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43891200" cy="32918400"/>
  <p:notesSz cx="7004050" cy="92900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15:clr>
            <a:srgbClr val="9AA0A6"/>
          </p15:clr>
        </p15:guide>
        <p15:guide id="2" pos="13824">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7" roundtripDataSignature="AMtx7miQmlO9E8eQki7nJcqmlpAljUH7g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p:cViewPr varScale="1">
        <p:scale>
          <a:sx n="16" d="100"/>
          <a:sy n="16" d="100"/>
        </p:scale>
        <p:origin x="1491" y="105"/>
      </p:cViewPr>
      <p:guideLst>
        <p:guide orient="horz"/>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customschemas.google.com/relationships/presentationmetadata" Target="metadata"/><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ableStyles" Target="tableStyles.xml"/><Relationship Id="rId10" Type="http://schemas.openxmlformats.org/officeDocument/2006/relationships/theme" Target="theme/theme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5300" cy="46513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67163" y="0"/>
            <a:ext cx="3035300" cy="46513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411288" y="1162050"/>
            <a:ext cx="4181475" cy="31353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0088" y="4470400"/>
            <a:ext cx="5603875" cy="36591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24913"/>
            <a:ext cx="3035300" cy="46513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67163" y="8824913"/>
            <a:ext cx="3035300" cy="46513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notes"/>
          <p:cNvSpPr>
            <a:spLocks noGrp="1" noRot="1" noChangeAspect="1"/>
          </p:cNvSpPr>
          <p:nvPr>
            <p:ph type="sldImg" idx="2"/>
          </p:nvPr>
        </p:nvSpPr>
        <p:spPr>
          <a:xfrm>
            <a:off x="1411288" y="1162050"/>
            <a:ext cx="4181475" cy="31353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1:notes"/>
          <p:cNvSpPr txBox="1">
            <a:spLocks noGrp="1"/>
          </p:cNvSpPr>
          <p:nvPr>
            <p:ph type="body" idx="1"/>
          </p:nvPr>
        </p:nvSpPr>
        <p:spPr>
          <a:xfrm>
            <a:off x="700088" y="4470400"/>
            <a:ext cx="5603875" cy="365918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 name="Google Shape;97;p1:notes"/>
          <p:cNvSpPr txBox="1">
            <a:spLocks noGrp="1"/>
          </p:cNvSpPr>
          <p:nvPr>
            <p:ph type="sldNum" idx="12"/>
          </p:nvPr>
        </p:nvSpPr>
        <p:spPr>
          <a:xfrm>
            <a:off x="3967163" y="8824913"/>
            <a:ext cx="3035300" cy="46513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5"/>
        <p:cNvGrpSpPr/>
        <p:nvPr/>
      </p:nvGrpSpPr>
      <p:grpSpPr>
        <a:xfrm>
          <a:off x="0" y="0"/>
          <a:ext cx="0" cy="0"/>
          <a:chOff x="0" y="0"/>
          <a:chExt cx="0" cy="0"/>
        </a:xfrm>
      </p:grpSpPr>
      <p:sp>
        <p:nvSpPr>
          <p:cNvPr id="16" name="Google Shape;16;p3"/>
          <p:cNvSpPr/>
          <p:nvPr/>
        </p:nvSpPr>
        <p:spPr>
          <a:xfrm>
            <a:off x="43159681" y="0"/>
            <a:ext cx="731520" cy="32918401"/>
          </a:xfrm>
          <a:prstGeom prst="rect">
            <a:avLst/>
          </a:prstGeom>
          <a:solidFill>
            <a:srgbClr val="CBCBCB"/>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 name="Google Shape;17;p3"/>
          <p:cNvSpPr/>
          <p:nvPr/>
        </p:nvSpPr>
        <p:spPr>
          <a:xfrm>
            <a:off x="-3" y="0"/>
            <a:ext cx="731520" cy="32918401"/>
          </a:xfrm>
          <a:prstGeom prst="rect">
            <a:avLst/>
          </a:prstGeom>
          <a:solidFill>
            <a:srgbClr val="CBCBCB"/>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 name="Google Shape;18;p3"/>
          <p:cNvSpPr/>
          <p:nvPr/>
        </p:nvSpPr>
        <p:spPr>
          <a:xfrm>
            <a:off x="0" y="0"/>
            <a:ext cx="43891199" cy="4114800"/>
          </a:xfrm>
          <a:prstGeom prst="rect">
            <a:avLst/>
          </a:prstGeom>
          <a:solidFill>
            <a:srgbClr val="900000"/>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 name="Google Shape;19;p3"/>
          <p:cNvSpPr/>
          <p:nvPr/>
        </p:nvSpPr>
        <p:spPr>
          <a:xfrm>
            <a:off x="0" y="28803600"/>
            <a:ext cx="43891199" cy="4114800"/>
          </a:xfrm>
          <a:prstGeom prst="rect">
            <a:avLst/>
          </a:prstGeom>
          <a:solidFill>
            <a:srgbClr val="FF7F7F"/>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 name="Google Shape;20;p3"/>
          <p:cNvSpPr/>
          <p:nvPr/>
        </p:nvSpPr>
        <p:spPr>
          <a:xfrm>
            <a:off x="-10515600" y="0"/>
            <a:ext cx="9601200" cy="32918401"/>
          </a:xfrm>
          <a:prstGeom prst="rect">
            <a:avLst/>
          </a:prstGeom>
          <a:solidFill>
            <a:srgbClr val="D8D8D8"/>
          </a:solidFill>
          <a:ln>
            <a:noFill/>
          </a:ln>
        </p:spPr>
        <p:txBody>
          <a:bodyPr spcFirstLastPara="1" wrap="square" lIns="171400" tIns="171400" rIns="171400" bIns="171400" anchor="t" anchorCtr="0">
            <a:noAutofit/>
          </a:bodyPr>
          <a:lstStyle/>
          <a:p>
            <a:pPr marL="0" marR="0" lvl="0" indent="0" algn="l" rtl="0">
              <a:lnSpc>
                <a:spcPct val="100000"/>
              </a:lnSpc>
              <a:spcBef>
                <a:spcPts val="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Poster Print Size:</a:t>
            </a:r>
            <a:endParaRPr sz="72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This poster template is 36” high by 48” wide. It can be used to print any poster with a 3:4 aspect ratio.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Placeholders: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Image Quality:</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You can place digital photos or logo art in your poster file by selecting the </a:t>
            </a:r>
            <a:r>
              <a:rPr lang="en-US" sz="4900" b="1" i="0" u="none" strike="noStrike" cap="none">
                <a:solidFill>
                  <a:srgbClr val="7F7F7F"/>
                </a:solidFill>
                <a:latin typeface="Calibri"/>
                <a:ea typeface="Calibri"/>
                <a:cs typeface="Calibri"/>
                <a:sym typeface="Calibri"/>
              </a:rPr>
              <a:t>Insert, Picture</a:t>
            </a:r>
            <a:r>
              <a:rPr lang="en-US" sz="4900" b="0" i="0" u="none" strike="noStrike" cap="none">
                <a:solidFill>
                  <a:srgbClr val="7F7F7F"/>
                </a:solidFill>
                <a:latin typeface="Calibri"/>
                <a:ea typeface="Calibri"/>
                <a:cs typeface="Calibri"/>
                <a:sym typeface="Calibri"/>
              </a:rPr>
              <a:t> command, or by using standard copy &amp; paste. For best results, all graphic elements should be at least </a:t>
            </a:r>
            <a:r>
              <a:rPr lang="en-US" sz="4900" b="1" i="0" u="none" strike="noStrike" cap="none">
                <a:solidFill>
                  <a:srgbClr val="7F7F7F"/>
                </a:solidFill>
                <a:latin typeface="Calibri"/>
                <a:ea typeface="Calibri"/>
                <a:cs typeface="Calibri"/>
                <a:sym typeface="Calibri"/>
              </a:rPr>
              <a:t>150-200 pixels per inch in their final printed size</a:t>
            </a:r>
            <a:r>
              <a:rPr lang="en-US" sz="4900" b="0" i="0" u="none" strike="noStrike" cap="none">
                <a:solidFill>
                  <a:srgbClr val="7F7F7F"/>
                </a:solidFill>
                <a:latin typeface="Calibri"/>
                <a:ea typeface="Calibri"/>
                <a:cs typeface="Calibri"/>
                <a:sym typeface="Calibri"/>
              </a:rPr>
              <a:t>. For instance, a 1600 x 1200 pixel photo will usually look fine up to 8“-10” wide on your printed poster.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1800"/>
              </a:spcBef>
              <a:spcAft>
                <a:spcPts val="0"/>
              </a:spcAft>
              <a:buClr>
                <a:srgbClr val="000000"/>
              </a:buClr>
              <a:buSzPts val="3600"/>
              <a:buFont typeface="Arial"/>
              <a:buNone/>
            </a:pP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sz="1400" b="0" i="0" u="none" strike="noStrike" cap="none">
              <a:solidFill>
                <a:srgbClr val="000000"/>
              </a:solidFill>
              <a:latin typeface="Arial"/>
              <a:ea typeface="Arial"/>
              <a:cs typeface="Arial"/>
              <a:sym typeface="Arial"/>
            </a:endParaRPr>
          </a:p>
        </p:txBody>
      </p:sp>
      <p:grpSp>
        <p:nvGrpSpPr>
          <p:cNvPr id="21" name="Google Shape;21;p3"/>
          <p:cNvGrpSpPr/>
          <p:nvPr/>
        </p:nvGrpSpPr>
        <p:grpSpPr>
          <a:xfrm>
            <a:off x="44805600" y="0"/>
            <a:ext cx="9601200" cy="32918399"/>
            <a:chOff x="33832800" y="0"/>
            <a:chExt cx="12801600" cy="43891199"/>
          </a:xfrm>
        </p:grpSpPr>
        <p:sp>
          <p:nvSpPr>
            <p:cNvPr id="22" name="Google Shape;22;p3"/>
            <p:cNvSpPr/>
            <p:nvPr/>
          </p:nvSpPr>
          <p:spPr>
            <a:xfrm>
              <a:off x="33832800" y="0"/>
              <a:ext cx="12801600" cy="43891199"/>
            </a:xfrm>
            <a:prstGeom prst="rect">
              <a:avLst/>
            </a:prstGeom>
            <a:solidFill>
              <a:srgbClr val="D8D8D8"/>
            </a:solidFill>
            <a:ln>
              <a:noFill/>
            </a:ln>
          </p:spPr>
          <p:txBody>
            <a:bodyPr spcFirstLastPara="1" wrap="square" lIns="228600" tIns="228600" rIns="228600" bIns="228600" anchor="t" anchorCtr="0">
              <a:noAutofit/>
            </a:bodyPr>
            <a:lstStyle/>
            <a:p>
              <a:pPr marL="0" marR="0" lvl="0" indent="0" algn="l" rtl="0">
                <a:lnSpc>
                  <a:spcPct val="100000"/>
                </a:lnSpc>
                <a:spcBef>
                  <a:spcPts val="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Change Color Theme:</a:t>
              </a:r>
              <a:endParaRPr sz="72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This template is designed to use the built-in color themes in the newer versions of PowerPoint.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To change the color theme, select the </a:t>
              </a:r>
              <a:r>
                <a:rPr lang="en-US" sz="4900" b="1" i="0" u="none" strike="noStrike" cap="none">
                  <a:solidFill>
                    <a:srgbClr val="7F7F7F"/>
                  </a:solidFill>
                  <a:latin typeface="Calibri"/>
                  <a:ea typeface="Calibri"/>
                  <a:cs typeface="Calibri"/>
                  <a:sym typeface="Calibri"/>
                </a:rPr>
                <a:t>Design</a:t>
              </a:r>
              <a:r>
                <a:rPr lang="en-US" sz="4900" b="0" i="0" u="none" strike="noStrike" cap="none">
                  <a:solidFill>
                    <a:srgbClr val="7F7F7F"/>
                  </a:solidFill>
                  <a:latin typeface="Calibri"/>
                  <a:ea typeface="Calibri"/>
                  <a:cs typeface="Calibri"/>
                  <a:sym typeface="Calibri"/>
                </a:rPr>
                <a:t> tab, then select the </a:t>
              </a:r>
              <a:r>
                <a:rPr lang="en-US" sz="4900" b="1" i="0" u="none" strike="noStrike" cap="none">
                  <a:solidFill>
                    <a:srgbClr val="7F7F7F"/>
                  </a:solidFill>
                  <a:latin typeface="Calibri"/>
                  <a:ea typeface="Calibri"/>
                  <a:cs typeface="Calibri"/>
                  <a:sym typeface="Calibri"/>
                </a:rPr>
                <a:t>Colors</a:t>
              </a:r>
              <a:r>
                <a:rPr lang="en-US" sz="4900" b="0" i="0" u="none" strike="noStrike" cap="none">
                  <a:solidFill>
                    <a:srgbClr val="7F7F7F"/>
                  </a:solidFill>
                  <a:latin typeface="Calibri"/>
                  <a:ea typeface="Calibri"/>
                  <a:cs typeface="Calibri"/>
                  <a:sym typeface="Calibri"/>
                </a:rPr>
                <a:t> drop-down list.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The default color theme for this template is “Office”, so you can always return to that after trying some of the alternatives.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7200"/>
                <a:buFont typeface="Arial"/>
                <a:buNone/>
              </a:pPr>
              <a:r>
                <a:rPr lang="en-US" sz="7200" b="0" i="0" u="none" strike="noStrike" cap="none">
                  <a:solidFill>
                    <a:srgbClr val="7F7F7F"/>
                  </a:solidFill>
                  <a:latin typeface="Calibri"/>
                  <a:ea typeface="Calibri"/>
                  <a:cs typeface="Calibri"/>
                  <a:sym typeface="Calibri"/>
                </a:rPr>
                <a:t>Printing Your Poster: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Once your poster file is ready, visit </a:t>
              </a:r>
              <a:r>
                <a:rPr lang="en-US" sz="4900" b="1" i="0" u="none" strike="noStrike" cap="none">
                  <a:solidFill>
                    <a:srgbClr val="7F7F7F"/>
                  </a:solidFill>
                  <a:latin typeface="Calibri"/>
                  <a:ea typeface="Calibri"/>
                  <a:cs typeface="Calibri"/>
                  <a:sym typeface="Calibri"/>
                </a:rPr>
                <a:t>www.genigraphics.com</a:t>
              </a:r>
              <a:r>
                <a:rPr lang="en-US" sz="4900" b="0" i="0" u="none" strike="noStrike" cap="none">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800"/>
                </a:spcBef>
                <a:spcAft>
                  <a:spcPts val="0"/>
                </a:spcAft>
                <a:buClr>
                  <a:srgbClr val="000000"/>
                </a:buClr>
                <a:buSzPts val="4900"/>
                <a:buFont typeface="Arial"/>
                <a:buNone/>
              </a:pPr>
              <a:endParaRPr sz="4900" b="0" i="0" u="none" strike="noStrike" cap="none">
                <a:solidFill>
                  <a:srgbClr val="7F7F7F"/>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4900"/>
                <a:buFont typeface="Arial"/>
                <a:buNone/>
              </a:pPr>
              <a:r>
                <a:rPr lang="en-US" sz="4900" b="0" i="0" u="none" strike="noStrike" cap="none">
                  <a:solidFill>
                    <a:srgbClr val="7F7F7F"/>
                  </a:solidFill>
                  <a:latin typeface="Calibri"/>
                  <a:ea typeface="Calibri"/>
                  <a:cs typeface="Calibri"/>
                  <a:sym typeface="Calibri"/>
                </a:rPr>
                <a:t>US and Canada:  1-800-790-4001</a:t>
              </a:r>
              <a:br>
                <a:rPr lang="en-US" sz="4900" b="0" i="0" u="none" strike="noStrike" cap="none">
                  <a:solidFill>
                    <a:srgbClr val="7F7F7F"/>
                  </a:solidFill>
                  <a:latin typeface="Calibri"/>
                  <a:ea typeface="Calibri"/>
                  <a:cs typeface="Calibri"/>
                  <a:sym typeface="Calibri"/>
                </a:rPr>
              </a:br>
              <a:r>
                <a:rPr lang="en-US" sz="4900" b="0" i="0" u="none" strike="noStrike" cap="none">
                  <a:solidFill>
                    <a:srgbClr val="7F7F7F"/>
                  </a:solidFill>
                  <a:latin typeface="Calibri"/>
                  <a:ea typeface="Calibri"/>
                  <a:cs typeface="Calibri"/>
                  <a:sym typeface="Calibri"/>
                </a:rPr>
                <a:t>Email: info@genigraphics.com</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600"/>
                <a:buFont typeface="Arial"/>
                <a:buNone/>
              </a:pP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sz="1400" b="0" i="0" u="none" strike="noStrike" cap="none">
                <a:solidFill>
                  <a:srgbClr val="000000"/>
                </a:solidFill>
                <a:latin typeface="Arial"/>
                <a:ea typeface="Arial"/>
                <a:cs typeface="Arial"/>
                <a:sym typeface="Arial"/>
              </a:endParaRPr>
            </a:p>
          </p:txBody>
        </p:sp>
        <p:pic>
          <p:nvPicPr>
            <p:cNvPr id="23" name="Google Shape;23;p3"/>
            <p:cNvPicPr preferRelativeResize="0"/>
            <p:nvPr/>
          </p:nvPicPr>
          <p:blipFill rotWithShape="1">
            <a:blip r:embed="rId2">
              <a:alphaModFix/>
            </a:blip>
            <a:srcRect/>
            <a:stretch/>
          </p:blipFill>
          <p:spPr>
            <a:xfrm>
              <a:off x="34281341" y="9260274"/>
              <a:ext cx="11904515" cy="10246926"/>
            </a:xfrm>
            <a:prstGeom prst="rect">
              <a:avLst/>
            </a:prstGeom>
            <a:noFill/>
            <a:ln>
              <a:noFill/>
            </a:ln>
          </p:spPr>
        </p:pic>
      </p:grpSp>
      <p:pic>
        <p:nvPicPr>
          <p:cNvPr id="24" name="Google Shape;24;p3"/>
          <p:cNvPicPr preferRelativeResize="0"/>
          <p:nvPr/>
        </p:nvPicPr>
        <p:blipFill rotWithShape="1">
          <a:blip r:embed="rId3">
            <a:alphaModFix/>
          </a:blip>
          <a:srcRect/>
          <a:stretch/>
        </p:blipFill>
        <p:spPr>
          <a:xfrm>
            <a:off x="38404800" y="32613600"/>
            <a:ext cx="5297435" cy="18592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_WITH_CAPTION_TEXT" type="picTx">
  <p:cSld name="PICTURE_WITH_CAPTION_TEXT">
    <p:spTree>
      <p:nvGrpSpPr>
        <p:cNvPr id="1" name="Shape 75"/>
        <p:cNvGrpSpPr/>
        <p:nvPr/>
      </p:nvGrpSpPr>
      <p:grpSpPr>
        <a:xfrm>
          <a:off x="0" y="0"/>
          <a:ext cx="0" cy="0"/>
          <a:chOff x="0" y="0"/>
          <a:chExt cx="0" cy="0"/>
        </a:xfrm>
      </p:grpSpPr>
      <p:sp>
        <p:nvSpPr>
          <p:cNvPr id="76" name="Google Shape;76;p12"/>
          <p:cNvSpPr txBox="1">
            <a:spLocks noGrp="1"/>
          </p:cNvSpPr>
          <p:nvPr>
            <p:ph type="title"/>
          </p:nvPr>
        </p:nvSpPr>
        <p:spPr>
          <a:xfrm>
            <a:off x="3023239" y="2194560"/>
            <a:ext cx="14156053" cy="76809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1520"/>
              <a:buFont typeface="Calibri"/>
              <a:buNone/>
              <a:defRPr sz="1152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2"/>
          <p:cNvSpPr>
            <a:spLocks noGrp="1"/>
          </p:cNvSpPr>
          <p:nvPr>
            <p:ph type="pic" idx="2"/>
          </p:nvPr>
        </p:nvSpPr>
        <p:spPr>
          <a:xfrm>
            <a:off x="18659477" y="4739642"/>
            <a:ext cx="22219920" cy="23393400"/>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3600"/>
              </a:spcBef>
              <a:spcAft>
                <a:spcPts val="0"/>
              </a:spcAft>
              <a:buClr>
                <a:schemeClr val="dk1"/>
              </a:buClr>
              <a:buSzPts val="11520"/>
              <a:buFont typeface="Arial"/>
              <a:buNone/>
              <a:defRPr sz="11520" b="0" i="0" u="none" strike="noStrike" cap="none">
                <a:solidFill>
                  <a:schemeClr val="dk1"/>
                </a:solidFill>
                <a:latin typeface="Calibri"/>
                <a:ea typeface="Calibri"/>
                <a:cs typeface="Calibri"/>
                <a:sym typeface="Calibri"/>
              </a:defRPr>
            </a:lvl1pPr>
            <a:lvl2pPr marR="0" lvl="1" algn="l" rtl="0">
              <a:lnSpc>
                <a:spcPct val="90000"/>
              </a:lnSpc>
              <a:spcBef>
                <a:spcPts val="1800"/>
              </a:spcBef>
              <a:spcAft>
                <a:spcPts val="0"/>
              </a:spcAft>
              <a:buClr>
                <a:schemeClr val="dk1"/>
              </a:buClr>
              <a:buSzPts val="10080"/>
              <a:buFont typeface="Arial"/>
              <a:buNone/>
              <a:defRPr sz="10080" b="0" i="0" u="none" strike="noStrike" cap="none">
                <a:solidFill>
                  <a:schemeClr val="dk1"/>
                </a:solidFill>
                <a:latin typeface="Calibri"/>
                <a:ea typeface="Calibri"/>
                <a:cs typeface="Calibri"/>
                <a:sym typeface="Calibri"/>
              </a:defRPr>
            </a:lvl2pPr>
            <a:lvl3pPr marR="0" lvl="2" algn="l" rtl="0">
              <a:lnSpc>
                <a:spcPct val="90000"/>
              </a:lnSpc>
              <a:spcBef>
                <a:spcPts val="1800"/>
              </a:spcBef>
              <a:spcAft>
                <a:spcPts val="0"/>
              </a:spcAft>
              <a:buClr>
                <a:schemeClr val="dk1"/>
              </a:buClr>
              <a:buSzPts val="8640"/>
              <a:buFont typeface="Arial"/>
              <a:buNone/>
              <a:defRPr sz="8640" b="0" i="0" u="none" strike="noStrike" cap="none">
                <a:solidFill>
                  <a:schemeClr val="dk1"/>
                </a:solidFill>
                <a:latin typeface="Calibri"/>
                <a:ea typeface="Calibri"/>
                <a:cs typeface="Calibri"/>
                <a:sym typeface="Calibri"/>
              </a:defRPr>
            </a:lvl3pPr>
            <a:lvl4pPr marR="0" lvl="3" algn="l" rtl="0">
              <a:lnSpc>
                <a:spcPct val="90000"/>
              </a:lnSpc>
              <a:spcBef>
                <a:spcPts val="180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R="0" lvl="4" algn="l" rtl="0">
              <a:lnSpc>
                <a:spcPct val="90000"/>
              </a:lnSpc>
              <a:spcBef>
                <a:spcPts val="180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R="0" lvl="5" algn="l" rtl="0">
              <a:lnSpc>
                <a:spcPct val="90000"/>
              </a:lnSpc>
              <a:spcBef>
                <a:spcPts val="180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6pPr>
            <a:lvl7pPr marR="0" lvl="6" algn="l" rtl="0">
              <a:lnSpc>
                <a:spcPct val="90000"/>
              </a:lnSpc>
              <a:spcBef>
                <a:spcPts val="180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7pPr>
            <a:lvl8pPr marR="0" lvl="7" algn="l" rtl="0">
              <a:lnSpc>
                <a:spcPct val="90000"/>
              </a:lnSpc>
              <a:spcBef>
                <a:spcPts val="180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8pPr>
            <a:lvl9pPr marR="0" lvl="8" algn="l" rtl="0">
              <a:lnSpc>
                <a:spcPct val="90000"/>
              </a:lnSpc>
              <a:spcBef>
                <a:spcPts val="180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9pPr>
          </a:lstStyle>
          <a:p>
            <a:endParaRPr/>
          </a:p>
        </p:txBody>
      </p:sp>
      <p:sp>
        <p:nvSpPr>
          <p:cNvPr id="78" name="Google Shape;78;p12"/>
          <p:cNvSpPr txBox="1">
            <a:spLocks noGrp="1"/>
          </p:cNvSpPr>
          <p:nvPr>
            <p:ph type="body" idx="1"/>
          </p:nvPr>
        </p:nvSpPr>
        <p:spPr>
          <a:xfrm>
            <a:off x="3023239" y="9875520"/>
            <a:ext cx="14156053" cy="1829562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600"/>
              </a:spcBef>
              <a:spcAft>
                <a:spcPts val="0"/>
              </a:spcAft>
              <a:buClr>
                <a:schemeClr val="dk1"/>
              </a:buClr>
              <a:buSzPts val="5760"/>
              <a:buNone/>
              <a:defRPr sz="5760"/>
            </a:lvl1pPr>
            <a:lvl2pPr marL="914400" lvl="1" indent="-228600" algn="l">
              <a:lnSpc>
                <a:spcPct val="90000"/>
              </a:lnSpc>
              <a:spcBef>
                <a:spcPts val="1800"/>
              </a:spcBef>
              <a:spcAft>
                <a:spcPts val="0"/>
              </a:spcAft>
              <a:buClr>
                <a:schemeClr val="dk1"/>
              </a:buClr>
              <a:buSzPts val="5040"/>
              <a:buNone/>
              <a:defRPr sz="5040"/>
            </a:lvl2pPr>
            <a:lvl3pPr marL="1371600" lvl="2" indent="-228600" algn="l">
              <a:lnSpc>
                <a:spcPct val="90000"/>
              </a:lnSpc>
              <a:spcBef>
                <a:spcPts val="1800"/>
              </a:spcBef>
              <a:spcAft>
                <a:spcPts val="0"/>
              </a:spcAft>
              <a:buClr>
                <a:schemeClr val="dk1"/>
              </a:buClr>
              <a:buSzPts val="4320"/>
              <a:buNone/>
              <a:defRPr sz="4320"/>
            </a:lvl3pPr>
            <a:lvl4pPr marL="1828800" lvl="3" indent="-228600" algn="l">
              <a:lnSpc>
                <a:spcPct val="90000"/>
              </a:lnSpc>
              <a:spcBef>
                <a:spcPts val="1800"/>
              </a:spcBef>
              <a:spcAft>
                <a:spcPts val="0"/>
              </a:spcAft>
              <a:buClr>
                <a:schemeClr val="dk1"/>
              </a:buClr>
              <a:buSzPts val="3600"/>
              <a:buNone/>
              <a:defRPr sz="3600"/>
            </a:lvl4pPr>
            <a:lvl5pPr marL="2286000" lvl="4" indent="-228600" algn="l">
              <a:lnSpc>
                <a:spcPct val="90000"/>
              </a:lnSpc>
              <a:spcBef>
                <a:spcPts val="1800"/>
              </a:spcBef>
              <a:spcAft>
                <a:spcPts val="0"/>
              </a:spcAft>
              <a:buClr>
                <a:schemeClr val="dk1"/>
              </a:buClr>
              <a:buSzPts val="3600"/>
              <a:buNone/>
              <a:defRPr sz="3600"/>
            </a:lvl5pPr>
            <a:lvl6pPr marL="2743200" lvl="5" indent="-228600" algn="l">
              <a:lnSpc>
                <a:spcPct val="90000"/>
              </a:lnSpc>
              <a:spcBef>
                <a:spcPts val="1800"/>
              </a:spcBef>
              <a:spcAft>
                <a:spcPts val="0"/>
              </a:spcAft>
              <a:buClr>
                <a:schemeClr val="dk1"/>
              </a:buClr>
              <a:buSzPts val="3600"/>
              <a:buNone/>
              <a:defRPr sz="3600"/>
            </a:lvl6pPr>
            <a:lvl7pPr marL="3200400" lvl="6" indent="-228600" algn="l">
              <a:lnSpc>
                <a:spcPct val="90000"/>
              </a:lnSpc>
              <a:spcBef>
                <a:spcPts val="1800"/>
              </a:spcBef>
              <a:spcAft>
                <a:spcPts val="0"/>
              </a:spcAft>
              <a:buClr>
                <a:schemeClr val="dk1"/>
              </a:buClr>
              <a:buSzPts val="3600"/>
              <a:buNone/>
              <a:defRPr sz="3600"/>
            </a:lvl7pPr>
            <a:lvl8pPr marL="3657600" lvl="7" indent="-228600" algn="l">
              <a:lnSpc>
                <a:spcPct val="90000"/>
              </a:lnSpc>
              <a:spcBef>
                <a:spcPts val="1800"/>
              </a:spcBef>
              <a:spcAft>
                <a:spcPts val="0"/>
              </a:spcAft>
              <a:buClr>
                <a:schemeClr val="dk1"/>
              </a:buClr>
              <a:buSzPts val="3600"/>
              <a:buNone/>
              <a:defRPr sz="3600"/>
            </a:lvl8pPr>
            <a:lvl9pPr marL="4114800" lvl="8" indent="-228600" algn="l">
              <a:lnSpc>
                <a:spcPct val="90000"/>
              </a:lnSpc>
              <a:spcBef>
                <a:spcPts val="1800"/>
              </a:spcBef>
              <a:spcAft>
                <a:spcPts val="0"/>
              </a:spcAft>
              <a:buClr>
                <a:schemeClr val="dk1"/>
              </a:buClr>
              <a:buSzPts val="3600"/>
              <a:buNone/>
              <a:defRPr sz="3600"/>
            </a:lvl9pPr>
          </a:lstStyle>
          <a:p>
            <a:endParaRPr/>
          </a:p>
        </p:txBody>
      </p:sp>
      <p:sp>
        <p:nvSpPr>
          <p:cNvPr id="79" name="Google Shape;79;p12"/>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2"/>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2"/>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_TEXT" type="vertTx">
  <p:cSld name="VERTICAL_TEXT">
    <p:spTree>
      <p:nvGrpSpPr>
        <p:cNvPr id="1" name="Shape 82"/>
        <p:cNvGrpSpPr/>
        <p:nvPr/>
      </p:nvGrpSpPr>
      <p:grpSpPr>
        <a:xfrm>
          <a:off x="0" y="0"/>
          <a:ext cx="0" cy="0"/>
          <a:chOff x="0" y="0"/>
          <a:chExt cx="0" cy="0"/>
        </a:xfrm>
      </p:grpSpPr>
      <p:sp>
        <p:nvSpPr>
          <p:cNvPr id="83" name="Google Shape;83;p13"/>
          <p:cNvSpPr txBox="1">
            <a:spLocks noGrp="1"/>
          </p:cNvSpPr>
          <p:nvPr>
            <p:ph type="title"/>
          </p:nvPr>
        </p:nvSpPr>
        <p:spPr>
          <a:xfrm>
            <a:off x="3017520" y="1752603"/>
            <a:ext cx="3785616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body" idx="1"/>
          </p:nvPr>
        </p:nvSpPr>
        <p:spPr>
          <a:xfrm rot="5400000">
            <a:off x="11502390" y="278131"/>
            <a:ext cx="20886422" cy="3785616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85" name="Google Shape;85;p13"/>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13"/>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13"/>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_TITLE_AND_VERTICAL_TEXT" type="vertTitleAndTx">
  <p:cSld name="VERTICAL_TITLE_AND_VERTICAL_TEXT">
    <p:spTree>
      <p:nvGrpSpPr>
        <p:cNvPr id="1" name="Shape 88"/>
        <p:cNvGrpSpPr/>
        <p:nvPr/>
      </p:nvGrpSpPr>
      <p:grpSpPr>
        <a:xfrm>
          <a:off x="0" y="0"/>
          <a:ext cx="0" cy="0"/>
          <a:chOff x="0" y="0"/>
          <a:chExt cx="0" cy="0"/>
        </a:xfrm>
      </p:grpSpPr>
      <p:sp>
        <p:nvSpPr>
          <p:cNvPr id="89" name="Google Shape;89;p14"/>
          <p:cNvSpPr txBox="1">
            <a:spLocks noGrp="1"/>
          </p:cNvSpPr>
          <p:nvPr>
            <p:ph type="title"/>
          </p:nvPr>
        </p:nvSpPr>
        <p:spPr>
          <a:xfrm rot="5400000">
            <a:off x="22193250" y="10968991"/>
            <a:ext cx="27896822" cy="946404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4"/>
          <p:cNvSpPr txBox="1">
            <a:spLocks noGrp="1"/>
          </p:cNvSpPr>
          <p:nvPr>
            <p:ph type="body" idx="1"/>
          </p:nvPr>
        </p:nvSpPr>
        <p:spPr>
          <a:xfrm rot="5400000">
            <a:off x="2990848" y="1779270"/>
            <a:ext cx="27896822" cy="2784348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91" name="Google Shape;91;p14"/>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14"/>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p14"/>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25"/>
        <p:cNvGrpSpPr/>
        <p:nvPr/>
      </p:nvGrpSpPr>
      <p:grpSpPr>
        <a:xfrm>
          <a:off x="0" y="0"/>
          <a:ext cx="0" cy="0"/>
          <a:chOff x="0" y="0"/>
          <a:chExt cx="0" cy="0"/>
        </a:xfrm>
      </p:grpSpPr>
      <p:sp>
        <p:nvSpPr>
          <p:cNvPr id="26" name="Google Shape;26;p4"/>
          <p:cNvSpPr txBox="1">
            <a:spLocks noGrp="1"/>
          </p:cNvSpPr>
          <p:nvPr>
            <p:ph type="ctrTitle"/>
          </p:nvPr>
        </p:nvSpPr>
        <p:spPr>
          <a:xfrm>
            <a:off x="5486400" y="5387342"/>
            <a:ext cx="32918401" cy="1146048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21600"/>
              <a:buFont typeface="Calibri"/>
              <a:buNone/>
              <a:defRPr sz="2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subTitle" idx="1"/>
          </p:nvPr>
        </p:nvSpPr>
        <p:spPr>
          <a:xfrm>
            <a:off x="5486400" y="17289781"/>
            <a:ext cx="32918401" cy="7947658"/>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3600"/>
              </a:spcBef>
              <a:spcAft>
                <a:spcPts val="0"/>
              </a:spcAft>
              <a:buClr>
                <a:schemeClr val="dk1"/>
              </a:buClr>
              <a:buSzPts val="8640"/>
              <a:buNone/>
              <a:defRPr sz="8640"/>
            </a:lvl1pPr>
            <a:lvl2pPr lvl="1" algn="ctr">
              <a:lnSpc>
                <a:spcPct val="90000"/>
              </a:lnSpc>
              <a:spcBef>
                <a:spcPts val="1800"/>
              </a:spcBef>
              <a:spcAft>
                <a:spcPts val="0"/>
              </a:spcAft>
              <a:buClr>
                <a:schemeClr val="dk1"/>
              </a:buClr>
              <a:buSzPts val="7200"/>
              <a:buNone/>
              <a:defRPr sz="7200"/>
            </a:lvl2pPr>
            <a:lvl3pPr lvl="2" algn="ctr">
              <a:lnSpc>
                <a:spcPct val="90000"/>
              </a:lnSpc>
              <a:spcBef>
                <a:spcPts val="1800"/>
              </a:spcBef>
              <a:spcAft>
                <a:spcPts val="0"/>
              </a:spcAft>
              <a:buClr>
                <a:schemeClr val="dk1"/>
              </a:buClr>
              <a:buSzPts val="6480"/>
              <a:buNone/>
              <a:defRPr sz="6480"/>
            </a:lvl3pPr>
            <a:lvl4pPr lvl="3" algn="ctr">
              <a:lnSpc>
                <a:spcPct val="90000"/>
              </a:lnSpc>
              <a:spcBef>
                <a:spcPts val="1800"/>
              </a:spcBef>
              <a:spcAft>
                <a:spcPts val="0"/>
              </a:spcAft>
              <a:buClr>
                <a:schemeClr val="dk1"/>
              </a:buClr>
              <a:buSzPts val="5760"/>
              <a:buNone/>
              <a:defRPr sz="5760"/>
            </a:lvl4pPr>
            <a:lvl5pPr lvl="4" algn="ctr">
              <a:lnSpc>
                <a:spcPct val="90000"/>
              </a:lnSpc>
              <a:spcBef>
                <a:spcPts val="1800"/>
              </a:spcBef>
              <a:spcAft>
                <a:spcPts val="0"/>
              </a:spcAft>
              <a:buClr>
                <a:schemeClr val="dk1"/>
              </a:buClr>
              <a:buSzPts val="5760"/>
              <a:buNone/>
              <a:defRPr sz="5760"/>
            </a:lvl5pPr>
            <a:lvl6pPr lvl="5" algn="ctr">
              <a:lnSpc>
                <a:spcPct val="90000"/>
              </a:lnSpc>
              <a:spcBef>
                <a:spcPts val="1800"/>
              </a:spcBef>
              <a:spcAft>
                <a:spcPts val="0"/>
              </a:spcAft>
              <a:buClr>
                <a:schemeClr val="dk1"/>
              </a:buClr>
              <a:buSzPts val="5760"/>
              <a:buNone/>
              <a:defRPr sz="5760"/>
            </a:lvl6pPr>
            <a:lvl7pPr lvl="6" algn="ctr">
              <a:lnSpc>
                <a:spcPct val="90000"/>
              </a:lnSpc>
              <a:spcBef>
                <a:spcPts val="1800"/>
              </a:spcBef>
              <a:spcAft>
                <a:spcPts val="0"/>
              </a:spcAft>
              <a:buClr>
                <a:schemeClr val="dk1"/>
              </a:buClr>
              <a:buSzPts val="5760"/>
              <a:buNone/>
              <a:defRPr sz="5760"/>
            </a:lvl7pPr>
            <a:lvl8pPr lvl="7" algn="ctr">
              <a:lnSpc>
                <a:spcPct val="90000"/>
              </a:lnSpc>
              <a:spcBef>
                <a:spcPts val="1800"/>
              </a:spcBef>
              <a:spcAft>
                <a:spcPts val="0"/>
              </a:spcAft>
              <a:buClr>
                <a:schemeClr val="dk1"/>
              </a:buClr>
              <a:buSzPts val="5760"/>
              <a:buNone/>
              <a:defRPr sz="5760"/>
            </a:lvl8pPr>
            <a:lvl9pPr lvl="8" algn="ctr">
              <a:lnSpc>
                <a:spcPct val="90000"/>
              </a:lnSpc>
              <a:spcBef>
                <a:spcPts val="1800"/>
              </a:spcBef>
              <a:spcAft>
                <a:spcPts val="0"/>
              </a:spcAft>
              <a:buClr>
                <a:schemeClr val="dk1"/>
              </a:buClr>
              <a:buSzPts val="5760"/>
              <a:buNone/>
              <a:defRPr sz="5760"/>
            </a:lvl9pPr>
          </a:lstStyle>
          <a:p>
            <a:endParaRPr/>
          </a:p>
        </p:txBody>
      </p:sp>
      <p:sp>
        <p:nvSpPr>
          <p:cNvPr id="28" name="Google Shape;28;p4"/>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4"/>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BJECT" type="obj">
  <p:cSld name="OBJECT">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3017520" y="1752603"/>
            <a:ext cx="3785616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3017520" y="8763000"/>
            <a:ext cx="37856160" cy="2088642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34" name="Google Shape;34;p5"/>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5"/>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_HEADER" type="secHead">
  <p:cSld name="SECTION_HEADER">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2994660" y="8206745"/>
            <a:ext cx="37856160" cy="13693138"/>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1600"/>
              <a:buFont typeface="Calibri"/>
              <a:buNone/>
              <a:defRPr sz="21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body" idx="1"/>
          </p:nvPr>
        </p:nvSpPr>
        <p:spPr>
          <a:xfrm>
            <a:off x="2994660" y="22029425"/>
            <a:ext cx="37856160" cy="720089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600"/>
              </a:spcBef>
              <a:spcAft>
                <a:spcPts val="0"/>
              </a:spcAft>
              <a:buClr>
                <a:srgbClr val="888888"/>
              </a:buClr>
              <a:buSzPts val="8640"/>
              <a:buNone/>
              <a:defRPr sz="8640">
                <a:solidFill>
                  <a:srgbClr val="888888"/>
                </a:solidFill>
              </a:defRPr>
            </a:lvl1pPr>
            <a:lvl2pPr marL="914400" lvl="1" indent="-228600" algn="l">
              <a:lnSpc>
                <a:spcPct val="90000"/>
              </a:lnSpc>
              <a:spcBef>
                <a:spcPts val="1800"/>
              </a:spcBef>
              <a:spcAft>
                <a:spcPts val="0"/>
              </a:spcAft>
              <a:buClr>
                <a:srgbClr val="888888"/>
              </a:buClr>
              <a:buSzPts val="7200"/>
              <a:buNone/>
              <a:defRPr sz="7200">
                <a:solidFill>
                  <a:srgbClr val="888888"/>
                </a:solidFill>
              </a:defRPr>
            </a:lvl2pPr>
            <a:lvl3pPr marL="1371600" lvl="2" indent="-228600" algn="l">
              <a:lnSpc>
                <a:spcPct val="90000"/>
              </a:lnSpc>
              <a:spcBef>
                <a:spcPts val="1800"/>
              </a:spcBef>
              <a:spcAft>
                <a:spcPts val="0"/>
              </a:spcAft>
              <a:buClr>
                <a:srgbClr val="888888"/>
              </a:buClr>
              <a:buSzPts val="6480"/>
              <a:buNone/>
              <a:defRPr sz="6480">
                <a:solidFill>
                  <a:srgbClr val="888888"/>
                </a:solidFill>
              </a:defRPr>
            </a:lvl3pPr>
            <a:lvl4pPr marL="1828800" lvl="3" indent="-228600" algn="l">
              <a:lnSpc>
                <a:spcPct val="90000"/>
              </a:lnSpc>
              <a:spcBef>
                <a:spcPts val="1800"/>
              </a:spcBef>
              <a:spcAft>
                <a:spcPts val="0"/>
              </a:spcAft>
              <a:buClr>
                <a:srgbClr val="888888"/>
              </a:buClr>
              <a:buSzPts val="5760"/>
              <a:buNone/>
              <a:defRPr sz="5760">
                <a:solidFill>
                  <a:srgbClr val="888888"/>
                </a:solidFill>
              </a:defRPr>
            </a:lvl4pPr>
            <a:lvl5pPr marL="2286000" lvl="4" indent="-228600" algn="l">
              <a:lnSpc>
                <a:spcPct val="90000"/>
              </a:lnSpc>
              <a:spcBef>
                <a:spcPts val="1800"/>
              </a:spcBef>
              <a:spcAft>
                <a:spcPts val="0"/>
              </a:spcAft>
              <a:buClr>
                <a:srgbClr val="888888"/>
              </a:buClr>
              <a:buSzPts val="5760"/>
              <a:buNone/>
              <a:defRPr sz="5760">
                <a:solidFill>
                  <a:srgbClr val="888888"/>
                </a:solidFill>
              </a:defRPr>
            </a:lvl5pPr>
            <a:lvl6pPr marL="2743200" lvl="5" indent="-228600" algn="l">
              <a:lnSpc>
                <a:spcPct val="90000"/>
              </a:lnSpc>
              <a:spcBef>
                <a:spcPts val="1800"/>
              </a:spcBef>
              <a:spcAft>
                <a:spcPts val="0"/>
              </a:spcAft>
              <a:buClr>
                <a:srgbClr val="888888"/>
              </a:buClr>
              <a:buSzPts val="5760"/>
              <a:buNone/>
              <a:defRPr sz="5760">
                <a:solidFill>
                  <a:srgbClr val="888888"/>
                </a:solidFill>
              </a:defRPr>
            </a:lvl6pPr>
            <a:lvl7pPr marL="3200400" lvl="6" indent="-228600" algn="l">
              <a:lnSpc>
                <a:spcPct val="90000"/>
              </a:lnSpc>
              <a:spcBef>
                <a:spcPts val="1800"/>
              </a:spcBef>
              <a:spcAft>
                <a:spcPts val="0"/>
              </a:spcAft>
              <a:buClr>
                <a:srgbClr val="888888"/>
              </a:buClr>
              <a:buSzPts val="5760"/>
              <a:buNone/>
              <a:defRPr sz="5760">
                <a:solidFill>
                  <a:srgbClr val="888888"/>
                </a:solidFill>
              </a:defRPr>
            </a:lvl7pPr>
            <a:lvl8pPr marL="3657600" lvl="7" indent="-228600" algn="l">
              <a:lnSpc>
                <a:spcPct val="90000"/>
              </a:lnSpc>
              <a:spcBef>
                <a:spcPts val="1800"/>
              </a:spcBef>
              <a:spcAft>
                <a:spcPts val="0"/>
              </a:spcAft>
              <a:buClr>
                <a:srgbClr val="888888"/>
              </a:buClr>
              <a:buSzPts val="5760"/>
              <a:buNone/>
              <a:defRPr sz="5760">
                <a:solidFill>
                  <a:srgbClr val="888888"/>
                </a:solidFill>
              </a:defRPr>
            </a:lvl8pPr>
            <a:lvl9pPr marL="4114800" lvl="8" indent="-228600" algn="l">
              <a:lnSpc>
                <a:spcPct val="90000"/>
              </a:lnSpc>
              <a:spcBef>
                <a:spcPts val="1800"/>
              </a:spcBef>
              <a:spcAft>
                <a:spcPts val="0"/>
              </a:spcAft>
              <a:buClr>
                <a:srgbClr val="888888"/>
              </a:buClr>
              <a:buSzPts val="5760"/>
              <a:buNone/>
              <a:defRPr sz="5760">
                <a:solidFill>
                  <a:srgbClr val="888888"/>
                </a:solidFill>
              </a:defRPr>
            </a:lvl9pPr>
          </a:lstStyle>
          <a:p>
            <a:endParaRPr/>
          </a:p>
        </p:txBody>
      </p:sp>
      <p:sp>
        <p:nvSpPr>
          <p:cNvPr id="40" name="Google Shape;40;p6"/>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6"/>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6"/>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_OBJECTS" type="twoObj">
  <p:cSld name="TWO_OBJECTS">
    <p:spTree>
      <p:nvGrpSpPr>
        <p:cNvPr id="1" name="Shape 43"/>
        <p:cNvGrpSpPr/>
        <p:nvPr/>
      </p:nvGrpSpPr>
      <p:grpSpPr>
        <a:xfrm>
          <a:off x="0" y="0"/>
          <a:ext cx="0" cy="0"/>
          <a:chOff x="0" y="0"/>
          <a:chExt cx="0" cy="0"/>
        </a:xfrm>
      </p:grpSpPr>
      <p:sp>
        <p:nvSpPr>
          <p:cNvPr id="44" name="Google Shape;44;p7"/>
          <p:cNvSpPr txBox="1">
            <a:spLocks noGrp="1"/>
          </p:cNvSpPr>
          <p:nvPr>
            <p:ph type="title"/>
          </p:nvPr>
        </p:nvSpPr>
        <p:spPr>
          <a:xfrm>
            <a:off x="3017520" y="1752603"/>
            <a:ext cx="3785616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7"/>
          <p:cNvSpPr txBox="1">
            <a:spLocks noGrp="1"/>
          </p:cNvSpPr>
          <p:nvPr>
            <p:ph type="body" idx="1"/>
          </p:nvPr>
        </p:nvSpPr>
        <p:spPr>
          <a:xfrm>
            <a:off x="3017520" y="8763000"/>
            <a:ext cx="18653759" cy="2088642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46" name="Google Shape;46;p7"/>
          <p:cNvSpPr txBox="1">
            <a:spLocks noGrp="1"/>
          </p:cNvSpPr>
          <p:nvPr>
            <p:ph type="body" idx="2"/>
          </p:nvPr>
        </p:nvSpPr>
        <p:spPr>
          <a:xfrm>
            <a:off x="22219920" y="8763000"/>
            <a:ext cx="18653759" cy="2088642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47" name="Google Shape;47;p7"/>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_OBJECTS_WITH_TEXT" type="twoTxTwoObj">
  <p:cSld name="TWO_OBJECTS_WITH_TEXT">
    <p:spTree>
      <p:nvGrpSpPr>
        <p:cNvPr id="1" name="Shape 50"/>
        <p:cNvGrpSpPr/>
        <p:nvPr/>
      </p:nvGrpSpPr>
      <p:grpSpPr>
        <a:xfrm>
          <a:off x="0" y="0"/>
          <a:ext cx="0" cy="0"/>
          <a:chOff x="0" y="0"/>
          <a:chExt cx="0" cy="0"/>
        </a:xfrm>
      </p:grpSpPr>
      <p:sp>
        <p:nvSpPr>
          <p:cNvPr id="51" name="Google Shape;51;p8"/>
          <p:cNvSpPr txBox="1">
            <a:spLocks noGrp="1"/>
          </p:cNvSpPr>
          <p:nvPr>
            <p:ph type="title"/>
          </p:nvPr>
        </p:nvSpPr>
        <p:spPr>
          <a:xfrm>
            <a:off x="3023237" y="1752603"/>
            <a:ext cx="3785616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8"/>
          <p:cNvSpPr txBox="1">
            <a:spLocks noGrp="1"/>
          </p:cNvSpPr>
          <p:nvPr>
            <p:ph type="body" idx="1"/>
          </p:nvPr>
        </p:nvSpPr>
        <p:spPr>
          <a:xfrm>
            <a:off x="3023239" y="8069582"/>
            <a:ext cx="18568033" cy="3954778"/>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3600"/>
              </a:spcBef>
              <a:spcAft>
                <a:spcPts val="0"/>
              </a:spcAft>
              <a:buClr>
                <a:schemeClr val="dk1"/>
              </a:buClr>
              <a:buSzPts val="8640"/>
              <a:buNone/>
              <a:defRPr sz="8640" b="1"/>
            </a:lvl1pPr>
            <a:lvl2pPr marL="914400" lvl="1" indent="-228600" algn="l">
              <a:lnSpc>
                <a:spcPct val="90000"/>
              </a:lnSpc>
              <a:spcBef>
                <a:spcPts val="1800"/>
              </a:spcBef>
              <a:spcAft>
                <a:spcPts val="0"/>
              </a:spcAft>
              <a:buClr>
                <a:schemeClr val="dk1"/>
              </a:buClr>
              <a:buSzPts val="7200"/>
              <a:buNone/>
              <a:defRPr sz="7200" b="1"/>
            </a:lvl2pPr>
            <a:lvl3pPr marL="1371600" lvl="2" indent="-228600" algn="l">
              <a:lnSpc>
                <a:spcPct val="90000"/>
              </a:lnSpc>
              <a:spcBef>
                <a:spcPts val="1800"/>
              </a:spcBef>
              <a:spcAft>
                <a:spcPts val="0"/>
              </a:spcAft>
              <a:buClr>
                <a:schemeClr val="dk1"/>
              </a:buClr>
              <a:buSzPts val="6480"/>
              <a:buNone/>
              <a:defRPr sz="6480" b="1"/>
            </a:lvl3pPr>
            <a:lvl4pPr marL="1828800" lvl="3" indent="-228600" algn="l">
              <a:lnSpc>
                <a:spcPct val="90000"/>
              </a:lnSpc>
              <a:spcBef>
                <a:spcPts val="1800"/>
              </a:spcBef>
              <a:spcAft>
                <a:spcPts val="0"/>
              </a:spcAft>
              <a:buClr>
                <a:schemeClr val="dk1"/>
              </a:buClr>
              <a:buSzPts val="5760"/>
              <a:buNone/>
              <a:defRPr sz="5760" b="1"/>
            </a:lvl4pPr>
            <a:lvl5pPr marL="2286000" lvl="4" indent="-228600" algn="l">
              <a:lnSpc>
                <a:spcPct val="90000"/>
              </a:lnSpc>
              <a:spcBef>
                <a:spcPts val="1800"/>
              </a:spcBef>
              <a:spcAft>
                <a:spcPts val="0"/>
              </a:spcAft>
              <a:buClr>
                <a:schemeClr val="dk1"/>
              </a:buClr>
              <a:buSzPts val="5760"/>
              <a:buNone/>
              <a:defRPr sz="5760" b="1"/>
            </a:lvl5pPr>
            <a:lvl6pPr marL="2743200" lvl="5" indent="-228600" algn="l">
              <a:lnSpc>
                <a:spcPct val="90000"/>
              </a:lnSpc>
              <a:spcBef>
                <a:spcPts val="1800"/>
              </a:spcBef>
              <a:spcAft>
                <a:spcPts val="0"/>
              </a:spcAft>
              <a:buClr>
                <a:schemeClr val="dk1"/>
              </a:buClr>
              <a:buSzPts val="5760"/>
              <a:buNone/>
              <a:defRPr sz="5760" b="1"/>
            </a:lvl6pPr>
            <a:lvl7pPr marL="3200400" lvl="6" indent="-228600" algn="l">
              <a:lnSpc>
                <a:spcPct val="90000"/>
              </a:lnSpc>
              <a:spcBef>
                <a:spcPts val="1800"/>
              </a:spcBef>
              <a:spcAft>
                <a:spcPts val="0"/>
              </a:spcAft>
              <a:buClr>
                <a:schemeClr val="dk1"/>
              </a:buClr>
              <a:buSzPts val="5760"/>
              <a:buNone/>
              <a:defRPr sz="5760" b="1"/>
            </a:lvl7pPr>
            <a:lvl8pPr marL="3657600" lvl="7" indent="-228600" algn="l">
              <a:lnSpc>
                <a:spcPct val="90000"/>
              </a:lnSpc>
              <a:spcBef>
                <a:spcPts val="1800"/>
              </a:spcBef>
              <a:spcAft>
                <a:spcPts val="0"/>
              </a:spcAft>
              <a:buClr>
                <a:schemeClr val="dk1"/>
              </a:buClr>
              <a:buSzPts val="5760"/>
              <a:buNone/>
              <a:defRPr sz="5760" b="1"/>
            </a:lvl8pPr>
            <a:lvl9pPr marL="4114800" lvl="8" indent="-228600" algn="l">
              <a:lnSpc>
                <a:spcPct val="90000"/>
              </a:lnSpc>
              <a:spcBef>
                <a:spcPts val="1800"/>
              </a:spcBef>
              <a:spcAft>
                <a:spcPts val="0"/>
              </a:spcAft>
              <a:buClr>
                <a:schemeClr val="dk1"/>
              </a:buClr>
              <a:buSzPts val="5760"/>
              <a:buNone/>
              <a:defRPr sz="5760" b="1"/>
            </a:lvl9pPr>
          </a:lstStyle>
          <a:p>
            <a:endParaRPr/>
          </a:p>
        </p:txBody>
      </p:sp>
      <p:sp>
        <p:nvSpPr>
          <p:cNvPr id="53" name="Google Shape;53;p8"/>
          <p:cNvSpPr txBox="1">
            <a:spLocks noGrp="1"/>
          </p:cNvSpPr>
          <p:nvPr>
            <p:ph type="body" idx="2"/>
          </p:nvPr>
        </p:nvSpPr>
        <p:spPr>
          <a:xfrm>
            <a:off x="3023239" y="12024360"/>
            <a:ext cx="18568033" cy="1768602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54" name="Google Shape;54;p8"/>
          <p:cNvSpPr txBox="1">
            <a:spLocks noGrp="1"/>
          </p:cNvSpPr>
          <p:nvPr>
            <p:ph type="body" idx="3"/>
          </p:nvPr>
        </p:nvSpPr>
        <p:spPr>
          <a:xfrm>
            <a:off x="22219920" y="8069582"/>
            <a:ext cx="18659477" cy="3954778"/>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3600"/>
              </a:spcBef>
              <a:spcAft>
                <a:spcPts val="0"/>
              </a:spcAft>
              <a:buClr>
                <a:schemeClr val="dk1"/>
              </a:buClr>
              <a:buSzPts val="8640"/>
              <a:buNone/>
              <a:defRPr sz="8640" b="1"/>
            </a:lvl1pPr>
            <a:lvl2pPr marL="914400" lvl="1" indent="-228600" algn="l">
              <a:lnSpc>
                <a:spcPct val="90000"/>
              </a:lnSpc>
              <a:spcBef>
                <a:spcPts val="1800"/>
              </a:spcBef>
              <a:spcAft>
                <a:spcPts val="0"/>
              </a:spcAft>
              <a:buClr>
                <a:schemeClr val="dk1"/>
              </a:buClr>
              <a:buSzPts val="7200"/>
              <a:buNone/>
              <a:defRPr sz="7200" b="1"/>
            </a:lvl2pPr>
            <a:lvl3pPr marL="1371600" lvl="2" indent="-228600" algn="l">
              <a:lnSpc>
                <a:spcPct val="90000"/>
              </a:lnSpc>
              <a:spcBef>
                <a:spcPts val="1800"/>
              </a:spcBef>
              <a:spcAft>
                <a:spcPts val="0"/>
              </a:spcAft>
              <a:buClr>
                <a:schemeClr val="dk1"/>
              </a:buClr>
              <a:buSzPts val="6480"/>
              <a:buNone/>
              <a:defRPr sz="6480" b="1"/>
            </a:lvl3pPr>
            <a:lvl4pPr marL="1828800" lvl="3" indent="-228600" algn="l">
              <a:lnSpc>
                <a:spcPct val="90000"/>
              </a:lnSpc>
              <a:spcBef>
                <a:spcPts val="1800"/>
              </a:spcBef>
              <a:spcAft>
                <a:spcPts val="0"/>
              </a:spcAft>
              <a:buClr>
                <a:schemeClr val="dk1"/>
              </a:buClr>
              <a:buSzPts val="5760"/>
              <a:buNone/>
              <a:defRPr sz="5760" b="1"/>
            </a:lvl4pPr>
            <a:lvl5pPr marL="2286000" lvl="4" indent="-228600" algn="l">
              <a:lnSpc>
                <a:spcPct val="90000"/>
              </a:lnSpc>
              <a:spcBef>
                <a:spcPts val="1800"/>
              </a:spcBef>
              <a:spcAft>
                <a:spcPts val="0"/>
              </a:spcAft>
              <a:buClr>
                <a:schemeClr val="dk1"/>
              </a:buClr>
              <a:buSzPts val="5760"/>
              <a:buNone/>
              <a:defRPr sz="5760" b="1"/>
            </a:lvl5pPr>
            <a:lvl6pPr marL="2743200" lvl="5" indent="-228600" algn="l">
              <a:lnSpc>
                <a:spcPct val="90000"/>
              </a:lnSpc>
              <a:spcBef>
                <a:spcPts val="1800"/>
              </a:spcBef>
              <a:spcAft>
                <a:spcPts val="0"/>
              </a:spcAft>
              <a:buClr>
                <a:schemeClr val="dk1"/>
              </a:buClr>
              <a:buSzPts val="5760"/>
              <a:buNone/>
              <a:defRPr sz="5760" b="1"/>
            </a:lvl6pPr>
            <a:lvl7pPr marL="3200400" lvl="6" indent="-228600" algn="l">
              <a:lnSpc>
                <a:spcPct val="90000"/>
              </a:lnSpc>
              <a:spcBef>
                <a:spcPts val="1800"/>
              </a:spcBef>
              <a:spcAft>
                <a:spcPts val="0"/>
              </a:spcAft>
              <a:buClr>
                <a:schemeClr val="dk1"/>
              </a:buClr>
              <a:buSzPts val="5760"/>
              <a:buNone/>
              <a:defRPr sz="5760" b="1"/>
            </a:lvl7pPr>
            <a:lvl8pPr marL="3657600" lvl="7" indent="-228600" algn="l">
              <a:lnSpc>
                <a:spcPct val="90000"/>
              </a:lnSpc>
              <a:spcBef>
                <a:spcPts val="1800"/>
              </a:spcBef>
              <a:spcAft>
                <a:spcPts val="0"/>
              </a:spcAft>
              <a:buClr>
                <a:schemeClr val="dk1"/>
              </a:buClr>
              <a:buSzPts val="5760"/>
              <a:buNone/>
              <a:defRPr sz="5760" b="1"/>
            </a:lvl8pPr>
            <a:lvl9pPr marL="4114800" lvl="8" indent="-228600" algn="l">
              <a:lnSpc>
                <a:spcPct val="90000"/>
              </a:lnSpc>
              <a:spcBef>
                <a:spcPts val="1800"/>
              </a:spcBef>
              <a:spcAft>
                <a:spcPts val="0"/>
              </a:spcAft>
              <a:buClr>
                <a:schemeClr val="dk1"/>
              </a:buClr>
              <a:buSzPts val="5760"/>
              <a:buNone/>
              <a:defRPr sz="5760" b="1"/>
            </a:lvl9pPr>
          </a:lstStyle>
          <a:p>
            <a:endParaRPr/>
          </a:p>
        </p:txBody>
      </p:sp>
      <p:sp>
        <p:nvSpPr>
          <p:cNvPr id="55" name="Google Shape;55;p8"/>
          <p:cNvSpPr txBox="1">
            <a:spLocks noGrp="1"/>
          </p:cNvSpPr>
          <p:nvPr>
            <p:ph type="body" idx="4"/>
          </p:nvPr>
        </p:nvSpPr>
        <p:spPr>
          <a:xfrm>
            <a:off x="22219920" y="12024360"/>
            <a:ext cx="18659477" cy="1768602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3600"/>
              </a:spcBef>
              <a:spcAft>
                <a:spcPts val="0"/>
              </a:spcAft>
              <a:buClr>
                <a:schemeClr val="dk1"/>
              </a:buClr>
              <a:buSzPts val="1800"/>
              <a:buChar char="•"/>
              <a:defRPr/>
            </a:lvl1pPr>
            <a:lvl2pPr marL="914400" lvl="1" indent="-342900" algn="l">
              <a:lnSpc>
                <a:spcPct val="90000"/>
              </a:lnSpc>
              <a:spcBef>
                <a:spcPts val="1800"/>
              </a:spcBef>
              <a:spcAft>
                <a:spcPts val="0"/>
              </a:spcAft>
              <a:buClr>
                <a:schemeClr val="dk1"/>
              </a:buClr>
              <a:buSzPts val="1800"/>
              <a:buChar char="•"/>
              <a:defRPr/>
            </a:lvl2pPr>
            <a:lvl3pPr marL="1371600" lvl="2" indent="-342900" algn="l">
              <a:lnSpc>
                <a:spcPct val="90000"/>
              </a:lnSpc>
              <a:spcBef>
                <a:spcPts val="1800"/>
              </a:spcBef>
              <a:spcAft>
                <a:spcPts val="0"/>
              </a:spcAft>
              <a:buClr>
                <a:schemeClr val="dk1"/>
              </a:buClr>
              <a:buSzPts val="1800"/>
              <a:buChar char="•"/>
              <a:defRPr/>
            </a:lvl3pPr>
            <a:lvl4pPr marL="1828800" lvl="3" indent="-342900" algn="l">
              <a:lnSpc>
                <a:spcPct val="90000"/>
              </a:lnSpc>
              <a:spcBef>
                <a:spcPts val="1800"/>
              </a:spcBef>
              <a:spcAft>
                <a:spcPts val="0"/>
              </a:spcAft>
              <a:buClr>
                <a:schemeClr val="dk1"/>
              </a:buClr>
              <a:buSzPts val="1800"/>
              <a:buChar char="•"/>
              <a:defRPr/>
            </a:lvl4pPr>
            <a:lvl5pPr marL="2286000" lvl="4" indent="-342900" algn="l">
              <a:lnSpc>
                <a:spcPct val="90000"/>
              </a:lnSpc>
              <a:spcBef>
                <a:spcPts val="1800"/>
              </a:spcBef>
              <a:spcAft>
                <a:spcPts val="0"/>
              </a:spcAft>
              <a:buClr>
                <a:schemeClr val="dk1"/>
              </a:buClr>
              <a:buSzPts val="1800"/>
              <a:buChar char="•"/>
              <a:defRPr/>
            </a:lvl5pPr>
            <a:lvl6pPr marL="2743200" lvl="5" indent="-342900" algn="l">
              <a:lnSpc>
                <a:spcPct val="90000"/>
              </a:lnSpc>
              <a:spcBef>
                <a:spcPts val="1800"/>
              </a:spcBef>
              <a:spcAft>
                <a:spcPts val="0"/>
              </a:spcAft>
              <a:buClr>
                <a:schemeClr val="dk1"/>
              </a:buClr>
              <a:buSzPts val="1800"/>
              <a:buChar char="•"/>
              <a:defRPr/>
            </a:lvl6pPr>
            <a:lvl7pPr marL="3200400" lvl="6" indent="-342900" algn="l">
              <a:lnSpc>
                <a:spcPct val="90000"/>
              </a:lnSpc>
              <a:spcBef>
                <a:spcPts val="1800"/>
              </a:spcBef>
              <a:spcAft>
                <a:spcPts val="0"/>
              </a:spcAft>
              <a:buClr>
                <a:schemeClr val="dk1"/>
              </a:buClr>
              <a:buSzPts val="1800"/>
              <a:buChar char="•"/>
              <a:defRPr/>
            </a:lvl7pPr>
            <a:lvl8pPr marL="3657600" lvl="7" indent="-342900" algn="l">
              <a:lnSpc>
                <a:spcPct val="90000"/>
              </a:lnSpc>
              <a:spcBef>
                <a:spcPts val="1800"/>
              </a:spcBef>
              <a:spcAft>
                <a:spcPts val="0"/>
              </a:spcAft>
              <a:buClr>
                <a:schemeClr val="dk1"/>
              </a:buClr>
              <a:buSzPts val="1800"/>
              <a:buChar char="•"/>
              <a:defRPr/>
            </a:lvl8pPr>
            <a:lvl9pPr marL="4114800" lvl="8" indent="-342900" algn="l">
              <a:lnSpc>
                <a:spcPct val="90000"/>
              </a:lnSpc>
              <a:spcBef>
                <a:spcPts val="1800"/>
              </a:spcBef>
              <a:spcAft>
                <a:spcPts val="0"/>
              </a:spcAft>
              <a:buClr>
                <a:schemeClr val="dk1"/>
              </a:buClr>
              <a:buSzPts val="1800"/>
              <a:buChar char="•"/>
              <a:defRPr/>
            </a:lvl9pPr>
          </a:lstStyle>
          <a:p>
            <a:endParaRPr/>
          </a:p>
        </p:txBody>
      </p:sp>
      <p:sp>
        <p:nvSpPr>
          <p:cNvPr id="56" name="Google Shape;56;p8"/>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8"/>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8"/>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_ONLY" type="titleOnly">
  <p:cSld name="TITLE_ONLY">
    <p:spTree>
      <p:nvGrpSpPr>
        <p:cNvPr id="1" name="Shape 59"/>
        <p:cNvGrpSpPr/>
        <p:nvPr/>
      </p:nvGrpSpPr>
      <p:grpSpPr>
        <a:xfrm>
          <a:off x="0" y="0"/>
          <a:ext cx="0" cy="0"/>
          <a:chOff x="0" y="0"/>
          <a:chExt cx="0" cy="0"/>
        </a:xfrm>
      </p:grpSpPr>
      <p:sp>
        <p:nvSpPr>
          <p:cNvPr id="60" name="Google Shape;60;p9"/>
          <p:cNvSpPr txBox="1">
            <a:spLocks noGrp="1"/>
          </p:cNvSpPr>
          <p:nvPr>
            <p:ph type="title"/>
          </p:nvPr>
        </p:nvSpPr>
        <p:spPr>
          <a:xfrm>
            <a:off x="3017520" y="1752603"/>
            <a:ext cx="37856160" cy="6362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9"/>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9"/>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9"/>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4"/>
        <p:cNvGrpSpPr/>
        <p:nvPr/>
      </p:nvGrpSpPr>
      <p:grpSpPr>
        <a:xfrm>
          <a:off x="0" y="0"/>
          <a:ext cx="0" cy="0"/>
          <a:chOff x="0" y="0"/>
          <a:chExt cx="0" cy="0"/>
        </a:xfrm>
      </p:grpSpPr>
      <p:sp>
        <p:nvSpPr>
          <p:cNvPr id="65" name="Google Shape;65;p10"/>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OBJECT_WITH_CAPTION_TEXT" type="objTx">
  <p:cSld name="OBJECT_WITH_CAPTION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3023239" y="2194560"/>
            <a:ext cx="14156053" cy="76809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11520"/>
              <a:buFont typeface="Calibri"/>
              <a:buNone/>
              <a:defRPr sz="1152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1"/>
          <p:cNvSpPr txBox="1">
            <a:spLocks noGrp="1"/>
          </p:cNvSpPr>
          <p:nvPr>
            <p:ph type="body" idx="1"/>
          </p:nvPr>
        </p:nvSpPr>
        <p:spPr>
          <a:xfrm>
            <a:off x="18659477" y="4739642"/>
            <a:ext cx="22219920" cy="23393400"/>
          </a:xfrm>
          <a:prstGeom prst="rect">
            <a:avLst/>
          </a:prstGeom>
          <a:noFill/>
          <a:ln>
            <a:noFill/>
          </a:ln>
        </p:spPr>
        <p:txBody>
          <a:bodyPr spcFirstLastPara="1" wrap="square" lIns="91425" tIns="45700" rIns="91425" bIns="45700" anchor="t" anchorCtr="0">
            <a:normAutofit/>
          </a:bodyPr>
          <a:lstStyle>
            <a:lvl1pPr marL="457200" lvl="0" indent="-960120" algn="l">
              <a:lnSpc>
                <a:spcPct val="90000"/>
              </a:lnSpc>
              <a:spcBef>
                <a:spcPts val="3600"/>
              </a:spcBef>
              <a:spcAft>
                <a:spcPts val="0"/>
              </a:spcAft>
              <a:buClr>
                <a:schemeClr val="dk1"/>
              </a:buClr>
              <a:buSzPts val="11520"/>
              <a:buChar char="•"/>
              <a:defRPr sz="11520"/>
            </a:lvl1pPr>
            <a:lvl2pPr marL="914400" lvl="1" indent="-868680" algn="l">
              <a:lnSpc>
                <a:spcPct val="90000"/>
              </a:lnSpc>
              <a:spcBef>
                <a:spcPts val="1800"/>
              </a:spcBef>
              <a:spcAft>
                <a:spcPts val="0"/>
              </a:spcAft>
              <a:buClr>
                <a:schemeClr val="dk1"/>
              </a:buClr>
              <a:buSzPts val="10080"/>
              <a:buChar char="•"/>
              <a:defRPr sz="10080"/>
            </a:lvl2pPr>
            <a:lvl3pPr marL="1371600" lvl="2" indent="-777240" algn="l">
              <a:lnSpc>
                <a:spcPct val="90000"/>
              </a:lnSpc>
              <a:spcBef>
                <a:spcPts val="1800"/>
              </a:spcBef>
              <a:spcAft>
                <a:spcPts val="0"/>
              </a:spcAft>
              <a:buClr>
                <a:schemeClr val="dk1"/>
              </a:buClr>
              <a:buSzPts val="8640"/>
              <a:buChar char="•"/>
              <a:defRPr sz="8640"/>
            </a:lvl3pPr>
            <a:lvl4pPr marL="1828800" lvl="3" indent="-685800" algn="l">
              <a:lnSpc>
                <a:spcPct val="90000"/>
              </a:lnSpc>
              <a:spcBef>
                <a:spcPts val="1800"/>
              </a:spcBef>
              <a:spcAft>
                <a:spcPts val="0"/>
              </a:spcAft>
              <a:buClr>
                <a:schemeClr val="dk1"/>
              </a:buClr>
              <a:buSzPts val="7200"/>
              <a:buChar char="•"/>
              <a:defRPr sz="7200"/>
            </a:lvl4pPr>
            <a:lvl5pPr marL="2286000" lvl="4" indent="-685800" algn="l">
              <a:lnSpc>
                <a:spcPct val="90000"/>
              </a:lnSpc>
              <a:spcBef>
                <a:spcPts val="1800"/>
              </a:spcBef>
              <a:spcAft>
                <a:spcPts val="0"/>
              </a:spcAft>
              <a:buClr>
                <a:schemeClr val="dk1"/>
              </a:buClr>
              <a:buSzPts val="7200"/>
              <a:buChar char="•"/>
              <a:defRPr sz="7200"/>
            </a:lvl5pPr>
            <a:lvl6pPr marL="2743200" lvl="5" indent="-685800" algn="l">
              <a:lnSpc>
                <a:spcPct val="90000"/>
              </a:lnSpc>
              <a:spcBef>
                <a:spcPts val="1800"/>
              </a:spcBef>
              <a:spcAft>
                <a:spcPts val="0"/>
              </a:spcAft>
              <a:buClr>
                <a:schemeClr val="dk1"/>
              </a:buClr>
              <a:buSzPts val="7200"/>
              <a:buChar char="•"/>
              <a:defRPr sz="7200"/>
            </a:lvl6pPr>
            <a:lvl7pPr marL="3200400" lvl="6" indent="-685800" algn="l">
              <a:lnSpc>
                <a:spcPct val="90000"/>
              </a:lnSpc>
              <a:spcBef>
                <a:spcPts val="1800"/>
              </a:spcBef>
              <a:spcAft>
                <a:spcPts val="0"/>
              </a:spcAft>
              <a:buClr>
                <a:schemeClr val="dk1"/>
              </a:buClr>
              <a:buSzPts val="7200"/>
              <a:buChar char="•"/>
              <a:defRPr sz="7200"/>
            </a:lvl7pPr>
            <a:lvl8pPr marL="3657600" lvl="7" indent="-685800" algn="l">
              <a:lnSpc>
                <a:spcPct val="90000"/>
              </a:lnSpc>
              <a:spcBef>
                <a:spcPts val="1800"/>
              </a:spcBef>
              <a:spcAft>
                <a:spcPts val="0"/>
              </a:spcAft>
              <a:buClr>
                <a:schemeClr val="dk1"/>
              </a:buClr>
              <a:buSzPts val="7200"/>
              <a:buChar char="•"/>
              <a:defRPr sz="7200"/>
            </a:lvl8pPr>
            <a:lvl9pPr marL="4114800" lvl="8" indent="-685800" algn="l">
              <a:lnSpc>
                <a:spcPct val="90000"/>
              </a:lnSpc>
              <a:spcBef>
                <a:spcPts val="1800"/>
              </a:spcBef>
              <a:spcAft>
                <a:spcPts val="0"/>
              </a:spcAft>
              <a:buClr>
                <a:schemeClr val="dk1"/>
              </a:buClr>
              <a:buSzPts val="7200"/>
              <a:buChar char="•"/>
              <a:defRPr sz="7200"/>
            </a:lvl9pPr>
          </a:lstStyle>
          <a:p>
            <a:endParaRPr/>
          </a:p>
        </p:txBody>
      </p:sp>
      <p:sp>
        <p:nvSpPr>
          <p:cNvPr id="71" name="Google Shape;71;p11"/>
          <p:cNvSpPr txBox="1">
            <a:spLocks noGrp="1"/>
          </p:cNvSpPr>
          <p:nvPr>
            <p:ph type="body" idx="2"/>
          </p:nvPr>
        </p:nvSpPr>
        <p:spPr>
          <a:xfrm>
            <a:off x="3023239" y="9875520"/>
            <a:ext cx="14156053" cy="18295622"/>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3600"/>
              </a:spcBef>
              <a:spcAft>
                <a:spcPts val="0"/>
              </a:spcAft>
              <a:buClr>
                <a:schemeClr val="dk1"/>
              </a:buClr>
              <a:buSzPts val="5760"/>
              <a:buNone/>
              <a:defRPr sz="5760"/>
            </a:lvl1pPr>
            <a:lvl2pPr marL="914400" lvl="1" indent="-228600" algn="l">
              <a:lnSpc>
                <a:spcPct val="90000"/>
              </a:lnSpc>
              <a:spcBef>
                <a:spcPts val="1800"/>
              </a:spcBef>
              <a:spcAft>
                <a:spcPts val="0"/>
              </a:spcAft>
              <a:buClr>
                <a:schemeClr val="dk1"/>
              </a:buClr>
              <a:buSzPts val="5040"/>
              <a:buNone/>
              <a:defRPr sz="5040"/>
            </a:lvl2pPr>
            <a:lvl3pPr marL="1371600" lvl="2" indent="-228600" algn="l">
              <a:lnSpc>
                <a:spcPct val="90000"/>
              </a:lnSpc>
              <a:spcBef>
                <a:spcPts val="1800"/>
              </a:spcBef>
              <a:spcAft>
                <a:spcPts val="0"/>
              </a:spcAft>
              <a:buClr>
                <a:schemeClr val="dk1"/>
              </a:buClr>
              <a:buSzPts val="4320"/>
              <a:buNone/>
              <a:defRPr sz="4320"/>
            </a:lvl3pPr>
            <a:lvl4pPr marL="1828800" lvl="3" indent="-228600" algn="l">
              <a:lnSpc>
                <a:spcPct val="90000"/>
              </a:lnSpc>
              <a:spcBef>
                <a:spcPts val="1800"/>
              </a:spcBef>
              <a:spcAft>
                <a:spcPts val="0"/>
              </a:spcAft>
              <a:buClr>
                <a:schemeClr val="dk1"/>
              </a:buClr>
              <a:buSzPts val="3600"/>
              <a:buNone/>
              <a:defRPr sz="3600"/>
            </a:lvl4pPr>
            <a:lvl5pPr marL="2286000" lvl="4" indent="-228600" algn="l">
              <a:lnSpc>
                <a:spcPct val="90000"/>
              </a:lnSpc>
              <a:spcBef>
                <a:spcPts val="1800"/>
              </a:spcBef>
              <a:spcAft>
                <a:spcPts val="0"/>
              </a:spcAft>
              <a:buClr>
                <a:schemeClr val="dk1"/>
              </a:buClr>
              <a:buSzPts val="3600"/>
              <a:buNone/>
              <a:defRPr sz="3600"/>
            </a:lvl5pPr>
            <a:lvl6pPr marL="2743200" lvl="5" indent="-228600" algn="l">
              <a:lnSpc>
                <a:spcPct val="90000"/>
              </a:lnSpc>
              <a:spcBef>
                <a:spcPts val="1800"/>
              </a:spcBef>
              <a:spcAft>
                <a:spcPts val="0"/>
              </a:spcAft>
              <a:buClr>
                <a:schemeClr val="dk1"/>
              </a:buClr>
              <a:buSzPts val="3600"/>
              <a:buNone/>
              <a:defRPr sz="3600"/>
            </a:lvl6pPr>
            <a:lvl7pPr marL="3200400" lvl="6" indent="-228600" algn="l">
              <a:lnSpc>
                <a:spcPct val="90000"/>
              </a:lnSpc>
              <a:spcBef>
                <a:spcPts val="1800"/>
              </a:spcBef>
              <a:spcAft>
                <a:spcPts val="0"/>
              </a:spcAft>
              <a:buClr>
                <a:schemeClr val="dk1"/>
              </a:buClr>
              <a:buSzPts val="3600"/>
              <a:buNone/>
              <a:defRPr sz="3600"/>
            </a:lvl7pPr>
            <a:lvl8pPr marL="3657600" lvl="7" indent="-228600" algn="l">
              <a:lnSpc>
                <a:spcPct val="90000"/>
              </a:lnSpc>
              <a:spcBef>
                <a:spcPts val="1800"/>
              </a:spcBef>
              <a:spcAft>
                <a:spcPts val="0"/>
              </a:spcAft>
              <a:buClr>
                <a:schemeClr val="dk1"/>
              </a:buClr>
              <a:buSzPts val="3600"/>
              <a:buNone/>
              <a:defRPr sz="3600"/>
            </a:lvl8pPr>
            <a:lvl9pPr marL="4114800" lvl="8" indent="-228600" algn="l">
              <a:lnSpc>
                <a:spcPct val="90000"/>
              </a:lnSpc>
              <a:spcBef>
                <a:spcPts val="1800"/>
              </a:spcBef>
              <a:spcAft>
                <a:spcPts val="0"/>
              </a:spcAft>
              <a:buClr>
                <a:schemeClr val="dk1"/>
              </a:buClr>
              <a:buSzPts val="3600"/>
              <a:buNone/>
              <a:defRPr sz="3600"/>
            </a:lvl9pPr>
          </a:lstStyle>
          <a:p>
            <a:endParaRPr/>
          </a:p>
        </p:txBody>
      </p:sp>
      <p:sp>
        <p:nvSpPr>
          <p:cNvPr id="72" name="Google Shape;72;p11"/>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11"/>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1"/>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3017520" y="1752603"/>
            <a:ext cx="37856160" cy="6362702"/>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15840"/>
              <a:buFont typeface="Calibri"/>
              <a:buNone/>
              <a:defRPr sz="15839"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
          <p:cNvSpPr txBox="1">
            <a:spLocks noGrp="1"/>
          </p:cNvSpPr>
          <p:nvPr>
            <p:ph type="body" idx="1"/>
          </p:nvPr>
        </p:nvSpPr>
        <p:spPr>
          <a:xfrm>
            <a:off x="3017520" y="8763000"/>
            <a:ext cx="37856160" cy="20886422"/>
          </a:xfrm>
          <a:prstGeom prst="rect">
            <a:avLst/>
          </a:prstGeom>
          <a:noFill/>
          <a:ln>
            <a:noFill/>
          </a:ln>
        </p:spPr>
        <p:txBody>
          <a:bodyPr spcFirstLastPara="1" wrap="square" lIns="91425" tIns="45700" rIns="91425" bIns="45700" anchor="t" anchorCtr="0">
            <a:normAutofit/>
          </a:bodyPr>
          <a:lstStyle>
            <a:lvl1pPr marL="457200" marR="0" lvl="0" indent="-868680" algn="l" rtl="0">
              <a:lnSpc>
                <a:spcPct val="90000"/>
              </a:lnSpc>
              <a:spcBef>
                <a:spcPts val="3600"/>
              </a:spcBef>
              <a:spcAft>
                <a:spcPts val="0"/>
              </a:spcAft>
              <a:buClr>
                <a:schemeClr val="dk1"/>
              </a:buClr>
              <a:buSzPts val="10080"/>
              <a:buFont typeface="Arial"/>
              <a:buChar char="•"/>
              <a:defRPr sz="10080" b="0" i="0" u="none" strike="noStrike" cap="none">
                <a:solidFill>
                  <a:schemeClr val="dk1"/>
                </a:solidFill>
                <a:latin typeface="Calibri"/>
                <a:ea typeface="Calibri"/>
                <a:cs typeface="Calibri"/>
                <a:sym typeface="Calibri"/>
              </a:defRPr>
            </a:lvl1pPr>
            <a:lvl2pPr marL="914400" marR="0" lvl="1" indent="-777240" algn="l" rtl="0">
              <a:lnSpc>
                <a:spcPct val="90000"/>
              </a:lnSpc>
              <a:spcBef>
                <a:spcPts val="1800"/>
              </a:spcBef>
              <a:spcAft>
                <a:spcPts val="0"/>
              </a:spcAft>
              <a:buClr>
                <a:schemeClr val="dk1"/>
              </a:buClr>
              <a:buSzPts val="8640"/>
              <a:buFont typeface="Arial"/>
              <a:buChar char="•"/>
              <a:defRPr sz="8640" b="0" i="0" u="none" strike="noStrike" cap="none">
                <a:solidFill>
                  <a:schemeClr val="dk1"/>
                </a:solidFill>
                <a:latin typeface="Calibri"/>
                <a:ea typeface="Calibri"/>
                <a:cs typeface="Calibri"/>
                <a:sym typeface="Calibri"/>
              </a:defRPr>
            </a:lvl2pPr>
            <a:lvl3pPr marL="1371600" marR="0" lvl="2" indent="-685800" algn="l" rtl="0">
              <a:lnSpc>
                <a:spcPct val="90000"/>
              </a:lnSpc>
              <a:spcBef>
                <a:spcPts val="180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3pPr>
            <a:lvl4pPr marL="1828800" marR="0" lvl="3" indent="-640080"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4pPr>
            <a:lvl5pPr marL="2286000" marR="0" lvl="4"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5pPr>
            <a:lvl6pPr marL="2743200" marR="0" lvl="5"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6pPr>
            <a:lvl7pPr marL="3200400" marR="0" lvl="6"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7pPr>
            <a:lvl8pPr marL="3657600" marR="0" lvl="7"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8pPr>
            <a:lvl9pPr marL="4114800" marR="0" lvl="8" indent="-640079" algn="l" rtl="0">
              <a:lnSpc>
                <a:spcPct val="90000"/>
              </a:lnSpc>
              <a:spcBef>
                <a:spcPts val="1800"/>
              </a:spcBef>
              <a:spcAft>
                <a:spcPts val="0"/>
              </a:spcAft>
              <a:buClr>
                <a:schemeClr val="dk1"/>
              </a:buClr>
              <a:buSzPts val="6480"/>
              <a:buFont typeface="Arial"/>
              <a:buChar char="•"/>
              <a:defRPr sz="648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dt" idx="10"/>
          </p:nvPr>
        </p:nvSpPr>
        <p:spPr>
          <a:xfrm>
            <a:off x="3017520" y="30510481"/>
            <a:ext cx="9875520" cy="17526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432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
          <p:cNvSpPr txBox="1">
            <a:spLocks noGrp="1"/>
          </p:cNvSpPr>
          <p:nvPr>
            <p:ph type="ftr" idx="11"/>
          </p:nvPr>
        </p:nvSpPr>
        <p:spPr>
          <a:xfrm>
            <a:off x="14538959" y="30510481"/>
            <a:ext cx="14813280" cy="17526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432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sldNum" idx="12"/>
          </p:nvPr>
        </p:nvSpPr>
        <p:spPr>
          <a:xfrm>
            <a:off x="30998159" y="30510481"/>
            <a:ext cx="9875520" cy="1752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4320"/>
              <a:buFont typeface="Arial"/>
              <a:buNone/>
              <a:defRPr sz="432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doi.org/10.1080/10671188.1943.10621204" TargetMode="External"/><Relationship Id="rId3" Type="http://schemas.openxmlformats.org/officeDocument/2006/relationships/image" Target="../media/image3.png"/><Relationship Id="rId7" Type="http://schemas.openxmlformats.org/officeDocument/2006/relationships/hyperlink" Target="http://www.cdc.gov/bloodpressure/facts.ht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americashealthrankings.org/explore/annual/measure/Hypertension/population/hypertension_Some_College/state/HI" TargetMode="External"/><Relationship Id="rId11" Type="http://schemas.openxmlformats.org/officeDocument/2006/relationships/image" Target="../media/image8.png"/><Relationship Id="rId5" Type="http://schemas.openxmlformats.org/officeDocument/2006/relationships/image" Target="../media/image5.jpg"/><Relationship Id="rId10" Type="http://schemas.openxmlformats.org/officeDocument/2006/relationships/image" Target="../media/image7.png"/><Relationship Id="rId4" Type="http://schemas.openxmlformats.org/officeDocument/2006/relationships/image" Target="../media/image4.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8"/>
        <p:cNvGrpSpPr/>
        <p:nvPr/>
      </p:nvGrpSpPr>
      <p:grpSpPr>
        <a:xfrm>
          <a:off x="0" y="0"/>
          <a:ext cx="0" cy="0"/>
          <a:chOff x="0" y="0"/>
          <a:chExt cx="0" cy="0"/>
        </a:xfrm>
      </p:grpSpPr>
      <p:sp>
        <p:nvSpPr>
          <p:cNvPr id="99" name="Google Shape;99;p1"/>
          <p:cNvSpPr txBox="1"/>
          <p:nvPr/>
        </p:nvSpPr>
        <p:spPr>
          <a:xfrm>
            <a:off x="5257800" y="453970"/>
            <a:ext cx="32918401" cy="2000400"/>
          </a:xfrm>
          <a:prstGeom prst="rect">
            <a:avLst/>
          </a:prstGeom>
          <a:noFill/>
          <a:ln>
            <a:noFill/>
          </a:ln>
        </p:spPr>
        <p:txBody>
          <a:bodyPr spcFirstLastPara="1" wrap="square" lIns="137125" tIns="342825" rIns="137125" bIns="342825" anchor="ctr" anchorCtr="0">
            <a:spAutoFit/>
          </a:bodyPr>
          <a:lstStyle/>
          <a:p>
            <a:pPr marL="0" marR="0" lvl="0" indent="0" algn="ctr" rtl="0">
              <a:lnSpc>
                <a:spcPct val="100000"/>
              </a:lnSpc>
              <a:spcBef>
                <a:spcPts val="0"/>
              </a:spcBef>
              <a:spcAft>
                <a:spcPts val="0"/>
              </a:spcAft>
              <a:buClr>
                <a:srgbClr val="000000"/>
              </a:buClr>
              <a:buSzPts val="8500"/>
              <a:buFont typeface="Arial"/>
              <a:buNone/>
            </a:pPr>
            <a:r>
              <a:rPr lang="en-US" sz="8500" b="1" i="0" u="none" strike="noStrike" cap="none" dirty="0">
                <a:solidFill>
                  <a:srgbClr val="FFFFFF"/>
                </a:solidFill>
                <a:latin typeface="Times New Roman"/>
                <a:ea typeface="Times New Roman"/>
                <a:cs typeface="Times New Roman"/>
                <a:sym typeface="Times New Roman"/>
              </a:rPr>
              <a:t>Measurements of Blood Pressure and Heart Rate in College Students</a:t>
            </a:r>
            <a:endParaRPr sz="1400" b="0" i="0" u="none" strike="noStrike" cap="none" dirty="0">
              <a:solidFill>
                <a:srgbClr val="FFFFFF"/>
              </a:solidFill>
              <a:latin typeface="Arial"/>
              <a:ea typeface="Arial"/>
              <a:cs typeface="Arial"/>
              <a:sym typeface="Arial"/>
            </a:endParaRPr>
          </a:p>
        </p:txBody>
      </p:sp>
      <p:sp>
        <p:nvSpPr>
          <p:cNvPr id="100" name="Google Shape;100;p1"/>
          <p:cNvSpPr txBox="1"/>
          <p:nvPr/>
        </p:nvSpPr>
        <p:spPr>
          <a:xfrm>
            <a:off x="5486400" y="2140419"/>
            <a:ext cx="32918401" cy="1714500"/>
          </a:xfrm>
          <a:prstGeom prst="rect">
            <a:avLst/>
          </a:prstGeom>
          <a:noFill/>
          <a:ln>
            <a:noFill/>
          </a:ln>
        </p:spPr>
        <p:txBody>
          <a:bodyPr spcFirstLastPara="1" wrap="square" lIns="137125" tIns="137125" rIns="137125" bIns="137125" anchor="ctr" anchorCtr="0">
            <a:noAutofit/>
          </a:bodyPr>
          <a:lstStyle/>
          <a:p>
            <a:pPr marL="0" marR="0" lvl="0" indent="0" algn="ctr" rtl="0">
              <a:lnSpc>
                <a:spcPct val="100000"/>
              </a:lnSpc>
              <a:spcBef>
                <a:spcPts val="0"/>
              </a:spcBef>
              <a:spcAft>
                <a:spcPts val="0"/>
              </a:spcAft>
              <a:buClr>
                <a:srgbClr val="000000"/>
              </a:buClr>
              <a:buSzPts val="5600"/>
              <a:buFont typeface="Arial"/>
              <a:buNone/>
            </a:pPr>
            <a:r>
              <a:rPr lang="en-US" sz="5600" b="0" i="0" u="none" strike="noStrike" cap="none" dirty="0">
                <a:solidFill>
                  <a:schemeClr val="lt1"/>
                </a:solidFill>
                <a:latin typeface="Times New Roman"/>
                <a:ea typeface="Times New Roman"/>
                <a:cs typeface="Times New Roman"/>
                <a:sym typeface="Times New Roman"/>
              </a:rPr>
              <a:t>Jamie Ann Delos Reyes, </a:t>
            </a:r>
            <a:r>
              <a:rPr lang="en-US" sz="5600" b="0" i="0" u="none" strike="noStrike" cap="none" dirty="0" err="1">
                <a:solidFill>
                  <a:schemeClr val="lt1"/>
                </a:solidFill>
                <a:latin typeface="Times New Roman"/>
                <a:ea typeface="Times New Roman"/>
                <a:cs typeface="Times New Roman"/>
                <a:sym typeface="Times New Roman"/>
              </a:rPr>
              <a:t>Ardena</a:t>
            </a:r>
            <a:r>
              <a:rPr lang="en-US" sz="5600" b="0" i="0" u="none" strike="noStrike" cap="none" dirty="0">
                <a:solidFill>
                  <a:schemeClr val="lt1"/>
                </a:solidFill>
                <a:latin typeface="Times New Roman"/>
                <a:ea typeface="Times New Roman"/>
                <a:cs typeface="Times New Roman"/>
                <a:sym typeface="Times New Roman"/>
              </a:rPr>
              <a:t> Thompson, Tanner Gomes, Rylee Sampson, Malia Yadao, and Rebecca Romine </a:t>
            </a:r>
            <a:endParaRPr sz="5600" b="0" i="0" u="none" strike="noStrike" cap="none" baseline="30000" dirty="0">
              <a:solidFill>
                <a:schemeClr val="lt1"/>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SzPts val="5600"/>
              <a:buFont typeface="Arial"/>
              <a:buNone/>
            </a:pPr>
            <a:r>
              <a:rPr lang="en-US" sz="5600" b="0" i="0" u="none" strike="noStrike" cap="none" dirty="0">
                <a:solidFill>
                  <a:schemeClr val="lt1"/>
                </a:solidFill>
                <a:latin typeface="Times New Roman"/>
                <a:ea typeface="Times New Roman"/>
                <a:cs typeface="Times New Roman"/>
                <a:sym typeface="Times New Roman"/>
              </a:rPr>
              <a:t>University of </a:t>
            </a:r>
            <a:r>
              <a:rPr lang="en-US" sz="5600" b="0" i="0" u="none" strike="noStrike" cap="none" dirty="0" err="1">
                <a:solidFill>
                  <a:schemeClr val="lt1"/>
                </a:solidFill>
                <a:latin typeface="Times New Roman"/>
                <a:ea typeface="Times New Roman"/>
                <a:cs typeface="Times New Roman"/>
                <a:sym typeface="Times New Roman"/>
              </a:rPr>
              <a:t>Hawaiʻi</a:t>
            </a:r>
            <a:r>
              <a:rPr lang="en-US" sz="5600" b="0" i="0" u="none" strike="noStrike" cap="none" dirty="0">
                <a:solidFill>
                  <a:schemeClr val="lt1"/>
                </a:solidFill>
                <a:latin typeface="Times New Roman"/>
                <a:ea typeface="Times New Roman"/>
                <a:cs typeface="Times New Roman"/>
                <a:sym typeface="Times New Roman"/>
              </a:rPr>
              <a:t> – West </a:t>
            </a:r>
            <a:r>
              <a:rPr lang="en-US" sz="5600" b="0" i="0" u="none" strike="noStrike" cap="none" dirty="0" err="1">
                <a:solidFill>
                  <a:schemeClr val="lt1"/>
                </a:solidFill>
                <a:latin typeface="Times New Roman"/>
                <a:ea typeface="Times New Roman"/>
                <a:cs typeface="Times New Roman"/>
                <a:sym typeface="Times New Roman"/>
              </a:rPr>
              <a:t>Oʻahu</a:t>
            </a:r>
            <a:r>
              <a:rPr lang="en-US" sz="5600" b="0" i="0" u="none" strike="noStrike" cap="none" dirty="0">
                <a:solidFill>
                  <a:schemeClr val="lt1"/>
                </a:solidFill>
                <a:latin typeface="Times New Roman"/>
                <a:ea typeface="Times New Roman"/>
                <a:cs typeface="Times New Roman"/>
                <a:sym typeface="Times New Roman"/>
              </a:rPr>
              <a:t>  </a:t>
            </a:r>
            <a:endParaRPr sz="1400" b="0" i="0" u="none" strike="noStrike" cap="none" dirty="0">
              <a:solidFill>
                <a:schemeClr val="lt1"/>
              </a:solidFill>
              <a:latin typeface="Arial"/>
              <a:ea typeface="Arial"/>
              <a:cs typeface="Arial"/>
              <a:sym typeface="Arial"/>
            </a:endParaRPr>
          </a:p>
        </p:txBody>
      </p:sp>
      <p:sp>
        <p:nvSpPr>
          <p:cNvPr id="101" name="Google Shape;101;p1"/>
          <p:cNvSpPr/>
          <p:nvPr/>
        </p:nvSpPr>
        <p:spPr>
          <a:xfrm>
            <a:off x="1549669" y="4709034"/>
            <a:ext cx="13098726" cy="830996"/>
          </a:xfrm>
          <a:prstGeom prst="rect">
            <a:avLst/>
          </a:prstGeom>
          <a:solidFill>
            <a:srgbClr val="900000"/>
          </a:solidFill>
          <a:ln w="12700" cap="flat" cmpd="sng">
            <a:solidFill>
              <a:srgbClr val="8C0000"/>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a:solidFill>
                  <a:schemeClr val="lt1"/>
                </a:solidFill>
                <a:latin typeface="Times New Roman"/>
                <a:ea typeface="Times New Roman"/>
                <a:cs typeface="Times New Roman"/>
                <a:sym typeface="Times New Roman"/>
              </a:rPr>
              <a:t>Abstract</a:t>
            </a:r>
            <a:endParaRPr sz="1400" b="0" i="0" u="none" strike="noStrike" cap="none">
              <a:solidFill>
                <a:srgbClr val="000000"/>
              </a:solidFill>
              <a:latin typeface="Arial"/>
              <a:ea typeface="Arial"/>
              <a:cs typeface="Arial"/>
              <a:sym typeface="Arial"/>
            </a:endParaRPr>
          </a:p>
        </p:txBody>
      </p:sp>
      <p:sp>
        <p:nvSpPr>
          <p:cNvPr id="102" name="Google Shape;102;p1"/>
          <p:cNvSpPr/>
          <p:nvPr/>
        </p:nvSpPr>
        <p:spPr>
          <a:xfrm>
            <a:off x="1533896" y="12501599"/>
            <a:ext cx="13061100" cy="706800"/>
          </a:xfrm>
          <a:prstGeom prst="rect">
            <a:avLst/>
          </a:prstGeom>
          <a:solidFill>
            <a:srgbClr val="900000"/>
          </a:solidFill>
          <a:ln w="12700" cap="flat" cmpd="sng">
            <a:solidFill>
              <a:srgbClr val="8C0000"/>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a:solidFill>
                  <a:schemeClr val="lt1"/>
                </a:solidFill>
                <a:latin typeface="Times New Roman"/>
                <a:ea typeface="Times New Roman"/>
                <a:cs typeface="Times New Roman"/>
                <a:sym typeface="Times New Roman"/>
              </a:rPr>
              <a:t>Introduction </a:t>
            </a:r>
            <a:endParaRPr sz="1400" b="0" i="0" u="none" strike="noStrike" cap="none">
              <a:solidFill>
                <a:srgbClr val="000000"/>
              </a:solidFill>
              <a:latin typeface="Arial"/>
              <a:ea typeface="Arial"/>
              <a:cs typeface="Arial"/>
              <a:sym typeface="Arial"/>
            </a:endParaRPr>
          </a:p>
        </p:txBody>
      </p:sp>
      <p:sp>
        <p:nvSpPr>
          <p:cNvPr id="103" name="Google Shape;103;p1"/>
          <p:cNvSpPr/>
          <p:nvPr/>
        </p:nvSpPr>
        <p:spPr>
          <a:xfrm>
            <a:off x="1549675" y="21066123"/>
            <a:ext cx="13169400" cy="831000"/>
          </a:xfrm>
          <a:prstGeom prst="rect">
            <a:avLst/>
          </a:prstGeom>
          <a:solidFill>
            <a:srgbClr val="900000"/>
          </a:solidFill>
          <a:ln w="12700" cap="flat" cmpd="sng">
            <a:solidFill>
              <a:srgbClr val="8C0000"/>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a:solidFill>
                  <a:schemeClr val="lt1"/>
                </a:solidFill>
                <a:latin typeface="Times New Roman"/>
                <a:ea typeface="Times New Roman"/>
                <a:cs typeface="Times New Roman"/>
                <a:sym typeface="Times New Roman"/>
              </a:rPr>
              <a:t>Research Design &amp; Data Collection</a:t>
            </a:r>
            <a:endParaRPr sz="1400" b="0" i="0" u="none" strike="noStrike" cap="none">
              <a:solidFill>
                <a:srgbClr val="000000"/>
              </a:solidFill>
              <a:latin typeface="Arial"/>
              <a:ea typeface="Arial"/>
              <a:cs typeface="Arial"/>
              <a:sym typeface="Arial"/>
            </a:endParaRPr>
          </a:p>
        </p:txBody>
      </p:sp>
      <p:sp>
        <p:nvSpPr>
          <p:cNvPr id="104" name="Google Shape;104;p1"/>
          <p:cNvSpPr/>
          <p:nvPr/>
        </p:nvSpPr>
        <p:spPr>
          <a:xfrm>
            <a:off x="29198219" y="12767648"/>
            <a:ext cx="13196100" cy="685800"/>
          </a:xfrm>
          <a:prstGeom prst="rect">
            <a:avLst/>
          </a:prstGeom>
          <a:solidFill>
            <a:srgbClr val="900000"/>
          </a:solidFill>
          <a:ln w="12700" cap="flat" cmpd="sng">
            <a:solidFill>
              <a:srgbClr val="8C0000"/>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a:solidFill>
                  <a:schemeClr val="lt1"/>
                </a:solidFill>
                <a:latin typeface="Times New Roman"/>
                <a:ea typeface="Times New Roman"/>
                <a:cs typeface="Times New Roman"/>
                <a:sym typeface="Times New Roman"/>
              </a:rPr>
              <a:t>Discussion</a:t>
            </a:r>
            <a:endParaRPr sz="1400" b="0" i="0" u="none" strike="noStrike" cap="none">
              <a:solidFill>
                <a:srgbClr val="000000"/>
              </a:solidFill>
              <a:latin typeface="Arial"/>
              <a:ea typeface="Arial"/>
              <a:cs typeface="Arial"/>
              <a:sym typeface="Arial"/>
            </a:endParaRPr>
          </a:p>
        </p:txBody>
      </p:sp>
      <p:sp>
        <p:nvSpPr>
          <p:cNvPr id="105" name="Google Shape;105;p1"/>
          <p:cNvSpPr/>
          <p:nvPr/>
        </p:nvSpPr>
        <p:spPr>
          <a:xfrm>
            <a:off x="29173169" y="21471755"/>
            <a:ext cx="13196100" cy="685800"/>
          </a:xfrm>
          <a:prstGeom prst="rect">
            <a:avLst/>
          </a:prstGeom>
          <a:solidFill>
            <a:srgbClr val="900000"/>
          </a:solidFill>
          <a:ln w="12700" cap="flat" cmpd="sng">
            <a:solidFill>
              <a:srgbClr val="8C0000"/>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a:solidFill>
                  <a:schemeClr val="lt1"/>
                </a:solidFill>
                <a:latin typeface="Times New Roman"/>
                <a:ea typeface="Times New Roman"/>
                <a:cs typeface="Times New Roman"/>
                <a:sym typeface="Times New Roman"/>
              </a:rPr>
              <a:t>Conclusion</a:t>
            </a:r>
            <a:endParaRPr sz="1400" b="0" i="0" u="none" strike="noStrike" cap="none">
              <a:solidFill>
                <a:srgbClr val="000000"/>
              </a:solidFill>
              <a:latin typeface="Arial"/>
              <a:ea typeface="Arial"/>
              <a:cs typeface="Arial"/>
              <a:sym typeface="Arial"/>
            </a:endParaRPr>
          </a:p>
        </p:txBody>
      </p:sp>
      <p:sp>
        <p:nvSpPr>
          <p:cNvPr id="106" name="Google Shape;106;p1"/>
          <p:cNvSpPr/>
          <p:nvPr/>
        </p:nvSpPr>
        <p:spPr>
          <a:xfrm>
            <a:off x="15593350" y="10259202"/>
            <a:ext cx="13061100" cy="831000"/>
          </a:xfrm>
          <a:prstGeom prst="rect">
            <a:avLst/>
          </a:prstGeom>
          <a:solidFill>
            <a:srgbClr val="900000"/>
          </a:solidFill>
          <a:ln w="12700" cap="flat" cmpd="sng">
            <a:solidFill>
              <a:srgbClr val="8C0000"/>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4800"/>
              <a:buFont typeface="Arial"/>
              <a:buNone/>
            </a:pPr>
            <a:r>
              <a:rPr lang="en-US" sz="4800" b="1" i="0" u="none" strike="noStrike" cap="none">
                <a:solidFill>
                  <a:schemeClr val="lt1"/>
                </a:solidFill>
                <a:latin typeface="Times New Roman"/>
                <a:ea typeface="Times New Roman"/>
                <a:cs typeface="Times New Roman"/>
                <a:sym typeface="Times New Roman"/>
              </a:rPr>
              <a:t>Results</a:t>
            </a:r>
            <a:endParaRPr sz="1400" b="0" i="0" u="none" strike="noStrike" cap="none">
              <a:solidFill>
                <a:srgbClr val="000000"/>
              </a:solidFill>
              <a:latin typeface="Arial"/>
              <a:ea typeface="Arial"/>
              <a:cs typeface="Arial"/>
              <a:sym typeface="Arial"/>
            </a:endParaRPr>
          </a:p>
        </p:txBody>
      </p:sp>
      <p:pic>
        <p:nvPicPr>
          <p:cNvPr id="107" name="Google Shape;107;p1"/>
          <p:cNvPicPr preferRelativeResize="0"/>
          <p:nvPr/>
        </p:nvPicPr>
        <p:blipFill rotWithShape="1">
          <a:blip r:embed="rId3">
            <a:alphaModFix/>
          </a:blip>
          <a:srcRect/>
          <a:stretch/>
        </p:blipFill>
        <p:spPr>
          <a:xfrm>
            <a:off x="1356323" y="45717"/>
            <a:ext cx="3627045" cy="4067345"/>
          </a:xfrm>
          <a:prstGeom prst="rect">
            <a:avLst/>
          </a:prstGeom>
          <a:noFill/>
          <a:ln>
            <a:noFill/>
          </a:ln>
        </p:spPr>
      </p:pic>
      <p:pic>
        <p:nvPicPr>
          <p:cNvPr id="108" name="Google Shape;108;p1"/>
          <p:cNvPicPr preferRelativeResize="0"/>
          <p:nvPr/>
        </p:nvPicPr>
        <p:blipFill rotWithShape="1">
          <a:blip r:embed="rId3">
            <a:alphaModFix/>
          </a:blip>
          <a:srcRect/>
          <a:stretch/>
        </p:blipFill>
        <p:spPr>
          <a:xfrm>
            <a:off x="38907831" y="0"/>
            <a:ext cx="3627046" cy="4067346"/>
          </a:xfrm>
          <a:prstGeom prst="rect">
            <a:avLst/>
          </a:prstGeom>
          <a:noFill/>
          <a:ln>
            <a:noFill/>
          </a:ln>
        </p:spPr>
      </p:pic>
      <p:sp>
        <p:nvSpPr>
          <p:cNvPr id="109" name="Google Shape;109;p1"/>
          <p:cNvSpPr txBox="1"/>
          <p:nvPr/>
        </p:nvSpPr>
        <p:spPr>
          <a:xfrm>
            <a:off x="1550725" y="21855075"/>
            <a:ext cx="13167300" cy="6316500"/>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365750" tIns="365750" rIns="365750" bIns="365750" anchor="t" anchorCtr="0">
            <a:noAutofit/>
          </a:bodyPr>
          <a:lstStyle/>
          <a:p>
            <a:pPr marL="457200" marR="0" lvl="0" indent="-431800" algn="l" rtl="0">
              <a:lnSpc>
                <a:spcPct val="100000"/>
              </a:lnSpc>
              <a:spcBef>
                <a:spcPts val="0"/>
              </a:spcBef>
              <a:spcAft>
                <a:spcPts val="0"/>
              </a:spcAft>
              <a:buClr>
                <a:schemeClr val="dk1"/>
              </a:buClr>
              <a:buSzPts val="3200"/>
              <a:buFont typeface="Times New Roman"/>
              <a:buChar char="●"/>
            </a:pPr>
            <a:r>
              <a:rPr lang="en-US" sz="3200" b="0" i="0" u="none" strike="noStrike" cap="none">
                <a:solidFill>
                  <a:schemeClr val="dk1"/>
                </a:solidFill>
                <a:latin typeface="Times New Roman"/>
                <a:ea typeface="Times New Roman"/>
                <a:cs typeface="Times New Roman"/>
                <a:sym typeface="Times New Roman"/>
              </a:rPr>
              <a:t>Baseline blood pressure was taken after subjects quietly stood for two minutes</a:t>
            </a:r>
            <a:r>
              <a:rPr lang="en-US" sz="3200" b="0" i="0" u="none" strike="noStrike" cap="none" baseline="30000">
                <a:solidFill>
                  <a:schemeClr val="dk1"/>
                </a:solidFill>
                <a:latin typeface="Times New Roman"/>
                <a:ea typeface="Times New Roman"/>
                <a:cs typeface="Times New Roman"/>
                <a:sym typeface="Times New Roman"/>
              </a:rPr>
              <a:t>4</a:t>
            </a:r>
            <a:endParaRPr sz="3200" b="0" i="0" u="none" strike="noStrike" cap="none">
              <a:solidFill>
                <a:schemeClr val="dk1"/>
              </a:solidFill>
              <a:latin typeface="Times New Roman"/>
              <a:ea typeface="Times New Roman"/>
              <a:cs typeface="Times New Roman"/>
              <a:sym typeface="Times New Roman"/>
            </a:endParaRPr>
          </a:p>
          <a:p>
            <a:pPr marL="457200" marR="0" lvl="0" indent="-431800" algn="l" rtl="0">
              <a:lnSpc>
                <a:spcPct val="100000"/>
              </a:lnSpc>
              <a:spcBef>
                <a:spcPts val="0"/>
              </a:spcBef>
              <a:spcAft>
                <a:spcPts val="0"/>
              </a:spcAft>
              <a:buClr>
                <a:schemeClr val="dk1"/>
              </a:buClr>
              <a:buSzPts val="3200"/>
              <a:buFont typeface="Times New Roman"/>
              <a:buChar char="●"/>
            </a:pPr>
            <a:r>
              <a:rPr lang="en-US" sz="3200" b="0" i="0" u="none" strike="noStrike" cap="none">
                <a:solidFill>
                  <a:schemeClr val="dk1"/>
                </a:solidFill>
                <a:latin typeface="Times New Roman"/>
                <a:ea typeface="Times New Roman"/>
                <a:cs typeface="Times New Roman"/>
                <a:sym typeface="Times New Roman"/>
              </a:rPr>
              <a:t>The Harvard step test consisted of a sequence of steps onto and off of a 20 inch tall platform for male subjects and 16 inch tall platform for female subjects done at a steady pace of “Up-up-down-down, up-up-down-down”, with each “Up-up-down-down” sequence completed in two seconds</a:t>
            </a:r>
            <a:r>
              <a:rPr lang="en-US" sz="3200" b="0" i="0" u="none" strike="noStrike" cap="none" baseline="30000">
                <a:solidFill>
                  <a:schemeClr val="dk1"/>
                </a:solidFill>
                <a:latin typeface="Times New Roman"/>
                <a:ea typeface="Times New Roman"/>
                <a:cs typeface="Times New Roman"/>
                <a:sym typeface="Times New Roman"/>
              </a:rPr>
              <a:t>4</a:t>
            </a:r>
            <a:endParaRPr sz="3200" b="0" i="0" u="none" strike="noStrike" cap="none">
              <a:solidFill>
                <a:schemeClr val="dk1"/>
              </a:solidFill>
              <a:latin typeface="Times New Roman"/>
              <a:ea typeface="Times New Roman"/>
              <a:cs typeface="Times New Roman"/>
              <a:sym typeface="Times New Roman"/>
            </a:endParaRPr>
          </a:p>
          <a:p>
            <a:pPr marL="457200" marR="0" lvl="0" indent="-431800" algn="l" rtl="0">
              <a:lnSpc>
                <a:spcPct val="100000"/>
              </a:lnSpc>
              <a:spcBef>
                <a:spcPts val="0"/>
              </a:spcBef>
              <a:spcAft>
                <a:spcPts val="0"/>
              </a:spcAft>
              <a:buClr>
                <a:schemeClr val="dk1"/>
              </a:buClr>
              <a:buSzPts val="3200"/>
              <a:buFont typeface="Times New Roman"/>
              <a:buChar char="●"/>
            </a:pPr>
            <a:r>
              <a:rPr lang="en-US" sz="3200" b="0" i="0" u="none" strike="noStrike" cap="none">
                <a:solidFill>
                  <a:schemeClr val="dk1"/>
                </a:solidFill>
                <a:latin typeface="Times New Roman"/>
                <a:ea typeface="Times New Roman"/>
                <a:cs typeface="Times New Roman"/>
                <a:sym typeface="Times New Roman"/>
              </a:rPr>
              <a:t>Bench stepping continued for at least two minutes and did not exceed five minutes</a:t>
            </a:r>
            <a:r>
              <a:rPr lang="en-US" sz="3200" b="0" i="0" u="none" strike="noStrike" cap="none" baseline="30000">
                <a:solidFill>
                  <a:schemeClr val="dk1"/>
                </a:solidFill>
                <a:latin typeface="Times New Roman"/>
                <a:ea typeface="Times New Roman"/>
                <a:cs typeface="Times New Roman"/>
                <a:sym typeface="Times New Roman"/>
              </a:rPr>
              <a:t>4</a:t>
            </a:r>
            <a:endParaRPr sz="3200" b="0" i="0" u="none" strike="noStrike" cap="none">
              <a:solidFill>
                <a:schemeClr val="dk1"/>
              </a:solidFill>
              <a:latin typeface="Times New Roman"/>
              <a:ea typeface="Times New Roman"/>
              <a:cs typeface="Times New Roman"/>
              <a:sym typeface="Times New Roman"/>
            </a:endParaRPr>
          </a:p>
          <a:p>
            <a:pPr marL="457200" marR="0" lvl="0" indent="-431800" algn="l" rtl="0">
              <a:lnSpc>
                <a:spcPct val="100000"/>
              </a:lnSpc>
              <a:spcBef>
                <a:spcPts val="0"/>
              </a:spcBef>
              <a:spcAft>
                <a:spcPts val="0"/>
              </a:spcAft>
              <a:buClr>
                <a:schemeClr val="dk1"/>
              </a:buClr>
              <a:buSzPts val="3200"/>
              <a:buFont typeface="Times New Roman"/>
              <a:buChar char="●"/>
            </a:pPr>
            <a:r>
              <a:rPr lang="en-US" sz="3200" b="0" i="0" u="none" strike="noStrike" cap="none">
                <a:solidFill>
                  <a:schemeClr val="dk1"/>
                </a:solidFill>
                <a:latin typeface="Times New Roman"/>
                <a:ea typeface="Times New Roman"/>
                <a:cs typeface="Times New Roman"/>
                <a:sym typeface="Times New Roman"/>
              </a:rPr>
              <a:t>After completion of bench stepping, HR and BP were taken immediately, then again at one, two and three minutes post-exercise</a:t>
            </a:r>
            <a:r>
              <a:rPr lang="en-US" sz="3200" b="0" i="0" u="none" strike="noStrike" cap="none" baseline="30000">
                <a:solidFill>
                  <a:schemeClr val="dk1"/>
                </a:solidFill>
                <a:latin typeface="Times New Roman"/>
                <a:ea typeface="Times New Roman"/>
                <a:cs typeface="Times New Roman"/>
                <a:sym typeface="Times New Roman"/>
              </a:rPr>
              <a:t>4</a:t>
            </a:r>
            <a:endParaRPr sz="3200" b="0" i="0" u="none" strike="noStrike" cap="none">
              <a:solidFill>
                <a:schemeClr val="dk1"/>
              </a:solidFill>
              <a:latin typeface="Times New Roman"/>
              <a:ea typeface="Times New Roman"/>
              <a:cs typeface="Times New Roman"/>
              <a:sym typeface="Times New Roman"/>
            </a:endParaRPr>
          </a:p>
        </p:txBody>
      </p:sp>
      <p:sp>
        <p:nvSpPr>
          <p:cNvPr id="110" name="Google Shape;110;p1"/>
          <p:cNvSpPr txBox="1"/>
          <p:nvPr/>
        </p:nvSpPr>
        <p:spPr>
          <a:xfrm>
            <a:off x="1525250" y="13058725"/>
            <a:ext cx="13069799" cy="7476600"/>
          </a:xfrm>
          <a:prstGeom prst="rect">
            <a:avLst/>
          </a:prstGeom>
          <a:noFill/>
          <a:ln w="9525" cap="flat" cmpd="sng">
            <a:solidFill>
              <a:schemeClr val="accent2"/>
            </a:solidFill>
            <a:prstDash val="solid"/>
            <a:round/>
            <a:headEnd type="none" w="sm" len="sm"/>
            <a:tailEnd type="none" w="sm" len="sm"/>
          </a:ln>
        </p:spPr>
        <p:txBody>
          <a:bodyPr spcFirstLastPara="1" wrap="square" lIns="365750" tIns="365750" rIns="365750" bIns="365750"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3200" b="0" i="0" u="none" strike="noStrike" cap="none">
                <a:solidFill>
                  <a:schemeClr val="dk1"/>
                </a:solidFill>
                <a:latin typeface="Times New Roman"/>
                <a:ea typeface="Times New Roman"/>
                <a:cs typeface="Times New Roman"/>
                <a:sym typeface="Times New Roman"/>
              </a:rPr>
              <a:t>Medicine aims to increase life expectancy by promoting healthy living. The leading cause of death worldwide is heart disease for both men and women. Risk factors for heart disease include age, ethnicity, genetics, high blood pressure, and obesity. Regular exercise and physical activity have many positive effects on heart physiology.</a:t>
            </a:r>
            <a:r>
              <a:rPr lang="en-US" sz="3200" b="0" i="0" u="none" strike="noStrike" cap="none" baseline="30000">
                <a:solidFill>
                  <a:schemeClr val="dk1"/>
                </a:solidFill>
                <a:latin typeface="Times New Roman"/>
                <a:ea typeface="Times New Roman"/>
                <a:cs typeface="Times New Roman"/>
                <a:sym typeface="Times New Roman"/>
              </a:rPr>
              <a:t>1</a:t>
            </a:r>
            <a:endParaRPr sz="3200" b="0" i="0" u="none" strike="noStrike" cap="none">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1"/>
              </a:buClr>
              <a:buSzPts val="1100"/>
              <a:buFont typeface="Arial"/>
              <a:buNone/>
            </a:pPr>
            <a:endParaRPr sz="3200" b="0" i="0" u="none" strike="noStrike" cap="none">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1"/>
              </a:buClr>
              <a:buSzPts val="1100"/>
              <a:buFont typeface="Arial"/>
              <a:buNone/>
            </a:pPr>
            <a:r>
              <a:rPr lang="en-US" sz="3200" b="0" i="0" u="none" strike="noStrike" cap="none">
                <a:solidFill>
                  <a:schemeClr val="dk1"/>
                </a:solidFill>
                <a:latin typeface="Times New Roman"/>
                <a:ea typeface="Times New Roman"/>
                <a:cs typeface="Times New Roman"/>
                <a:sym typeface="Times New Roman"/>
              </a:rPr>
              <a:t>The average heart rate for females is 72-80 beats per minute (bpm) and for males is 64-72 bpm.</a:t>
            </a:r>
            <a:r>
              <a:rPr lang="en-US" sz="3200" b="0" i="0" u="none" strike="noStrike" cap="none" baseline="30000">
                <a:solidFill>
                  <a:schemeClr val="dk1"/>
                </a:solidFill>
                <a:latin typeface="Times New Roman"/>
                <a:ea typeface="Times New Roman"/>
                <a:cs typeface="Times New Roman"/>
                <a:sym typeface="Times New Roman"/>
              </a:rPr>
              <a:t>1</a:t>
            </a:r>
            <a:r>
              <a:rPr lang="en-US" sz="3200" b="0" i="0" u="none" strike="noStrike" cap="none">
                <a:solidFill>
                  <a:schemeClr val="dk1"/>
                </a:solidFill>
                <a:latin typeface="Times New Roman"/>
                <a:ea typeface="Times New Roman"/>
                <a:cs typeface="Times New Roman"/>
                <a:sym typeface="Times New Roman"/>
              </a:rPr>
              <a:t> Exercise results in acute increases in heart rate (HR) and systemic blood pressure (BP) through the sympathetic nervous system, and promotes long-term adaptations of cardiovascular health including decreased HR and BP.</a:t>
            </a:r>
            <a:r>
              <a:rPr lang="en-US" sz="3200" b="0" i="0" u="none" strike="noStrike" cap="none" baseline="30000">
                <a:solidFill>
                  <a:schemeClr val="dk1"/>
                </a:solidFill>
                <a:latin typeface="Times New Roman"/>
                <a:ea typeface="Times New Roman"/>
                <a:cs typeface="Times New Roman"/>
                <a:sym typeface="Times New Roman"/>
              </a:rPr>
              <a:t>1</a:t>
            </a:r>
            <a:r>
              <a:rPr lang="en-US" sz="3200" b="0" i="0" u="none" strike="noStrike" cap="none">
                <a:solidFill>
                  <a:schemeClr val="dk1"/>
                </a:solidFill>
                <a:latin typeface="Times New Roman"/>
                <a:ea typeface="Times New Roman"/>
                <a:cs typeface="Times New Roman"/>
                <a:sym typeface="Times New Roman"/>
              </a:rPr>
              <a:t> A physically fit subject has lower resting heart rate than subjects in poor physical condition. Subjects in excellent physical condition exhibit a resting heart rate as slow as 40 bpm.</a:t>
            </a:r>
            <a:r>
              <a:rPr lang="en-US" sz="3200" b="0" i="0" u="none" strike="noStrike" cap="none" baseline="30000">
                <a:solidFill>
                  <a:schemeClr val="dk1"/>
                </a:solidFill>
                <a:latin typeface="Times New Roman"/>
                <a:ea typeface="Times New Roman"/>
                <a:cs typeface="Times New Roman"/>
                <a:sym typeface="Times New Roman"/>
              </a:rPr>
              <a:t>1</a:t>
            </a:r>
            <a:r>
              <a:rPr lang="en-US" sz="3200" b="0" i="0" u="none" strike="noStrike" cap="none">
                <a:solidFill>
                  <a:schemeClr val="dk1"/>
                </a:solidFill>
                <a:latin typeface="Times New Roman"/>
                <a:ea typeface="Times New Roman"/>
                <a:cs typeface="Times New Roman"/>
                <a:sym typeface="Times New Roman"/>
              </a:rPr>
              <a:t> The aim of this experiment was to determine the effect of exercise on HR and BP. </a:t>
            </a:r>
            <a:endParaRPr sz="3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br>
              <a:rPr lang="en-US" sz="2400" b="0" i="0" u="none" strike="noStrike" cap="none">
                <a:solidFill>
                  <a:schemeClr val="dk1"/>
                </a:solidFill>
                <a:latin typeface="Calibri"/>
                <a:ea typeface="Calibri"/>
                <a:cs typeface="Calibri"/>
                <a:sym typeface="Calibri"/>
              </a:rPr>
            </a:br>
            <a:endParaRPr sz="2400" b="0" i="0" u="none" strike="noStrike" cap="none">
              <a:solidFill>
                <a:schemeClr val="dk1"/>
              </a:solidFill>
              <a:latin typeface="Calibri"/>
              <a:ea typeface="Calibri"/>
              <a:cs typeface="Calibri"/>
              <a:sym typeface="Calibri"/>
            </a:endParaRPr>
          </a:p>
        </p:txBody>
      </p:sp>
      <p:sp>
        <p:nvSpPr>
          <p:cNvPr id="111" name="Google Shape;111;p1"/>
          <p:cNvSpPr txBox="1"/>
          <p:nvPr/>
        </p:nvSpPr>
        <p:spPr>
          <a:xfrm>
            <a:off x="1549675" y="5498225"/>
            <a:ext cx="13074300" cy="6498900"/>
          </a:xfrm>
          <a:prstGeom prst="rect">
            <a:avLst/>
          </a:prstGeom>
          <a:noFill/>
          <a:ln w="9525" cap="flat" cmpd="sng">
            <a:solidFill>
              <a:schemeClr val="accent2"/>
            </a:solidFill>
            <a:prstDash val="solid"/>
            <a:round/>
            <a:headEnd type="none" w="sm" len="sm"/>
            <a:tailEnd type="none" w="sm" len="sm"/>
          </a:ln>
        </p:spPr>
        <p:txBody>
          <a:bodyPr spcFirstLastPara="1" wrap="square" lIns="365750" tIns="365750" rIns="365750" bIns="365750" anchor="t" anchorCtr="0">
            <a:noAutofit/>
          </a:bodyPr>
          <a:lstStyle/>
          <a:p>
            <a:pPr marL="457200" marR="0" lvl="0" indent="-419100" algn="l" rtl="0">
              <a:lnSpc>
                <a:spcPct val="100000"/>
              </a:lnSpc>
              <a:spcBef>
                <a:spcPts val="0"/>
              </a:spcBef>
              <a:spcAft>
                <a:spcPts val="0"/>
              </a:spcAft>
              <a:buClr>
                <a:schemeClr val="dk1"/>
              </a:buClr>
              <a:buSzPts val="3000"/>
              <a:buFont typeface="Times New Roman"/>
              <a:buChar char="●"/>
            </a:pPr>
            <a:r>
              <a:rPr lang="en-US" sz="3000" b="0" i="0" u="none" strike="noStrike" cap="none">
                <a:solidFill>
                  <a:schemeClr val="dk1"/>
                </a:solidFill>
                <a:latin typeface="Times New Roman"/>
                <a:ea typeface="Times New Roman"/>
                <a:cs typeface="Times New Roman"/>
                <a:sym typeface="Times New Roman"/>
              </a:rPr>
              <a:t>Six subjects, three well-conditioned and three poorly conditioned, performed the Harvard Step Test.</a:t>
            </a:r>
            <a:endParaRPr sz="3000" b="0" i="0" u="none" strike="noStrike" cap="none">
              <a:solidFill>
                <a:schemeClr val="dk1"/>
              </a:solidFill>
              <a:latin typeface="Times New Roman"/>
              <a:ea typeface="Times New Roman"/>
              <a:cs typeface="Times New Roman"/>
              <a:sym typeface="Times New Roman"/>
            </a:endParaRPr>
          </a:p>
          <a:p>
            <a:pPr marL="457200" marR="0" lvl="0" indent="-419100" algn="l" rtl="0">
              <a:lnSpc>
                <a:spcPct val="100000"/>
              </a:lnSpc>
              <a:spcBef>
                <a:spcPts val="0"/>
              </a:spcBef>
              <a:spcAft>
                <a:spcPts val="0"/>
              </a:spcAft>
              <a:buClr>
                <a:schemeClr val="dk1"/>
              </a:buClr>
              <a:buSzPts val="3000"/>
              <a:buFont typeface="Times New Roman"/>
              <a:buChar char="●"/>
            </a:pPr>
            <a:r>
              <a:rPr lang="en-US" sz="3000" b="0" i="0" u="none" strike="noStrike" cap="none">
                <a:solidFill>
                  <a:schemeClr val="dk1"/>
                </a:solidFill>
                <a:latin typeface="Times New Roman"/>
                <a:ea typeface="Times New Roman"/>
                <a:cs typeface="Times New Roman"/>
                <a:sym typeface="Times New Roman"/>
              </a:rPr>
              <a:t>The well-conditioned subjects had a quicker heart rate recovery of 27 bpm after exercising compared to the poorly-conditioned subjects heart rate recovery of 20 bpm</a:t>
            </a:r>
            <a:endParaRPr sz="3000" b="0" i="0" u="none" strike="noStrike" cap="none">
              <a:solidFill>
                <a:schemeClr val="dk1"/>
              </a:solidFill>
              <a:latin typeface="Times New Roman"/>
              <a:ea typeface="Times New Roman"/>
              <a:cs typeface="Times New Roman"/>
              <a:sym typeface="Times New Roman"/>
            </a:endParaRPr>
          </a:p>
          <a:p>
            <a:pPr marL="457200" marR="0" lvl="0" indent="-419100" algn="l" rtl="0">
              <a:lnSpc>
                <a:spcPct val="100000"/>
              </a:lnSpc>
              <a:spcBef>
                <a:spcPts val="0"/>
              </a:spcBef>
              <a:spcAft>
                <a:spcPts val="0"/>
              </a:spcAft>
              <a:buClr>
                <a:schemeClr val="dk1"/>
              </a:buClr>
              <a:buSzPts val="3000"/>
              <a:buFont typeface="Times New Roman"/>
              <a:buChar char="●"/>
            </a:pPr>
            <a:r>
              <a:rPr lang="en-US" sz="3000" b="0" i="0" u="none" strike="noStrike" cap="none">
                <a:solidFill>
                  <a:schemeClr val="dk1"/>
                </a:solidFill>
                <a:latin typeface="Times New Roman"/>
                <a:ea typeface="Times New Roman"/>
                <a:cs typeface="Times New Roman"/>
                <a:sym typeface="Times New Roman"/>
              </a:rPr>
              <a:t>The well-conditioned subjects were physically fit and were able to regulate blood pressure and pulse after exercise better than the poorly-conditioned subjects</a:t>
            </a:r>
            <a:endParaRPr sz="3000" b="0" i="0" u="none" strike="noStrike" cap="none">
              <a:solidFill>
                <a:schemeClr val="dk1"/>
              </a:solidFill>
              <a:latin typeface="Times New Roman"/>
              <a:ea typeface="Times New Roman"/>
              <a:cs typeface="Times New Roman"/>
              <a:sym typeface="Times New Roman"/>
            </a:endParaRPr>
          </a:p>
          <a:p>
            <a:pPr marL="457200" marR="0" lvl="0" indent="-419100" algn="l" rtl="0">
              <a:lnSpc>
                <a:spcPct val="100000"/>
              </a:lnSpc>
              <a:spcBef>
                <a:spcPts val="0"/>
              </a:spcBef>
              <a:spcAft>
                <a:spcPts val="0"/>
              </a:spcAft>
              <a:buClr>
                <a:schemeClr val="dk1"/>
              </a:buClr>
              <a:buSzPts val="3000"/>
              <a:buFont typeface="Times New Roman"/>
              <a:buChar char="●"/>
            </a:pPr>
            <a:r>
              <a:rPr lang="en-US" sz="3000" b="0" i="0" u="none" strike="noStrike" cap="none">
                <a:solidFill>
                  <a:schemeClr val="dk1"/>
                </a:solidFill>
                <a:latin typeface="Times New Roman"/>
                <a:ea typeface="Times New Roman"/>
                <a:cs typeface="Times New Roman"/>
                <a:sym typeface="Times New Roman"/>
              </a:rPr>
              <a:t>Cardiovascular health is important because it can indicate the presence of cardiovascular diseases. Testing blood pressure and pulse after exercise in well-conditioned and poorly-conditioned subjects indicate the health advantages and differences seen in cardiovascular health based on lifestyle choices and habits.</a:t>
            </a:r>
            <a:endParaRPr sz="3000" b="0" i="0" u="none" strike="noStrike" cap="none">
              <a:solidFill>
                <a:schemeClr val="dk1"/>
              </a:solidFill>
              <a:latin typeface="Times New Roman"/>
              <a:ea typeface="Times New Roman"/>
              <a:cs typeface="Times New Roman"/>
              <a:sym typeface="Times New Roman"/>
            </a:endParaRPr>
          </a:p>
          <a:p>
            <a:pPr marL="457200" marR="0" lvl="0" indent="0" algn="l" rtl="0">
              <a:lnSpc>
                <a:spcPct val="100000"/>
              </a:lnSpc>
              <a:spcBef>
                <a:spcPts val="0"/>
              </a:spcBef>
              <a:spcAft>
                <a:spcPts val="0"/>
              </a:spcAft>
              <a:buClr>
                <a:srgbClr val="000000"/>
              </a:buClr>
              <a:buSzPts val="3000"/>
              <a:buFont typeface="Arial"/>
              <a:buNone/>
            </a:pPr>
            <a:endParaRPr sz="3000" b="0" i="0" u="none" strike="noStrike" cap="none">
              <a:solidFill>
                <a:schemeClr val="dk1"/>
              </a:solidFill>
              <a:latin typeface="Times New Roman"/>
              <a:ea typeface="Times New Roman"/>
              <a:cs typeface="Times New Roman"/>
              <a:sym typeface="Times New Roman"/>
            </a:endParaRPr>
          </a:p>
        </p:txBody>
      </p:sp>
      <p:sp>
        <p:nvSpPr>
          <p:cNvPr id="112" name="Google Shape;112;p1"/>
          <p:cNvSpPr txBox="1"/>
          <p:nvPr/>
        </p:nvSpPr>
        <p:spPr>
          <a:xfrm>
            <a:off x="29173175" y="13190150"/>
            <a:ext cx="13196100" cy="7714800"/>
          </a:xfrm>
          <a:prstGeom prst="rect">
            <a:avLst/>
          </a:prstGeom>
          <a:noFill/>
          <a:ln w="9525" cap="flat" cmpd="sng">
            <a:solidFill>
              <a:schemeClr val="accent2"/>
            </a:solidFill>
            <a:prstDash val="solid"/>
            <a:round/>
            <a:headEnd type="none" w="sm" len="sm"/>
            <a:tailEnd type="none" w="sm" len="sm"/>
          </a:ln>
        </p:spPr>
        <p:txBody>
          <a:bodyPr spcFirstLastPara="1" wrap="square" lIns="365750" tIns="365750" rIns="365750" bIns="365750" anchor="t" anchorCtr="0">
            <a:noAutofit/>
          </a:bodyPr>
          <a:lstStyle/>
          <a:p>
            <a:pPr marL="0" marR="0" lvl="0" indent="0" algn="l" rtl="0">
              <a:lnSpc>
                <a:spcPct val="115000"/>
              </a:lnSpc>
              <a:spcBef>
                <a:spcPts val="0"/>
              </a:spcBef>
              <a:spcAft>
                <a:spcPts val="0"/>
              </a:spcAft>
              <a:buClr>
                <a:schemeClr val="dk1"/>
              </a:buClr>
              <a:buSzPts val="1100"/>
              <a:buFont typeface="Arial"/>
              <a:buNone/>
            </a:pPr>
            <a:r>
              <a:rPr lang="en-US" sz="3200" b="0" i="0" u="none" strike="noStrike" cap="none" dirty="0">
                <a:solidFill>
                  <a:srgbClr val="000000"/>
                </a:solidFill>
                <a:highlight>
                  <a:srgbClr val="FFFFFF"/>
                </a:highlight>
                <a:latin typeface="Times New Roman"/>
                <a:ea typeface="Times New Roman"/>
                <a:cs typeface="Times New Roman"/>
                <a:sym typeface="Times New Roman"/>
              </a:rPr>
              <a:t>Cardiac physiology is an important topic for healthy living, and can be studied through the assessment of HR and BP. Changes in BP plays a role in blood flow to other vital organs.1 Based on the results, the Harvard Step test provided the subjects assistance in determining the importance of heart health through exercise. When the heart takes longer after exercise to decrease and normalize, this is can be an indication that the heart is not healthy. In the results, there were a few subjects whose BP and HR remain elevated even after three minutes of exercise. In Hawaii, there was approximately 36.8% of college students who has high blood pressure.2 High BP meant having a BP with systolic 130-139 mmHg and diastolic 80-89 mmHg.3 One of the limitations for this experiment was the unequal amount of gender roles in each test. Another limitation is the possible inaccuracy of recording the data due to human error and inexperience. </a:t>
            </a:r>
            <a:endParaRPr sz="3200" b="0" i="0" u="none" strike="noStrike" cap="none" dirty="0">
              <a:solidFill>
                <a:srgbClr val="000000"/>
              </a:solidFill>
              <a:highlight>
                <a:srgbClr val="FFFFFF"/>
              </a:highlight>
              <a:latin typeface="Times New Roman"/>
              <a:ea typeface="Times New Roman"/>
              <a:cs typeface="Times New Roman"/>
              <a:sym typeface="Times New Roman"/>
            </a:endParaRPr>
          </a:p>
        </p:txBody>
      </p:sp>
      <p:sp>
        <p:nvSpPr>
          <p:cNvPr id="113" name="Google Shape;113;p1"/>
          <p:cNvSpPr txBox="1"/>
          <p:nvPr/>
        </p:nvSpPr>
        <p:spPr>
          <a:xfrm>
            <a:off x="29173175" y="21838725"/>
            <a:ext cx="13210800" cy="6889500"/>
          </a:xfrm>
          <a:prstGeom prst="rect">
            <a:avLst/>
          </a:prstGeom>
          <a:noFill/>
          <a:ln w="9525" cap="flat" cmpd="sng">
            <a:solidFill>
              <a:schemeClr val="accent2"/>
            </a:solidFill>
            <a:prstDash val="solid"/>
            <a:round/>
            <a:headEnd type="none" w="sm" len="sm"/>
            <a:tailEnd type="none" w="sm" len="sm"/>
          </a:ln>
        </p:spPr>
        <p:txBody>
          <a:bodyPr spcFirstLastPara="1" wrap="square" lIns="365750" tIns="365750" rIns="365750" bIns="36575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3200">
                <a:latin typeface="Times New Roman"/>
                <a:ea typeface="Times New Roman"/>
                <a:cs typeface="Times New Roman"/>
                <a:sym typeface="Times New Roman"/>
              </a:rPr>
              <a:t>When </a:t>
            </a:r>
            <a:r>
              <a:rPr lang="en-US" sz="3200" i="0" u="none" strike="noStrike" cap="none">
                <a:solidFill>
                  <a:srgbClr val="000000"/>
                </a:solidFill>
                <a:latin typeface="Times New Roman"/>
                <a:ea typeface="Times New Roman"/>
                <a:cs typeface="Times New Roman"/>
                <a:sym typeface="Times New Roman"/>
              </a:rPr>
              <a:t>exercising, the heart needs more oxygen, and the heart has to</a:t>
            </a:r>
            <a:r>
              <a:rPr lang="en-US" sz="3200">
                <a:latin typeface="Times New Roman"/>
                <a:ea typeface="Times New Roman"/>
                <a:cs typeface="Times New Roman"/>
                <a:sym typeface="Times New Roman"/>
              </a:rPr>
              <a:t> </a:t>
            </a:r>
            <a:r>
              <a:rPr lang="en-US" sz="3200" i="0" u="none" strike="noStrike" cap="none">
                <a:solidFill>
                  <a:srgbClr val="000000"/>
                </a:solidFill>
                <a:latin typeface="Times New Roman"/>
                <a:ea typeface="Times New Roman"/>
                <a:cs typeface="Times New Roman"/>
                <a:sym typeface="Times New Roman"/>
              </a:rPr>
              <a:t>pump faster to get the blood through the rest of the body. During exercise, the cardiac output increases more than the total resistance decreases, so the mean arterial pressure usually increases by a small amount. Pulse pressure increases because of an increase in both stroke volume and the speed at which the stroke volume is ejected. BP and HR was elevated because it takes time for the pressure and pulse to return back to normal after exercising for a certain amount of time. Having high blood pressure would only cause the blood pressure and heart rate to increase then start to fall back to normal. The cardiac output increases with exercise due to a large change in heart rate. Overall, as the body exercises it needs more oxygen, meaning the heart has to pump more blood to the body causing the heart rate and blood pressure to increase. </a:t>
            </a:r>
            <a:br>
              <a:rPr lang="en-US" sz="1400" b="0" i="0" u="none" strike="noStrike" cap="none">
                <a:solidFill>
                  <a:srgbClr val="000000"/>
                </a:solidFill>
                <a:latin typeface="Arial"/>
                <a:ea typeface="Arial"/>
                <a:cs typeface="Arial"/>
                <a:sym typeface="Arial"/>
              </a:rPr>
            </a:br>
            <a:endParaRPr sz="1800" b="0" i="0" u="none" strike="noStrike" cap="none">
              <a:solidFill>
                <a:schemeClr val="dk1"/>
              </a:solidFill>
              <a:latin typeface="Calibri"/>
              <a:ea typeface="Calibri"/>
              <a:cs typeface="Calibri"/>
              <a:sym typeface="Calibri"/>
            </a:endParaRPr>
          </a:p>
        </p:txBody>
      </p:sp>
      <p:pic>
        <p:nvPicPr>
          <p:cNvPr id="114" name="Google Shape;114;p1"/>
          <p:cNvPicPr preferRelativeResize="0"/>
          <p:nvPr/>
        </p:nvPicPr>
        <p:blipFill rotWithShape="1">
          <a:blip r:embed="rId4">
            <a:alphaModFix/>
          </a:blip>
          <a:srcRect/>
          <a:stretch/>
        </p:blipFill>
        <p:spPr>
          <a:xfrm>
            <a:off x="38404800" y="28926094"/>
            <a:ext cx="2828925" cy="895350"/>
          </a:xfrm>
          <a:prstGeom prst="rect">
            <a:avLst/>
          </a:prstGeom>
          <a:noFill/>
          <a:ln>
            <a:noFill/>
          </a:ln>
        </p:spPr>
      </p:pic>
      <p:pic>
        <p:nvPicPr>
          <p:cNvPr id="115" name="Google Shape;115;p1" descr="Developing a Training program - ppt download"/>
          <p:cNvPicPr preferRelativeResize="0"/>
          <p:nvPr/>
        </p:nvPicPr>
        <p:blipFill rotWithShape="1">
          <a:blip r:embed="rId5">
            <a:alphaModFix/>
          </a:blip>
          <a:srcRect t="19361" b="14464"/>
          <a:stretch/>
        </p:blipFill>
        <p:spPr>
          <a:xfrm>
            <a:off x="17550088" y="4709025"/>
            <a:ext cx="8333824" cy="4135926"/>
          </a:xfrm>
          <a:prstGeom prst="rect">
            <a:avLst/>
          </a:prstGeom>
          <a:noFill/>
          <a:ln>
            <a:noFill/>
          </a:ln>
        </p:spPr>
      </p:pic>
      <p:sp>
        <p:nvSpPr>
          <p:cNvPr id="116" name="Google Shape;116;p1"/>
          <p:cNvSpPr txBox="1"/>
          <p:nvPr/>
        </p:nvSpPr>
        <p:spPr>
          <a:xfrm>
            <a:off x="17186700" y="8844950"/>
            <a:ext cx="9060600" cy="895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US" sz="3000" b="0" i="0" u="none" strike="noStrike" cap="none">
                <a:solidFill>
                  <a:srgbClr val="000000"/>
                </a:solidFill>
                <a:latin typeface="Times New Roman"/>
                <a:ea typeface="Times New Roman"/>
                <a:cs typeface="Times New Roman"/>
                <a:sym typeface="Times New Roman"/>
              </a:rPr>
              <a:t>Figure 1: Example of  Harvard step test being performed</a:t>
            </a:r>
            <a:endParaRPr sz="3000" b="0" i="0" u="none" strike="noStrike" cap="none">
              <a:solidFill>
                <a:srgbClr val="000000"/>
              </a:solidFill>
              <a:latin typeface="Times New Roman"/>
              <a:ea typeface="Times New Roman"/>
              <a:cs typeface="Times New Roman"/>
              <a:sym typeface="Times New Roman"/>
            </a:endParaRPr>
          </a:p>
        </p:txBody>
      </p:sp>
      <p:sp>
        <p:nvSpPr>
          <p:cNvPr id="117" name="Google Shape;117;p1"/>
          <p:cNvSpPr txBox="1"/>
          <p:nvPr/>
        </p:nvSpPr>
        <p:spPr>
          <a:xfrm>
            <a:off x="28133975" y="29662025"/>
            <a:ext cx="15324600" cy="3008700"/>
          </a:xfrm>
          <a:prstGeom prst="rect">
            <a:avLst/>
          </a:prstGeom>
          <a:noFill/>
          <a:ln>
            <a:noFill/>
          </a:ln>
        </p:spPr>
        <p:txBody>
          <a:bodyPr spcFirstLastPara="1" wrap="square" lIns="91425" tIns="91425" rIns="91425" bIns="91425" anchor="t" anchorCtr="0">
            <a:noAutofit/>
          </a:bodyPr>
          <a:lstStyle/>
          <a:p>
            <a:pPr marL="457200" marR="0" lvl="0" indent="-457200" algn="l" rtl="0">
              <a:lnSpc>
                <a:spcPct val="100000"/>
              </a:lnSpc>
              <a:spcBef>
                <a:spcPts val="1200"/>
              </a:spcBef>
              <a:spcAft>
                <a:spcPts val="0"/>
              </a:spcAft>
              <a:buClr>
                <a:schemeClr val="dk1"/>
              </a:buClr>
              <a:buSzPts val="1100"/>
              <a:buFont typeface="Arial"/>
              <a:buNone/>
            </a:pPr>
            <a:r>
              <a:rPr lang="en-US" sz="1800" b="0" i="0" u="none" strike="noStrike" cap="none">
                <a:solidFill>
                  <a:srgbClr val="000000"/>
                </a:solidFill>
                <a:latin typeface="Times New Roman"/>
                <a:ea typeface="Times New Roman"/>
                <a:cs typeface="Times New Roman"/>
                <a:sym typeface="Times New Roman"/>
              </a:rPr>
              <a:t>1. Marieb, Elaine N, and Katja Hoehn. </a:t>
            </a:r>
            <a:r>
              <a:rPr lang="en-US" sz="1800" b="0" i="1" u="none" strike="noStrike" cap="none">
                <a:solidFill>
                  <a:srgbClr val="000000"/>
                </a:solidFill>
                <a:latin typeface="Times New Roman"/>
                <a:ea typeface="Times New Roman"/>
                <a:cs typeface="Times New Roman"/>
                <a:sym typeface="Times New Roman"/>
              </a:rPr>
              <a:t>Human Anatomy &amp; Physiology </a:t>
            </a:r>
            <a:r>
              <a:rPr lang="en-US" sz="1800" b="0" i="0" u="none" strike="noStrike" cap="none">
                <a:solidFill>
                  <a:srgbClr val="000000"/>
                </a:solidFill>
                <a:latin typeface="Times New Roman"/>
                <a:ea typeface="Times New Roman"/>
                <a:cs typeface="Times New Roman"/>
                <a:sym typeface="Times New Roman"/>
              </a:rPr>
              <a:t>. 11th ed., Pearson Education, 2019, </a:t>
            </a:r>
            <a:r>
              <a:rPr lang="en-US" sz="1800" b="0" i="1" u="none" strike="noStrike" cap="none">
                <a:solidFill>
                  <a:srgbClr val="000000"/>
                </a:solidFill>
                <a:latin typeface="Times New Roman"/>
                <a:ea typeface="Times New Roman"/>
                <a:cs typeface="Times New Roman"/>
                <a:sym typeface="Times New Roman"/>
              </a:rPr>
              <a:t>Pearson.com</a:t>
            </a:r>
            <a:endParaRPr sz="1800" b="0" i="0" u="none" strike="noStrike" cap="none">
              <a:solidFill>
                <a:srgbClr val="000000"/>
              </a:solidFill>
              <a:latin typeface="Times New Roman"/>
              <a:ea typeface="Times New Roman"/>
              <a:cs typeface="Times New Roman"/>
              <a:sym typeface="Times New Roman"/>
            </a:endParaRPr>
          </a:p>
          <a:p>
            <a:pPr marL="457200" marR="0" lvl="0" indent="-457200" algn="l" rtl="0">
              <a:lnSpc>
                <a:spcPct val="100000"/>
              </a:lnSpc>
              <a:spcBef>
                <a:spcPts val="1200"/>
              </a:spcBef>
              <a:spcAft>
                <a:spcPts val="0"/>
              </a:spcAft>
              <a:buClr>
                <a:schemeClr val="dk1"/>
              </a:buClr>
              <a:buSzPts val="1100"/>
              <a:buFont typeface="Arial"/>
              <a:buNone/>
            </a:pPr>
            <a:r>
              <a:rPr lang="en-US" sz="1800" b="0" i="0" u="none" strike="noStrike" cap="none">
                <a:solidFill>
                  <a:srgbClr val="000000"/>
                </a:solidFill>
                <a:latin typeface="Times New Roman"/>
                <a:ea typeface="Times New Roman"/>
                <a:cs typeface="Times New Roman"/>
                <a:sym typeface="Times New Roman"/>
              </a:rPr>
              <a:t>2. “Trends: High Blood Pressure-Some College, Hawaii, United States.” Edited by America's Health Rankings, </a:t>
            </a:r>
            <a:r>
              <a:rPr lang="en-US" sz="1800" b="0" i="1" u="none" strike="noStrike" cap="none">
                <a:solidFill>
                  <a:srgbClr val="000000"/>
                </a:solidFill>
                <a:latin typeface="Times New Roman"/>
                <a:ea typeface="Times New Roman"/>
                <a:cs typeface="Times New Roman"/>
                <a:sym typeface="Times New Roman"/>
              </a:rPr>
              <a:t>America's Health Rankings: United Health Foundation</a:t>
            </a:r>
            <a:r>
              <a:rPr lang="en-US" sz="1800" b="0" i="0" u="none" strike="noStrike" cap="none">
                <a:solidFill>
                  <a:srgbClr val="000000"/>
                </a:solidFill>
                <a:latin typeface="Times New Roman"/>
                <a:ea typeface="Times New Roman"/>
                <a:cs typeface="Times New Roman"/>
                <a:sym typeface="Times New Roman"/>
              </a:rPr>
              <a:t>, United Health Foundation, 2019, </a:t>
            </a:r>
            <a:r>
              <a:rPr lang="en-US" sz="1800" b="0" i="0" u="sng" strike="noStrike" cap="none">
                <a:solidFill>
                  <a:srgbClr val="000000"/>
                </a:solidFill>
                <a:latin typeface="Times New Roman"/>
                <a:ea typeface="Times New Roman"/>
                <a:cs typeface="Times New Roman"/>
                <a:sym typeface="Times New Roman"/>
                <a:hlinkClick r:id="rId6"/>
              </a:rPr>
              <a:t>www.americashealthrankings.org/explore/annual/measure/Hypertension/population/hypertension_Some_College/state/HI</a:t>
            </a:r>
            <a:r>
              <a:rPr lang="en-US" sz="1800" b="0" i="0" u="none" strike="noStrike" cap="none">
                <a:solidFill>
                  <a:srgbClr val="000000"/>
                </a:solidFill>
                <a:latin typeface="Times New Roman"/>
                <a:ea typeface="Times New Roman"/>
                <a:cs typeface="Times New Roman"/>
                <a:sym typeface="Times New Roman"/>
              </a:rPr>
              <a:t>.</a:t>
            </a:r>
            <a:endParaRPr sz="1800" b="0" i="0" u="none" strike="noStrike" cap="none">
              <a:solidFill>
                <a:srgbClr val="000000"/>
              </a:solidFill>
              <a:latin typeface="Times New Roman"/>
              <a:ea typeface="Times New Roman"/>
              <a:cs typeface="Times New Roman"/>
              <a:sym typeface="Times New Roman"/>
            </a:endParaRPr>
          </a:p>
          <a:p>
            <a:pPr marL="457200" marR="0" lvl="0" indent="-457200" algn="l" rtl="0">
              <a:lnSpc>
                <a:spcPct val="100000"/>
              </a:lnSpc>
              <a:spcBef>
                <a:spcPts val="1200"/>
              </a:spcBef>
              <a:spcAft>
                <a:spcPts val="0"/>
              </a:spcAft>
              <a:buClr>
                <a:schemeClr val="dk1"/>
              </a:buClr>
              <a:buSzPts val="1100"/>
              <a:buFont typeface="Arial"/>
              <a:buNone/>
            </a:pPr>
            <a:r>
              <a:rPr lang="en-US" sz="1800" b="0" i="0" u="none" strike="noStrike" cap="none">
                <a:solidFill>
                  <a:srgbClr val="000000"/>
                </a:solidFill>
                <a:latin typeface="Times New Roman"/>
                <a:ea typeface="Times New Roman"/>
                <a:cs typeface="Times New Roman"/>
                <a:sym typeface="Times New Roman"/>
              </a:rPr>
              <a:t>3. “Facts About Hypertension.” </a:t>
            </a:r>
            <a:r>
              <a:rPr lang="en-US" sz="1800" b="0" i="1" u="none" strike="noStrike" cap="none">
                <a:solidFill>
                  <a:srgbClr val="000000"/>
                </a:solidFill>
                <a:latin typeface="Times New Roman"/>
                <a:ea typeface="Times New Roman"/>
                <a:cs typeface="Times New Roman"/>
                <a:sym typeface="Times New Roman"/>
              </a:rPr>
              <a:t>Centers for Disease Control and Prevention</a:t>
            </a:r>
            <a:r>
              <a:rPr lang="en-US" sz="1800" b="0" i="0" u="none" strike="noStrike" cap="none">
                <a:solidFill>
                  <a:srgbClr val="000000"/>
                </a:solidFill>
                <a:latin typeface="Times New Roman"/>
                <a:ea typeface="Times New Roman"/>
                <a:cs typeface="Times New Roman"/>
                <a:sym typeface="Times New Roman"/>
              </a:rPr>
              <a:t>, Centers for Disease Control and Prevention, 25 Feb. 2020, </a:t>
            </a:r>
            <a:r>
              <a:rPr lang="en-US" sz="1800" b="0" i="0" u="sng" strike="noStrike" cap="none">
                <a:solidFill>
                  <a:schemeClr val="hlink"/>
                </a:solidFill>
                <a:latin typeface="Times New Roman"/>
                <a:ea typeface="Times New Roman"/>
                <a:cs typeface="Times New Roman"/>
                <a:sym typeface="Times New Roman"/>
                <a:hlinkClick r:id="rId7"/>
              </a:rPr>
              <a:t>www.cdc.gov/bloodpressure/facts.htm</a:t>
            </a:r>
            <a:r>
              <a:rPr lang="en-US" sz="1800" b="0" i="0" u="none" strike="noStrike" cap="none">
                <a:solidFill>
                  <a:srgbClr val="000000"/>
                </a:solidFill>
                <a:latin typeface="Times New Roman"/>
                <a:ea typeface="Times New Roman"/>
                <a:cs typeface="Times New Roman"/>
                <a:sym typeface="Times New Roman"/>
              </a:rPr>
              <a:t>.</a:t>
            </a:r>
            <a:endParaRPr sz="1800" b="0" i="0" u="none" strike="noStrike" cap="none">
              <a:solidFill>
                <a:srgbClr val="000000"/>
              </a:solidFill>
              <a:latin typeface="Times New Roman"/>
              <a:ea typeface="Times New Roman"/>
              <a:cs typeface="Times New Roman"/>
              <a:sym typeface="Times New Roman"/>
            </a:endParaRPr>
          </a:p>
          <a:p>
            <a:pPr marL="457200" marR="0" lvl="0" indent="-457200" algn="l" rtl="0">
              <a:lnSpc>
                <a:spcPct val="100000"/>
              </a:lnSpc>
              <a:spcBef>
                <a:spcPts val="1200"/>
              </a:spcBef>
              <a:spcAft>
                <a:spcPts val="0"/>
              </a:spcAft>
              <a:buClr>
                <a:schemeClr val="dk1"/>
              </a:buClr>
              <a:buSzPts val="1100"/>
              <a:buFont typeface="Arial"/>
              <a:buNone/>
            </a:pPr>
            <a:r>
              <a:rPr lang="en-US" sz="1800" b="0" i="0" u="none" strike="noStrike" cap="none">
                <a:solidFill>
                  <a:srgbClr val="000000"/>
                </a:solidFill>
                <a:latin typeface="Times New Roman"/>
                <a:ea typeface="Times New Roman"/>
                <a:cs typeface="Times New Roman"/>
                <a:sym typeface="Times New Roman"/>
              </a:rPr>
              <a:t>4. Lucien Brouha M.D. (1943) The Step Test: A Simple Method of Measuring Physical Fitness for Muscular Work in Young Men,Research Quarterly. American Association for Health, Physical Education and Recreation,14:1,31-37,DOI: </a:t>
            </a:r>
            <a:r>
              <a:rPr lang="en-US" sz="1800" b="0" i="0" u="sng" strike="noStrike" cap="none">
                <a:solidFill>
                  <a:srgbClr val="000000"/>
                </a:solidFill>
                <a:latin typeface="Times New Roman"/>
                <a:ea typeface="Times New Roman"/>
                <a:cs typeface="Times New Roman"/>
                <a:sym typeface="Times New Roman"/>
                <a:hlinkClick r:id="rId8"/>
              </a:rPr>
              <a:t>10.1080/10671188.1943.10621204</a:t>
            </a:r>
            <a:endParaRPr sz="1800" b="0" i="0" u="none" strike="noStrike" cap="none">
              <a:solidFill>
                <a:srgbClr val="000000"/>
              </a:solidFill>
              <a:latin typeface="Times New Roman"/>
              <a:ea typeface="Times New Roman"/>
              <a:cs typeface="Times New Roman"/>
              <a:sym typeface="Times New Roman"/>
            </a:endParaRPr>
          </a:p>
          <a:p>
            <a:pPr marL="457200" marR="0" lvl="0" indent="-457200" algn="l" rtl="0">
              <a:lnSpc>
                <a:spcPct val="115000"/>
              </a:lnSpc>
              <a:spcBef>
                <a:spcPts val="1200"/>
              </a:spcBef>
              <a:spcAft>
                <a:spcPts val="0"/>
              </a:spcAft>
              <a:buClr>
                <a:schemeClr val="dk1"/>
              </a:buClr>
              <a:buSzPts val="1100"/>
              <a:buFont typeface="Arial"/>
              <a:buNone/>
            </a:pPr>
            <a:endParaRPr sz="1800" b="0" i="0" u="none" strike="noStrike" cap="none">
              <a:solidFill>
                <a:srgbClr val="000000"/>
              </a:solidFill>
              <a:latin typeface="Times New Roman"/>
              <a:ea typeface="Times New Roman"/>
              <a:cs typeface="Times New Roman"/>
              <a:sym typeface="Times New Roman"/>
            </a:endParaRPr>
          </a:p>
          <a:p>
            <a:pPr marL="457200" marR="0" lvl="0" indent="-457200" algn="l" rtl="0">
              <a:lnSpc>
                <a:spcPct val="115000"/>
              </a:lnSpc>
              <a:spcBef>
                <a:spcPts val="1200"/>
              </a:spcBef>
              <a:spcAft>
                <a:spcPts val="0"/>
              </a:spcAft>
              <a:buClr>
                <a:schemeClr val="dk1"/>
              </a:buClr>
              <a:buSzPts val="1100"/>
              <a:buFont typeface="Arial"/>
              <a:buNone/>
            </a:pPr>
            <a:endParaRPr sz="1800" b="0" i="0" u="none" strike="noStrike" cap="none">
              <a:solidFill>
                <a:srgbClr val="000000"/>
              </a:solidFill>
              <a:latin typeface="Times New Roman"/>
              <a:ea typeface="Times New Roman"/>
              <a:cs typeface="Times New Roman"/>
              <a:sym typeface="Times New Roman"/>
            </a:endParaRPr>
          </a:p>
          <a:p>
            <a:pPr marL="457200" marR="0" lvl="0" indent="-457200" algn="l" rtl="0">
              <a:lnSpc>
                <a:spcPct val="115000"/>
              </a:lnSpc>
              <a:spcBef>
                <a:spcPts val="1200"/>
              </a:spcBef>
              <a:spcAft>
                <a:spcPts val="1200"/>
              </a:spcAft>
              <a:buClr>
                <a:schemeClr val="dk1"/>
              </a:buClr>
              <a:buSzPts val="1100"/>
              <a:buFont typeface="Arial"/>
              <a:buNone/>
            </a:pPr>
            <a:endParaRPr sz="1800" b="0" i="0" u="none" strike="noStrike" cap="none">
              <a:solidFill>
                <a:srgbClr val="000000"/>
              </a:solidFill>
              <a:latin typeface="Times New Roman"/>
              <a:ea typeface="Times New Roman"/>
              <a:cs typeface="Times New Roman"/>
              <a:sym typeface="Times New Roman"/>
            </a:endParaRPr>
          </a:p>
        </p:txBody>
      </p:sp>
      <p:sp>
        <p:nvSpPr>
          <p:cNvPr id="118" name="Google Shape;118;p1"/>
          <p:cNvSpPr txBox="1"/>
          <p:nvPr/>
        </p:nvSpPr>
        <p:spPr>
          <a:xfrm>
            <a:off x="29211575" y="11728150"/>
            <a:ext cx="13169400" cy="895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rgbClr val="000000"/>
                </a:solidFill>
                <a:latin typeface="Times New Roman"/>
                <a:ea typeface="Times New Roman"/>
                <a:cs typeface="Times New Roman"/>
                <a:sym typeface="Times New Roman"/>
              </a:rPr>
              <a:t>Figure </a:t>
            </a:r>
            <a:r>
              <a:rPr lang="en-US" sz="3200">
                <a:latin typeface="Times New Roman"/>
                <a:ea typeface="Times New Roman"/>
                <a:cs typeface="Times New Roman"/>
                <a:sym typeface="Times New Roman"/>
              </a:rPr>
              <a:t>2</a:t>
            </a:r>
            <a:r>
              <a:rPr lang="en-US" sz="3200" b="0" i="0" u="none" strike="noStrike" cap="none">
                <a:solidFill>
                  <a:srgbClr val="000000"/>
                </a:solidFill>
                <a:latin typeface="Times New Roman"/>
                <a:ea typeface="Times New Roman"/>
                <a:cs typeface="Times New Roman"/>
                <a:sym typeface="Times New Roman"/>
              </a:rPr>
              <a:t>. Heart Rate/Pulse Recovery Time per Gender</a:t>
            </a:r>
            <a:endParaRPr sz="3200" b="0" i="0" u="none" strike="noStrike" cap="none">
              <a:solidFill>
                <a:srgbClr val="000000"/>
              </a:solidFill>
              <a:latin typeface="Times New Roman"/>
              <a:ea typeface="Times New Roman"/>
              <a:cs typeface="Times New Roman"/>
              <a:sym typeface="Times New Roman"/>
            </a:endParaRPr>
          </a:p>
        </p:txBody>
      </p:sp>
      <p:sp>
        <p:nvSpPr>
          <p:cNvPr id="119" name="Google Shape;119;p1"/>
          <p:cNvSpPr txBox="1"/>
          <p:nvPr/>
        </p:nvSpPr>
        <p:spPr>
          <a:xfrm>
            <a:off x="15635350" y="13319725"/>
            <a:ext cx="13019100" cy="685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rgbClr val="000000"/>
                </a:solidFill>
                <a:latin typeface="Times New Roman"/>
                <a:ea typeface="Times New Roman"/>
                <a:cs typeface="Times New Roman"/>
                <a:sym typeface="Times New Roman"/>
              </a:rPr>
              <a:t>Table 1. Average B</a:t>
            </a:r>
            <a:r>
              <a:rPr lang="en-US" sz="3200">
                <a:latin typeface="Times New Roman"/>
                <a:ea typeface="Times New Roman"/>
                <a:cs typeface="Times New Roman"/>
                <a:sym typeface="Times New Roman"/>
              </a:rPr>
              <a:t>lood Pressure</a:t>
            </a:r>
            <a:r>
              <a:rPr lang="en-US" sz="3200" b="0" i="0" u="none" strike="noStrike" cap="none">
                <a:solidFill>
                  <a:srgbClr val="000000"/>
                </a:solidFill>
                <a:latin typeface="Times New Roman"/>
                <a:ea typeface="Times New Roman"/>
                <a:cs typeface="Times New Roman"/>
                <a:sym typeface="Times New Roman"/>
              </a:rPr>
              <a:t> for Well- vs. Poorly-Conditioned Subjects</a:t>
            </a:r>
            <a:endParaRPr sz="3200" b="0" i="0" u="none" strike="noStrike" cap="none">
              <a:solidFill>
                <a:srgbClr val="000000"/>
              </a:solidFill>
              <a:latin typeface="Times New Roman"/>
              <a:ea typeface="Times New Roman"/>
              <a:cs typeface="Times New Roman"/>
              <a:sym typeface="Times New Roman"/>
            </a:endParaRPr>
          </a:p>
        </p:txBody>
      </p:sp>
      <p:sp>
        <p:nvSpPr>
          <p:cNvPr id="120" name="Google Shape;120;p1"/>
          <p:cNvSpPr txBox="1"/>
          <p:nvPr/>
        </p:nvSpPr>
        <p:spPr>
          <a:xfrm>
            <a:off x="15635350" y="27758025"/>
            <a:ext cx="13019100" cy="685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rgbClr val="000000"/>
                </a:solidFill>
                <a:latin typeface="Times New Roman"/>
                <a:ea typeface="Times New Roman"/>
                <a:cs typeface="Times New Roman"/>
                <a:sym typeface="Times New Roman"/>
              </a:rPr>
              <a:t>Figure 1. Average </a:t>
            </a:r>
            <a:r>
              <a:rPr lang="en-US" sz="3200">
                <a:latin typeface="Times New Roman"/>
                <a:ea typeface="Times New Roman"/>
                <a:cs typeface="Times New Roman"/>
                <a:sym typeface="Times New Roman"/>
              </a:rPr>
              <a:t>Heart Rate </a:t>
            </a:r>
            <a:r>
              <a:rPr lang="en-US" sz="3200" b="0" i="0" u="none" strike="noStrike" cap="none">
                <a:solidFill>
                  <a:srgbClr val="000000"/>
                </a:solidFill>
                <a:latin typeface="Times New Roman"/>
                <a:ea typeface="Times New Roman"/>
                <a:cs typeface="Times New Roman"/>
                <a:sym typeface="Times New Roman"/>
              </a:rPr>
              <a:t> for Poorly-Conditioned Subjects</a:t>
            </a:r>
            <a:endParaRPr sz="3200" b="0" i="0" u="none" strike="noStrike" cap="none">
              <a:solidFill>
                <a:srgbClr val="000000"/>
              </a:solidFill>
              <a:latin typeface="Times New Roman"/>
              <a:ea typeface="Times New Roman"/>
              <a:cs typeface="Times New Roman"/>
              <a:sym typeface="Times New Roman"/>
            </a:endParaRPr>
          </a:p>
        </p:txBody>
      </p:sp>
      <p:pic>
        <p:nvPicPr>
          <p:cNvPr id="121" name="Google Shape;121;p1"/>
          <p:cNvPicPr preferRelativeResize="0"/>
          <p:nvPr/>
        </p:nvPicPr>
        <p:blipFill rotWithShape="1">
          <a:blip r:embed="rId9">
            <a:alphaModFix/>
          </a:blip>
          <a:srcRect b="18646"/>
          <a:stretch/>
        </p:blipFill>
        <p:spPr>
          <a:xfrm>
            <a:off x="15635350" y="14005525"/>
            <a:ext cx="13019100" cy="5957726"/>
          </a:xfrm>
          <a:prstGeom prst="rect">
            <a:avLst/>
          </a:prstGeom>
          <a:noFill/>
          <a:ln>
            <a:noFill/>
          </a:ln>
        </p:spPr>
      </p:pic>
      <p:pic>
        <p:nvPicPr>
          <p:cNvPr id="122" name="Google Shape;122;p1"/>
          <p:cNvPicPr preferRelativeResize="0"/>
          <p:nvPr/>
        </p:nvPicPr>
        <p:blipFill>
          <a:blip r:embed="rId10">
            <a:alphaModFix/>
          </a:blip>
          <a:stretch>
            <a:fillRect/>
          </a:stretch>
        </p:blipFill>
        <p:spPr>
          <a:xfrm>
            <a:off x="29897550" y="4729700"/>
            <a:ext cx="11797460" cy="6889500"/>
          </a:xfrm>
          <a:prstGeom prst="rect">
            <a:avLst/>
          </a:prstGeom>
          <a:noFill/>
          <a:ln>
            <a:noFill/>
          </a:ln>
        </p:spPr>
      </p:pic>
      <p:pic>
        <p:nvPicPr>
          <p:cNvPr id="123" name="Google Shape;123;p1"/>
          <p:cNvPicPr preferRelativeResize="0"/>
          <p:nvPr/>
        </p:nvPicPr>
        <p:blipFill>
          <a:blip r:embed="rId11">
            <a:alphaModFix/>
          </a:blip>
          <a:stretch>
            <a:fillRect/>
          </a:stretch>
        </p:blipFill>
        <p:spPr>
          <a:xfrm>
            <a:off x="15635350" y="20135375"/>
            <a:ext cx="13019100" cy="7602923"/>
          </a:xfrm>
          <a:prstGeom prst="rect">
            <a:avLst/>
          </a:prstGeom>
          <a:noFill/>
          <a:ln>
            <a:noFill/>
          </a:ln>
        </p:spPr>
      </p:pic>
      <p:sp>
        <p:nvSpPr>
          <p:cNvPr id="124" name="Google Shape;124;p1"/>
          <p:cNvSpPr txBox="1"/>
          <p:nvPr/>
        </p:nvSpPr>
        <p:spPr>
          <a:xfrm>
            <a:off x="15593350" y="11080997"/>
            <a:ext cx="13019100" cy="2000400"/>
          </a:xfrm>
          <a:prstGeom prst="rect">
            <a:avLst/>
          </a:prstGeom>
          <a:noFill/>
          <a:ln w="9525" cap="flat" cmpd="sng">
            <a:solidFill>
              <a:schemeClr val="accent2"/>
            </a:solidFill>
            <a:prstDash val="solid"/>
            <a:round/>
            <a:headEnd type="none" w="sm" len="sm"/>
            <a:tailEnd type="none" w="sm" len="sm"/>
          </a:ln>
        </p:spPr>
        <p:txBody>
          <a:bodyPr spcFirstLastPara="1" wrap="square" lIns="365750" tIns="365750" rIns="365750" bIns="365750" anchor="t" anchorCtr="0">
            <a:noAutofit/>
          </a:bodyPr>
          <a:lstStyle/>
          <a:p>
            <a:pPr marL="457200" lvl="0" indent="-431800" algn="l" rtl="0">
              <a:spcBef>
                <a:spcPts val="0"/>
              </a:spcBef>
              <a:spcAft>
                <a:spcPts val="0"/>
              </a:spcAft>
              <a:buClr>
                <a:schemeClr val="dk1"/>
              </a:buClr>
              <a:buSzPts val="3200"/>
              <a:buFont typeface="Times New Roman"/>
              <a:buChar char="●"/>
            </a:pPr>
            <a:r>
              <a:rPr lang="en-US" sz="3200">
                <a:solidFill>
                  <a:schemeClr val="dk1"/>
                </a:solidFill>
                <a:latin typeface="Times New Roman"/>
                <a:ea typeface="Times New Roman"/>
                <a:cs typeface="Times New Roman"/>
                <a:sym typeface="Times New Roman"/>
              </a:rPr>
              <a:t>Averages for BP were rounded to the nearest even whole number.</a:t>
            </a:r>
            <a:endParaRPr sz="3200">
              <a:solidFill>
                <a:schemeClr val="dk1"/>
              </a:solidFill>
              <a:latin typeface="Times New Roman"/>
              <a:ea typeface="Times New Roman"/>
              <a:cs typeface="Times New Roman"/>
              <a:sym typeface="Times New Roman"/>
            </a:endParaRPr>
          </a:p>
          <a:p>
            <a:pPr marL="457200" lvl="0" indent="-431800" algn="l" rtl="0">
              <a:spcBef>
                <a:spcPts val="0"/>
              </a:spcBef>
              <a:spcAft>
                <a:spcPts val="0"/>
              </a:spcAft>
              <a:buClr>
                <a:schemeClr val="dk1"/>
              </a:buClr>
              <a:buSzPts val="3200"/>
              <a:buFont typeface="Times New Roman"/>
              <a:buChar char="●"/>
            </a:pPr>
            <a:r>
              <a:rPr lang="en-US" sz="3200">
                <a:solidFill>
                  <a:schemeClr val="dk1"/>
                </a:solidFill>
                <a:latin typeface="Times New Roman"/>
                <a:ea typeface="Times New Roman"/>
                <a:cs typeface="Times New Roman"/>
                <a:sym typeface="Times New Roman"/>
              </a:rPr>
              <a:t>Averages for HR were rounded to the nearest whole number.</a:t>
            </a:r>
            <a:endParaRPr sz="3000">
              <a:solidFill>
                <a:schemeClr val="dk1"/>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595959"/>
      </a:dk2>
      <a:lt2>
        <a:srgbClr val="D8D8D8"/>
      </a:lt2>
      <a:accent1>
        <a:srgbClr val="C00000"/>
      </a:accent1>
      <a:accent2>
        <a:srgbClr val="84271A"/>
      </a:accent2>
      <a:accent3>
        <a:srgbClr val="7F7F7F"/>
      </a:accent3>
      <a:accent4>
        <a:srgbClr val="B24034"/>
      </a:accent4>
      <a:accent5>
        <a:srgbClr val="631D13"/>
      </a:accent5>
      <a:accent6>
        <a:srgbClr val="900000"/>
      </a:accent6>
      <a:hlink>
        <a:srgbClr val="00B0F0"/>
      </a:hlink>
      <a:folHlink>
        <a:srgbClr val="0070C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1011</Words>
  <Application>Microsoft Office PowerPoint</Application>
  <PresentationFormat>Custom</PresentationFormat>
  <Paragraphs>35</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Measurements of Blood Pressure and Heart Rate in College Students</dc:title>
  <dc:creator>Jamie Ann Delos Reyes;Ardena Thompson;Tanner Gomes;Rylee Sampson;Malia Yadao;Rebecca Romine</dc:creator>
  <cp:lastModifiedBy>Alphie Garcia</cp:lastModifiedBy>
  <cp:revision>2</cp:revision>
  <dcterms:created xsi:type="dcterms:W3CDTF">2013-02-10T21:14:48Z</dcterms:created>
  <dcterms:modified xsi:type="dcterms:W3CDTF">2020-04-20T21:09:59Z</dcterms:modified>
</cp:coreProperties>
</file>