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9" r:id="rId5"/>
    <p:sldId id="262" r:id="rId6"/>
    <p:sldId id="265" r:id="rId7"/>
    <p:sldId id="263" r:id="rId8"/>
    <p:sldId id="261"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BC41FF-8D7B-4BEA-9D5B-A23945F3497A}" v="3" dt="2020-11-18T00:01:50.6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83" d="100"/>
          <a:sy n="83" d="100"/>
        </p:scale>
        <p:origin x="120" y="10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9B0F7D69-D93C-4C38-A23D-76E000D691CD}"/>
              </a:ext>
            </a:extLst>
          </p:cNvPr>
          <p:cNvSpPr/>
          <p:nvPr/>
        </p:nvSpPr>
        <p:spPr>
          <a:xfrm>
            <a:off x="0" y="0"/>
            <a:ext cx="3496422" cy="6858000"/>
          </a:xfrm>
          <a:custGeom>
            <a:avLst/>
            <a:gdLst>
              <a:gd name="connsiteX0" fmla="*/ 0 w 3496422"/>
              <a:gd name="connsiteY0" fmla="*/ 0 h 6858000"/>
              <a:gd name="connsiteX1" fmla="*/ 1873399 w 3496422"/>
              <a:gd name="connsiteY1" fmla="*/ 0 h 6858000"/>
              <a:gd name="connsiteX2" fmla="*/ 1895523 w 3496422"/>
              <a:gd name="connsiteY2" fmla="*/ 14997 h 6858000"/>
              <a:gd name="connsiteX3" fmla="*/ 3496422 w 3496422"/>
              <a:gd name="connsiteY3" fmla="*/ 3621656 h 6858000"/>
              <a:gd name="connsiteX4" fmla="*/ 1622072 w 3496422"/>
              <a:gd name="connsiteY4" fmla="*/ 6374814 h 6858000"/>
              <a:gd name="connsiteX5" fmla="*/ 1105424 w 3496422"/>
              <a:gd name="connsiteY5" fmla="*/ 6780599 h 6858000"/>
              <a:gd name="connsiteX6" fmla="*/ 993668 w 3496422"/>
              <a:gd name="connsiteY6" fmla="*/ 6858000 h 6858000"/>
              <a:gd name="connsiteX7" fmla="*/ 0 w 349642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422" h="6858000">
                <a:moveTo>
                  <a:pt x="0" y="0"/>
                </a:moveTo>
                <a:lnTo>
                  <a:pt x="1873399" y="0"/>
                </a:lnTo>
                <a:lnTo>
                  <a:pt x="1895523" y="14997"/>
                </a:lnTo>
                <a:cubicBezTo>
                  <a:pt x="2922686" y="754641"/>
                  <a:pt x="3496422" y="2093192"/>
                  <a:pt x="3496422" y="3621656"/>
                </a:cubicBezTo>
                <a:cubicBezTo>
                  <a:pt x="3496422" y="4969131"/>
                  <a:pt x="2567697" y="5602839"/>
                  <a:pt x="1622072" y="6374814"/>
                </a:cubicBezTo>
                <a:cubicBezTo>
                  <a:pt x="1449869" y="6515397"/>
                  <a:pt x="1279242" y="6653108"/>
                  <a:pt x="1105424" y="6780599"/>
                </a:cubicBezTo>
                <a:lnTo>
                  <a:pt x="993668"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p:cNvSpPr>
            <a:spLocks noGrp="1"/>
          </p:cNvSpPr>
          <p:nvPr>
            <p:ph type="ctrTitle"/>
          </p:nvPr>
        </p:nvSpPr>
        <p:spPr>
          <a:xfrm>
            <a:off x="4654295" y="1346268"/>
            <a:ext cx="7060135" cy="3285207"/>
          </a:xfrm>
        </p:spPr>
        <p:txBody>
          <a:bodyPr anchor="b">
            <a:noAutofit/>
          </a:bodyPr>
          <a:lstStyle>
            <a:lvl1pPr algn="l">
              <a:lnSpc>
                <a:spcPct val="120000"/>
              </a:lnSpc>
              <a:defRPr sz="540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4662312" y="4631475"/>
            <a:ext cx="7052117" cy="1150200"/>
          </a:xfrm>
        </p:spPr>
        <p:txBody>
          <a:bodyPr lIns="109728" tIns="109728" rIns="109728" bIns="91440" anchor="t">
            <a:normAutofit/>
          </a:bodyPr>
          <a:lstStyle>
            <a:lvl1pPr marL="0" indent="0" algn="l">
              <a:lnSpc>
                <a:spcPct val="130000"/>
              </a:lnSpc>
              <a:buNone/>
              <a:defRPr sz="2400" baseline="0">
                <a:solidFill>
                  <a:schemeClr val="tx1">
                    <a:lumMod val="85000"/>
                    <a:lumOff val="1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Date Placeholder 9">
            <a:extLst>
              <a:ext uri="{FF2B5EF4-FFF2-40B4-BE49-F238E27FC236}">
                <a16:creationId xmlns:a16="http://schemas.microsoft.com/office/drawing/2014/main" id="{123E5C65-E22A-4865-9449-10140D62B655}"/>
              </a:ext>
            </a:extLst>
          </p:cNvPr>
          <p:cNvSpPr>
            <a:spLocks noGrp="1"/>
          </p:cNvSpPr>
          <p:nvPr>
            <p:ph type="dt" sz="half" idx="10"/>
          </p:nvPr>
        </p:nvSpPr>
        <p:spPr>
          <a:xfrm>
            <a:off x="4654295" y="617415"/>
            <a:ext cx="7123723" cy="457200"/>
          </a:xfrm>
        </p:spPr>
        <p:txBody>
          <a:bodyPr/>
          <a:lstStyle>
            <a:lvl1pPr algn="l">
              <a:defRPr/>
            </a:lvl1pPr>
          </a:lstStyle>
          <a:p>
            <a:fld id="{12241623-A064-4BED-B073-BA4D61433402}" type="datetime1">
              <a:rPr lang="en-US" smtClean="0"/>
              <a:t>11/17/2020</a:t>
            </a:fld>
            <a:endParaRPr lang="en-US" dirty="0"/>
          </a:p>
        </p:txBody>
      </p:sp>
      <p:sp>
        <p:nvSpPr>
          <p:cNvPr id="24" name="Footer Placeholder 23">
            <a:extLst>
              <a:ext uri="{FF2B5EF4-FFF2-40B4-BE49-F238E27FC236}">
                <a16:creationId xmlns:a16="http://schemas.microsoft.com/office/drawing/2014/main" id="{EF9C3DE0-E7F5-4B4D-B5AF-CDE724CE79A3}"/>
              </a:ext>
            </a:extLst>
          </p:cNvPr>
          <p:cNvSpPr>
            <a:spLocks noGrp="1"/>
          </p:cNvSpPr>
          <p:nvPr>
            <p:ph type="ftr" sz="quarter" idx="11"/>
          </p:nvPr>
        </p:nvSpPr>
        <p:spPr>
          <a:xfrm>
            <a:off x="4654295" y="6170490"/>
            <a:ext cx="5588349" cy="457200"/>
          </a:xfrm>
        </p:spPr>
        <p:txBody>
          <a:bodyPr/>
          <a:lstStyle/>
          <a:p>
            <a:endParaRPr lang="en-US" dirty="0"/>
          </a:p>
        </p:txBody>
      </p:sp>
      <p:sp>
        <p:nvSpPr>
          <p:cNvPr id="25" name="Slide Number Placeholder 24">
            <a:extLst>
              <a:ext uri="{FF2B5EF4-FFF2-40B4-BE49-F238E27FC236}">
                <a16:creationId xmlns:a16="http://schemas.microsoft.com/office/drawing/2014/main" id="{48C1E146-840A-4217-B63E-62E5CF8909C2}"/>
              </a:ext>
            </a:extLst>
          </p:cNvPr>
          <p:cNvSpPr>
            <a:spLocks noGrp="1"/>
          </p:cNvSpPr>
          <p:nvPr>
            <p:ph type="sldNum" sz="quarter" idx="12"/>
          </p:nvPr>
        </p:nvSpPr>
        <p:spPr>
          <a:xfrm>
            <a:off x="10515600" y="6170490"/>
            <a:ext cx="1198829" cy="457200"/>
          </a:xfrm>
        </p:spPr>
        <p:txBody>
          <a:bodyPr/>
          <a:lstStyle>
            <a:lvl1pPr algn="r">
              <a:defRPr/>
            </a:lvl1pPr>
          </a:lstStyle>
          <a:p>
            <a:fld id="{FAEF9944-A4F6-4C59-AEBD-678D6480B8EA}" type="slidenum">
              <a:rPr lang="en-US" smtClean="0"/>
              <a:pPr/>
              <a:t>‹#›</a:t>
            </a:fld>
            <a:endParaRPr lang="en-US" dirty="0"/>
          </a:p>
        </p:txBody>
      </p:sp>
      <p:sp>
        <p:nvSpPr>
          <p:cNvPr id="4" name="Freeform: Shape 3">
            <a:extLst>
              <a:ext uri="{FF2B5EF4-FFF2-40B4-BE49-F238E27FC236}">
                <a16:creationId xmlns:a16="http://schemas.microsoft.com/office/drawing/2014/main" id="{8CD419D4-EA9D-42D9-BF62-B07F0B7B672B}"/>
              </a:ext>
            </a:extLst>
          </p:cNvPr>
          <p:cNvSpPr/>
          <p:nvPr/>
        </p:nvSpPr>
        <p:spPr>
          <a:xfrm>
            <a:off x="1375409"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5" name="Freeform: Shape 4">
            <a:extLst>
              <a:ext uri="{FF2B5EF4-FFF2-40B4-BE49-F238E27FC236}">
                <a16:creationId xmlns:a16="http://schemas.microsoft.com/office/drawing/2014/main" id="{1C6FEC9B-9608-4181-A9E5-A1B80E72021C}"/>
              </a:ext>
            </a:extLst>
          </p:cNvPr>
          <p:cNvSpPr/>
          <p:nvPr/>
        </p:nvSpPr>
        <p:spPr>
          <a:xfrm>
            <a:off x="1155402"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6" name="Freeform: Shape 5">
            <a:extLst>
              <a:ext uri="{FF2B5EF4-FFF2-40B4-BE49-F238E27FC236}">
                <a16:creationId xmlns:a16="http://schemas.microsoft.com/office/drawing/2014/main" id="{AB1564ED-F26F-451D-97D6-A6EC3E83FD55}"/>
              </a:ext>
            </a:extLst>
          </p:cNvPr>
          <p:cNvSpPr/>
          <p:nvPr/>
        </p:nvSpPr>
        <p:spPr>
          <a:xfrm>
            <a:off x="924161" y="0"/>
            <a:ext cx="2261351"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Tree>
    <p:extLst>
      <p:ext uri="{BB962C8B-B14F-4D97-AF65-F5344CB8AC3E}">
        <p14:creationId xmlns:p14="http://schemas.microsoft.com/office/powerpoint/2010/main" val="78539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6397E4A-EB6A-4FA6-AA4F-69EA0C70FDC9}"/>
              </a:ext>
            </a:extLst>
          </p:cNvPr>
          <p:cNvSpPr>
            <a:spLocks noGrp="1"/>
          </p:cNvSpPr>
          <p:nvPr>
            <p:ph type="dt" sz="half" idx="10"/>
          </p:nvPr>
        </p:nvSpPr>
        <p:spPr/>
        <p:txBody>
          <a:bodyPr/>
          <a:lstStyle/>
          <a:p>
            <a:fld id="{6F86ED0C-1DA7-41F0-94CF-6218B1FEDFF1}" type="datetime1">
              <a:rPr lang="en-US" smtClean="0"/>
              <a:t>11/17/2020</a:t>
            </a:fld>
            <a:endParaRPr lang="en-US" dirty="0"/>
          </a:p>
        </p:txBody>
      </p:sp>
      <p:sp>
        <p:nvSpPr>
          <p:cNvPr id="8" name="Footer Placeholder 7">
            <a:extLst>
              <a:ext uri="{FF2B5EF4-FFF2-40B4-BE49-F238E27FC236}">
                <a16:creationId xmlns:a16="http://schemas.microsoft.com/office/drawing/2014/main" id="{051A2F5D-7AC4-4F91-965A-7B6A45D6F41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26E8B86-CDB8-482F-9D9F-1BFDA3638B3E}"/>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766132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EECF02AB-6034-4B88-BC5A-7C17CB0EF809}" type="datetime1">
              <a:rPr lang="en-US" smtClean="0"/>
              <a:t>11/17/2020</a:t>
            </a:fld>
            <a:endParaRPr lang="en-US" dirty="0"/>
          </a:p>
        </p:txBody>
      </p:sp>
      <p:sp>
        <p:nvSpPr>
          <p:cNvPr id="5" name="Footer Placeholder 4"/>
          <p:cNvSpPr>
            <a:spLocks noGrp="1"/>
          </p:cNvSpPr>
          <p:nvPr>
            <p:ph type="ftr" sz="quarter" idx="11"/>
          </p:nvPr>
        </p:nvSpPr>
        <p:spPr>
          <a:xfrm>
            <a:off x="2933699" y="6296615"/>
            <a:ext cx="5959577" cy="365125"/>
          </a:xfrm>
        </p:spPr>
        <p:txBody>
          <a:bodyPr/>
          <a:lstStyle/>
          <a:p>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FAEF9944-A4F6-4C59-AEBD-678D6480B8EA}" type="slidenum">
              <a:rPr lang="en-US" smtClean="0"/>
              <a:pPr/>
              <a:t>‹#›</a:t>
            </a:fld>
            <a:endParaRPr lang="en-US" dirty="0"/>
          </a:p>
        </p:txBody>
      </p:sp>
      <p:cxnSp>
        <p:nvCxnSpPr>
          <p:cNvPr id="7" name="Straight Connector 6" title="Rule Line">
            <a:extLst>
              <a:ext uri="{FF2B5EF4-FFF2-40B4-BE49-F238E27FC236}">
                <a16:creationId xmlns:a16="http://schemas.microsoft.com/office/drawing/2014/main" id="{A1005B08-D2D4-455C-AA62-1200E43E7AF9}"/>
              </a:ext>
            </a:extLst>
          </p:cNvPr>
          <p:cNvCxnSpPr/>
          <p:nvPr/>
        </p:nvCxnSpPr>
        <p:spPr>
          <a:xfrm>
            <a:off x="9111582" y="571502"/>
            <a:ext cx="0" cy="5275467"/>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9817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6923EF53-7767-4C94-BEF6-D452927945DA}"/>
              </a:ext>
            </a:extLst>
          </p:cNvPr>
          <p:cNvSpPr>
            <a:spLocks noGrp="1"/>
          </p:cNvSpPr>
          <p:nvPr>
            <p:ph type="dt" sz="half" idx="10"/>
          </p:nvPr>
        </p:nvSpPr>
        <p:spPr/>
        <p:txBody>
          <a:bodyPr/>
          <a:lstStyle/>
          <a:p>
            <a:fld id="{22F3E5F3-28EE-488F-BD53-B744C06C3DEC}" type="datetime1">
              <a:rPr lang="en-US" smtClean="0"/>
              <a:t>11/17/2020</a:t>
            </a:fld>
            <a:endParaRPr lang="en-US" dirty="0"/>
          </a:p>
        </p:txBody>
      </p:sp>
      <p:sp>
        <p:nvSpPr>
          <p:cNvPr id="11" name="Footer Placeholder 10">
            <a:extLst>
              <a:ext uri="{FF2B5EF4-FFF2-40B4-BE49-F238E27FC236}">
                <a16:creationId xmlns:a16="http://schemas.microsoft.com/office/drawing/2014/main" id="{ACF12700-F905-4CFA-970C-C81E05A64D5B}"/>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DA1B1EE2-BCA3-432B-A32D-B04C7F1DD93F}"/>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365605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84A89F5-6982-40AE-8108-88B93E85C8FF}"/>
              </a:ext>
            </a:extLst>
          </p:cNvPr>
          <p:cNvGrpSpPr/>
          <p:nvPr/>
        </p:nvGrpSpPr>
        <p:grpSpPr>
          <a:xfrm>
            <a:off x="3124577" y="0"/>
            <a:ext cx="4389519" cy="2916937"/>
            <a:chOff x="3124577" y="0"/>
            <a:chExt cx="4389519" cy="2916937"/>
          </a:xfrm>
        </p:grpSpPr>
        <p:sp>
          <p:nvSpPr>
            <p:cNvPr id="49" name="Freeform: Shape 48">
              <a:extLst>
                <a:ext uri="{FF2B5EF4-FFF2-40B4-BE49-F238E27FC236}">
                  <a16:creationId xmlns:a16="http://schemas.microsoft.com/office/drawing/2014/main" id="{B80BED93-E30B-4492-A268-84C33CA4F067}"/>
                </a:ext>
              </a:extLst>
            </p:cNvPr>
            <p:cNvSpPr/>
            <p:nvPr/>
          </p:nvSpPr>
          <p:spPr>
            <a:xfrm>
              <a:off x="3320637" y="0"/>
              <a:ext cx="4013331" cy="2742133"/>
            </a:xfrm>
            <a:custGeom>
              <a:avLst/>
              <a:gdLst>
                <a:gd name="connsiteX0" fmla="*/ 294151 w 4013331"/>
                <a:gd name="connsiteY0" fmla="*/ 0 h 2742133"/>
                <a:gd name="connsiteX1" fmla="*/ 3844057 w 4013331"/>
                <a:gd name="connsiteY1" fmla="*/ 0 h 2742133"/>
                <a:gd name="connsiteX2" fmla="*/ 3892490 w 4013331"/>
                <a:gd name="connsiteY2" fmla="*/ 131440 h 2742133"/>
                <a:gd name="connsiteX3" fmla="*/ 4013331 w 4013331"/>
                <a:gd name="connsiteY3" fmla="*/ 941251 h 2742133"/>
                <a:gd name="connsiteX4" fmla="*/ 3804827 w 4013331"/>
                <a:gd name="connsiteY4" fmla="*/ 1540292 h 2742133"/>
                <a:gd name="connsiteX5" fmla="*/ 3187498 w 4013331"/>
                <a:gd name="connsiteY5" fmla="*/ 2098087 h 2742133"/>
                <a:gd name="connsiteX6" fmla="*/ 3051769 w 4013331"/>
                <a:gd name="connsiteY6" fmla="*/ 2204787 h 2742133"/>
                <a:gd name="connsiteX7" fmla="*/ 1936476 w 4013331"/>
                <a:gd name="connsiteY7" fmla="*/ 2742133 h 2742133"/>
                <a:gd name="connsiteX8" fmla="*/ 467303 w 4013331"/>
                <a:gd name="connsiteY8" fmla="*/ 1868695 h 2742133"/>
                <a:gd name="connsiteX9" fmla="*/ 310732 w 4013331"/>
                <a:gd name="connsiteY9" fmla="*/ 1645244 h 2742133"/>
                <a:gd name="connsiteX10" fmla="*/ 0 w 4013331"/>
                <a:gd name="connsiteY10" fmla="*/ 941251 h 2742133"/>
                <a:gd name="connsiteX11" fmla="*/ 187749 w 4013331"/>
                <a:gd name="connsiteY11" fmla="*/ 183076 h 2742133"/>
                <a:gd name="connsiteX12" fmla="*/ 288888 w 4013331"/>
                <a:gd name="connsiteY12" fmla="*/ 7329 h 2742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13331" h="2742133">
                  <a:moveTo>
                    <a:pt x="294151" y="0"/>
                  </a:moveTo>
                  <a:lnTo>
                    <a:pt x="3844057" y="0"/>
                  </a:lnTo>
                  <a:lnTo>
                    <a:pt x="3892490" y="131440"/>
                  </a:lnTo>
                  <a:cubicBezTo>
                    <a:pt x="3971777" y="378867"/>
                    <a:pt x="4013331" y="652783"/>
                    <a:pt x="4013331" y="941251"/>
                  </a:cubicBezTo>
                  <a:cubicBezTo>
                    <a:pt x="4013331" y="1171430"/>
                    <a:pt x="3948997" y="1356167"/>
                    <a:pt x="3804827" y="1540292"/>
                  </a:cubicBezTo>
                  <a:cubicBezTo>
                    <a:pt x="3654026" y="1732895"/>
                    <a:pt x="3427436" y="1910292"/>
                    <a:pt x="3187498" y="2098087"/>
                  </a:cubicBezTo>
                  <a:cubicBezTo>
                    <a:pt x="3143231" y="2132693"/>
                    <a:pt x="3097499" y="2168522"/>
                    <a:pt x="3051769" y="2204787"/>
                  </a:cubicBezTo>
                  <a:cubicBezTo>
                    <a:pt x="2642425" y="2529345"/>
                    <a:pt x="2343664" y="2742133"/>
                    <a:pt x="1936476" y="2742133"/>
                  </a:cubicBezTo>
                  <a:cubicBezTo>
                    <a:pt x="1316045" y="2742133"/>
                    <a:pt x="876647" y="2480932"/>
                    <a:pt x="467303" y="1868695"/>
                  </a:cubicBezTo>
                  <a:cubicBezTo>
                    <a:pt x="413736" y="1788559"/>
                    <a:pt x="361372" y="1715679"/>
                    <a:pt x="310732" y="1645244"/>
                  </a:cubicBezTo>
                  <a:cubicBezTo>
                    <a:pt x="100850" y="1353195"/>
                    <a:pt x="0" y="1201315"/>
                    <a:pt x="0" y="941251"/>
                  </a:cubicBezTo>
                  <a:cubicBezTo>
                    <a:pt x="0" y="683021"/>
                    <a:pt x="63214" y="427935"/>
                    <a:pt x="187749" y="183076"/>
                  </a:cubicBezTo>
                  <a:cubicBezTo>
                    <a:pt x="218215" y="123194"/>
                    <a:pt x="251953" y="64578"/>
                    <a:pt x="288888" y="7329"/>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0" name="Freeform: Shape 49">
              <a:extLst>
                <a:ext uri="{FF2B5EF4-FFF2-40B4-BE49-F238E27FC236}">
                  <a16:creationId xmlns:a16="http://schemas.microsoft.com/office/drawing/2014/main" id="{965F60C1-CD8B-4326-9B24-3D197CF382A6}"/>
                </a:ext>
              </a:extLst>
            </p:cNvPr>
            <p:cNvSpPr/>
            <p:nvPr/>
          </p:nvSpPr>
          <p:spPr>
            <a:xfrm>
              <a:off x="3566319" y="0"/>
              <a:ext cx="3401415" cy="2440484"/>
            </a:xfrm>
            <a:custGeom>
              <a:avLst/>
              <a:gdLst>
                <a:gd name="connsiteX0" fmla="*/ 332917 w 3401415"/>
                <a:gd name="connsiteY0" fmla="*/ 0 h 2440484"/>
                <a:gd name="connsiteX1" fmla="*/ 3207137 w 3401415"/>
                <a:gd name="connsiteY1" fmla="*/ 0 h 2440484"/>
                <a:gd name="connsiteX2" fmla="*/ 3242654 w 3401415"/>
                <a:gd name="connsiteY2" fmla="*/ 74937 h 2440484"/>
                <a:gd name="connsiteX3" fmla="*/ 3401415 w 3401415"/>
                <a:gd name="connsiteY3" fmla="*/ 914184 h 2440484"/>
                <a:gd name="connsiteX4" fmla="*/ 3224702 w 3401415"/>
                <a:gd name="connsiteY4" fmla="*/ 1421888 h 2440484"/>
                <a:gd name="connsiteX5" fmla="*/ 2701498 w 3401415"/>
                <a:gd name="connsiteY5" fmla="*/ 1894635 h 2440484"/>
                <a:gd name="connsiteX6" fmla="*/ 2586463 w 3401415"/>
                <a:gd name="connsiteY6" fmla="*/ 1985068 h 2440484"/>
                <a:gd name="connsiteX7" fmla="*/ 1641219 w 3401415"/>
                <a:gd name="connsiteY7" fmla="*/ 2440484 h 2440484"/>
                <a:gd name="connsiteX8" fmla="*/ 396053 w 3401415"/>
                <a:gd name="connsiteY8" fmla="*/ 1700219 h 2440484"/>
                <a:gd name="connsiteX9" fmla="*/ 263354 w 3401415"/>
                <a:gd name="connsiteY9" fmla="*/ 1510839 h 2440484"/>
                <a:gd name="connsiteX10" fmla="*/ 0 w 3401415"/>
                <a:gd name="connsiteY10" fmla="*/ 914184 h 2440484"/>
                <a:gd name="connsiteX11" fmla="*/ 159122 w 3401415"/>
                <a:gd name="connsiteY11" fmla="*/ 271610 h 2440484"/>
                <a:gd name="connsiteX12" fmla="*/ 244841 w 3401415"/>
                <a:gd name="connsiteY12" fmla="*/ 122658 h 244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01415" h="2440484">
                  <a:moveTo>
                    <a:pt x="332917" y="0"/>
                  </a:moveTo>
                  <a:lnTo>
                    <a:pt x="3207137" y="0"/>
                  </a:lnTo>
                  <a:lnTo>
                    <a:pt x="3242654" y="74937"/>
                  </a:lnTo>
                  <a:cubicBezTo>
                    <a:pt x="3346386" y="322243"/>
                    <a:pt x="3401415" y="608579"/>
                    <a:pt x="3401415" y="914184"/>
                  </a:cubicBezTo>
                  <a:cubicBezTo>
                    <a:pt x="3401415" y="1109268"/>
                    <a:pt x="3346890" y="1265837"/>
                    <a:pt x="3224702" y="1421888"/>
                  </a:cubicBezTo>
                  <a:cubicBezTo>
                    <a:pt x="3096894" y="1585125"/>
                    <a:pt x="2904852" y="1735475"/>
                    <a:pt x="2701498" y="1894635"/>
                  </a:cubicBezTo>
                  <a:cubicBezTo>
                    <a:pt x="2663980" y="1923966"/>
                    <a:pt x="2625221" y="1954332"/>
                    <a:pt x="2586463" y="1985068"/>
                  </a:cubicBezTo>
                  <a:cubicBezTo>
                    <a:pt x="2239532" y="2260140"/>
                    <a:pt x="1986324" y="2440484"/>
                    <a:pt x="1641219" y="2440484"/>
                  </a:cubicBezTo>
                  <a:cubicBezTo>
                    <a:pt x="1115386" y="2440484"/>
                    <a:pt x="742984" y="2219109"/>
                    <a:pt x="396053" y="1700219"/>
                  </a:cubicBezTo>
                  <a:cubicBezTo>
                    <a:pt x="350653" y="1632303"/>
                    <a:pt x="306273" y="1570535"/>
                    <a:pt x="263354" y="1510839"/>
                  </a:cubicBezTo>
                  <a:cubicBezTo>
                    <a:pt x="85473" y="1263318"/>
                    <a:pt x="0" y="1134597"/>
                    <a:pt x="0" y="914184"/>
                  </a:cubicBezTo>
                  <a:cubicBezTo>
                    <a:pt x="0" y="695327"/>
                    <a:pt x="53576" y="479135"/>
                    <a:pt x="159122" y="271610"/>
                  </a:cubicBezTo>
                  <a:cubicBezTo>
                    <a:pt x="184943" y="220858"/>
                    <a:pt x="213538" y="171179"/>
                    <a:pt x="244841" y="122658"/>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1" name="Freeform: Shape 50">
              <a:extLst>
                <a:ext uri="{FF2B5EF4-FFF2-40B4-BE49-F238E27FC236}">
                  <a16:creationId xmlns:a16="http://schemas.microsoft.com/office/drawing/2014/main" id="{69511D06-104E-440E-8049-4CDCE4B87E96}"/>
                </a:ext>
              </a:extLst>
            </p:cNvPr>
            <p:cNvSpPr/>
            <p:nvPr/>
          </p:nvSpPr>
          <p:spPr>
            <a:xfrm>
              <a:off x="3232490" y="0"/>
              <a:ext cx="4164597" cy="2817185"/>
            </a:xfrm>
            <a:custGeom>
              <a:avLst/>
              <a:gdLst>
                <a:gd name="connsiteX0" fmla="*/ 237339 w 4130517"/>
                <a:gd name="connsiteY0" fmla="*/ 0 h 2806419"/>
                <a:gd name="connsiteX1" fmla="*/ 3997489 w 4130517"/>
                <a:gd name="connsiteY1" fmla="*/ 0 h 2806419"/>
                <a:gd name="connsiteX2" fmla="*/ 4006148 w 4130517"/>
                <a:gd name="connsiteY2" fmla="*/ 24333 h 2806419"/>
                <a:gd name="connsiteX3" fmla="*/ 4130517 w 4130517"/>
                <a:gd name="connsiteY3" fmla="*/ 887307 h 2806419"/>
                <a:gd name="connsiteX4" fmla="*/ 3915925 w 4130517"/>
                <a:gd name="connsiteY4" fmla="*/ 1525677 h 2806419"/>
                <a:gd name="connsiteX5" fmla="*/ 3280571 w 4130517"/>
                <a:gd name="connsiteY5" fmla="*/ 2120090 h 2806419"/>
                <a:gd name="connsiteX6" fmla="*/ 3140878 w 4130517"/>
                <a:gd name="connsiteY6" fmla="*/ 2233796 h 2806419"/>
                <a:gd name="connsiteX7" fmla="*/ 1993019 w 4130517"/>
                <a:gd name="connsiteY7" fmla="*/ 2806419 h 2806419"/>
                <a:gd name="connsiteX8" fmla="*/ 480948 w 4130517"/>
                <a:gd name="connsiteY8" fmla="*/ 1875638 h 2806419"/>
                <a:gd name="connsiteX9" fmla="*/ 319805 w 4130517"/>
                <a:gd name="connsiteY9" fmla="*/ 1637519 h 2806419"/>
                <a:gd name="connsiteX10" fmla="*/ 0 w 4130517"/>
                <a:gd name="connsiteY10" fmla="*/ 887307 h 2806419"/>
                <a:gd name="connsiteX11" fmla="*/ 193231 w 4130517"/>
                <a:gd name="connsiteY11" fmla="*/ 79360 h 2806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30517" h="2806419">
                  <a:moveTo>
                    <a:pt x="237339" y="0"/>
                  </a:moveTo>
                  <a:lnTo>
                    <a:pt x="3997489" y="0"/>
                  </a:lnTo>
                  <a:lnTo>
                    <a:pt x="4006148" y="24333"/>
                  </a:lnTo>
                  <a:cubicBezTo>
                    <a:pt x="4087750" y="288004"/>
                    <a:pt x="4130517" y="579903"/>
                    <a:pt x="4130517" y="887307"/>
                  </a:cubicBezTo>
                  <a:cubicBezTo>
                    <a:pt x="4130517" y="1132599"/>
                    <a:pt x="4064304" y="1329464"/>
                    <a:pt x="3915925" y="1525677"/>
                  </a:cubicBezTo>
                  <a:cubicBezTo>
                    <a:pt x="3760721" y="1730924"/>
                    <a:pt x="3527514" y="1919967"/>
                    <a:pt x="3280571" y="2120090"/>
                  </a:cubicBezTo>
                  <a:cubicBezTo>
                    <a:pt x="3235011" y="2156968"/>
                    <a:pt x="3187944" y="2195151"/>
                    <a:pt x="3140878" y="2233796"/>
                  </a:cubicBezTo>
                  <a:cubicBezTo>
                    <a:pt x="2719582" y="2579662"/>
                    <a:pt x="2412097" y="2806419"/>
                    <a:pt x="1993019" y="2806419"/>
                  </a:cubicBezTo>
                  <a:cubicBezTo>
                    <a:pt x="1354472" y="2806419"/>
                    <a:pt x="902244" y="2528070"/>
                    <a:pt x="480948" y="1875638"/>
                  </a:cubicBezTo>
                  <a:cubicBezTo>
                    <a:pt x="425816" y="1790244"/>
                    <a:pt x="371924" y="1712578"/>
                    <a:pt x="319805" y="1637519"/>
                  </a:cubicBezTo>
                  <a:cubicBezTo>
                    <a:pt x="103795" y="1326296"/>
                    <a:pt x="0" y="1164446"/>
                    <a:pt x="0" y="887307"/>
                  </a:cubicBezTo>
                  <a:cubicBezTo>
                    <a:pt x="0" y="612125"/>
                    <a:pt x="65060" y="340293"/>
                    <a:pt x="193231" y="7936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2" name="Freeform: Shape 51">
              <a:extLst>
                <a:ext uri="{FF2B5EF4-FFF2-40B4-BE49-F238E27FC236}">
                  <a16:creationId xmlns:a16="http://schemas.microsoft.com/office/drawing/2014/main" id="{164F6B39-7B0A-4839-9F52-1FFA2044F248}"/>
                </a:ext>
              </a:extLst>
            </p:cNvPr>
            <p:cNvSpPr/>
            <p:nvPr/>
          </p:nvSpPr>
          <p:spPr>
            <a:xfrm>
              <a:off x="3124577" y="0"/>
              <a:ext cx="4389519" cy="2916937"/>
            </a:xfrm>
            <a:custGeom>
              <a:avLst/>
              <a:gdLst>
                <a:gd name="connsiteX0" fmla="*/ 208215 w 4389519"/>
                <a:gd name="connsiteY0" fmla="*/ 0 h 2916937"/>
                <a:gd name="connsiteX1" fmla="*/ 4284014 w 4389519"/>
                <a:gd name="connsiteY1" fmla="*/ 0 h 2916937"/>
                <a:gd name="connsiteX2" fmla="*/ 4335794 w 4389519"/>
                <a:gd name="connsiteY2" fmla="*/ 207911 h 2916937"/>
                <a:gd name="connsiteX3" fmla="*/ 4376420 w 4389519"/>
                <a:gd name="connsiteY3" fmla="*/ 1078865 h 2916937"/>
                <a:gd name="connsiteX4" fmla="*/ 4090147 w 4389519"/>
                <a:gd name="connsiteY4" fmla="*/ 1734728 h 2916937"/>
                <a:gd name="connsiteX5" fmla="*/ 3362552 w 4389519"/>
                <a:gd name="connsiteY5" fmla="*/ 2305097 h 2916937"/>
                <a:gd name="connsiteX6" fmla="*/ 3204152 w 4389519"/>
                <a:gd name="connsiteY6" fmla="*/ 2412521 h 2916937"/>
                <a:gd name="connsiteX7" fmla="*/ 1936072 w 4389519"/>
                <a:gd name="connsiteY7" fmla="*/ 2912360 h 2916937"/>
                <a:gd name="connsiteX8" fmla="*/ 421690 w 4389519"/>
                <a:gd name="connsiteY8" fmla="*/ 1787063 h 2916937"/>
                <a:gd name="connsiteX9" fmla="*/ 273167 w 4389519"/>
                <a:gd name="connsiteY9" fmla="*/ 1520080 h 2916937"/>
                <a:gd name="connsiteX10" fmla="*/ 4118 w 4389519"/>
                <a:gd name="connsiteY10" fmla="*/ 696338 h 2916937"/>
                <a:gd name="connsiteX11" fmla="*/ 175984 w 4389519"/>
                <a:gd name="connsiteY11" fmla="*/ 60381 h 291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89519" h="2916937">
                  <a:moveTo>
                    <a:pt x="208215" y="0"/>
                  </a:moveTo>
                  <a:lnTo>
                    <a:pt x="4284014" y="0"/>
                  </a:lnTo>
                  <a:lnTo>
                    <a:pt x="4335794" y="207911"/>
                  </a:lnTo>
                  <a:cubicBezTo>
                    <a:pt x="4388748" y="479686"/>
                    <a:pt x="4403109" y="773803"/>
                    <a:pt x="4376420" y="1078865"/>
                  </a:cubicBezTo>
                  <a:cubicBezTo>
                    <a:pt x="4353703" y="1338514"/>
                    <a:pt x="4265383" y="1540772"/>
                    <a:pt x="4090147" y="1734728"/>
                  </a:cubicBezTo>
                  <a:cubicBezTo>
                    <a:pt x="3906850" y="1937616"/>
                    <a:pt x="3642485" y="2116128"/>
                    <a:pt x="3362552" y="2305097"/>
                  </a:cubicBezTo>
                  <a:cubicBezTo>
                    <a:pt x="3310910" y="2339914"/>
                    <a:pt x="3257553" y="2375972"/>
                    <a:pt x="3204152" y="2412521"/>
                  </a:cubicBezTo>
                  <a:cubicBezTo>
                    <a:pt x="2726165" y="2739616"/>
                    <a:pt x="2379682" y="2951171"/>
                    <a:pt x="1936072" y="2912360"/>
                  </a:cubicBezTo>
                  <a:cubicBezTo>
                    <a:pt x="1260148" y="2853224"/>
                    <a:pt x="807225" y="2516700"/>
                    <a:pt x="421690" y="1787063"/>
                  </a:cubicBezTo>
                  <a:cubicBezTo>
                    <a:pt x="371240" y="1691563"/>
                    <a:pt x="321385" y="1604361"/>
                    <a:pt x="273167" y="1520080"/>
                  </a:cubicBezTo>
                  <a:cubicBezTo>
                    <a:pt x="73334" y="1170636"/>
                    <a:pt x="-21548" y="989700"/>
                    <a:pt x="4118" y="696338"/>
                  </a:cubicBezTo>
                  <a:cubicBezTo>
                    <a:pt x="23232" y="477870"/>
                    <a:pt x="80908" y="264786"/>
                    <a:pt x="175984" y="60381"/>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grpSp>
      <p:grpSp>
        <p:nvGrpSpPr>
          <p:cNvPr id="8" name="Group 7">
            <a:extLst>
              <a:ext uri="{FF2B5EF4-FFF2-40B4-BE49-F238E27FC236}">
                <a16:creationId xmlns:a16="http://schemas.microsoft.com/office/drawing/2014/main" id="{03099122-D80B-4389-A1CF-52C635217F4B}"/>
              </a:ext>
            </a:extLst>
          </p:cNvPr>
          <p:cNvGrpSpPr/>
          <p:nvPr/>
        </p:nvGrpSpPr>
        <p:grpSpPr>
          <a:xfrm>
            <a:off x="8122942" y="0"/>
            <a:ext cx="4069058" cy="3547008"/>
            <a:chOff x="8122942" y="0"/>
            <a:chExt cx="4069058" cy="3547008"/>
          </a:xfrm>
        </p:grpSpPr>
        <p:sp>
          <p:nvSpPr>
            <p:cNvPr id="54" name="Freeform: Shape 53">
              <a:extLst>
                <a:ext uri="{FF2B5EF4-FFF2-40B4-BE49-F238E27FC236}">
                  <a16:creationId xmlns:a16="http://schemas.microsoft.com/office/drawing/2014/main" id="{CA535D59-CDAA-4AA9-84AC-A6142E857FE2}"/>
                </a:ext>
              </a:extLst>
            </p:cNvPr>
            <p:cNvSpPr/>
            <p:nvPr/>
          </p:nvSpPr>
          <p:spPr>
            <a:xfrm>
              <a:off x="8122942" y="0"/>
              <a:ext cx="4069058" cy="3547008"/>
            </a:xfrm>
            <a:custGeom>
              <a:avLst/>
              <a:gdLst>
                <a:gd name="connsiteX0" fmla="*/ 305212 w 4069058"/>
                <a:gd name="connsiteY0" fmla="*/ 0 h 3547008"/>
                <a:gd name="connsiteX1" fmla="*/ 4069058 w 4069058"/>
                <a:gd name="connsiteY1" fmla="*/ 0 h 3547008"/>
                <a:gd name="connsiteX2" fmla="*/ 4069058 w 4069058"/>
                <a:gd name="connsiteY2" fmla="*/ 2865785 h 3547008"/>
                <a:gd name="connsiteX3" fmla="*/ 3996814 w 4069058"/>
                <a:gd name="connsiteY3" fmla="*/ 2947457 h 3547008"/>
                <a:gd name="connsiteX4" fmla="*/ 2732780 w 4069058"/>
                <a:gd name="connsiteY4" fmla="*/ 3541640 h 3547008"/>
                <a:gd name="connsiteX5" fmla="*/ 1317550 w 4069058"/>
                <a:gd name="connsiteY5" fmla="*/ 3015110 h 3547008"/>
                <a:gd name="connsiteX6" fmla="*/ 1140977 w 4069058"/>
                <a:gd name="connsiteY6" fmla="*/ 2901419 h 3547008"/>
                <a:gd name="connsiteX7" fmla="*/ 330269 w 4069058"/>
                <a:gd name="connsiteY7" fmla="*/ 2297252 h 3547008"/>
                <a:gd name="connsiteX8" fmla="*/ 13299 w 4069058"/>
                <a:gd name="connsiteY8" fmla="*/ 1599966 h 3547008"/>
                <a:gd name="connsiteX9" fmla="*/ 217457 w 4069058"/>
                <a:gd name="connsiteY9" fmla="*/ 178659 h 3547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69058" h="3547008">
                  <a:moveTo>
                    <a:pt x="305212" y="0"/>
                  </a:moveTo>
                  <a:lnTo>
                    <a:pt x="4069058" y="0"/>
                  </a:lnTo>
                  <a:lnTo>
                    <a:pt x="4069058" y="2865785"/>
                  </a:lnTo>
                  <a:lnTo>
                    <a:pt x="3996814" y="2947457"/>
                  </a:lnTo>
                  <a:cubicBezTo>
                    <a:pt x="3654887" y="3311545"/>
                    <a:pt x="3252443" y="3496175"/>
                    <a:pt x="2732780" y="3541640"/>
                  </a:cubicBezTo>
                  <a:cubicBezTo>
                    <a:pt x="2236701" y="3585041"/>
                    <a:pt x="1850359" y="3361306"/>
                    <a:pt x="1317550" y="3015110"/>
                  </a:cubicBezTo>
                  <a:cubicBezTo>
                    <a:pt x="1258026" y="2976425"/>
                    <a:pt x="1198546" y="2938265"/>
                    <a:pt x="1140977" y="2901419"/>
                  </a:cubicBezTo>
                  <a:cubicBezTo>
                    <a:pt x="828927" y="2701433"/>
                    <a:pt x="534230" y="2512513"/>
                    <a:pt x="330269" y="2297252"/>
                  </a:cubicBezTo>
                  <a:cubicBezTo>
                    <a:pt x="135278" y="2091465"/>
                    <a:pt x="37487" y="1876435"/>
                    <a:pt x="13299" y="1599966"/>
                  </a:cubicBezTo>
                  <a:cubicBezTo>
                    <a:pt x="-32170" y="1080250"/>
                    <a:pt x="39709" y="589889"/>
                    <a:pt x="217457" y="178659"/>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5" name="Freeform: Shape 54">
              <a:extLst>
                <a:ext uri="{FF2B5EF4-FFF2-40B4-BE49-F238E27FC236}">
                  <a16:creationId xmlns:a16="http://schemas.microsoft.com/office/drawing/2014/main" id="{CD6948CC-6D51-4092-887C-B0664DC102C7}"/>
                </a:ext>
              </a:extLst>
            </p:cNvPr>
            <p:cNvSpPr/>
            <p:nvPr/>
          </p:nvSpPr>
          <p:spPr>
            <a:xfrm flipH="1">
              <a:off x="8319994" y="0"/>
              <a:ext cx="3872006" cy="3321595"/>
            </a:xfrm>
            <a:custGeom>
              <a:avLst/>
              <a:gdLst>
                <a:gd name="connsiteX0" fmla="*/ 3466434 w 3872006"/>
                <a:gd name="connsiteY0" fmla="*/ 0 h 3321595"/>
                <a:gd name="connsiteX1" fmla="*/ 65800 w 3872006"/>
                <a:gd name="connsiteY1" fmla="*/ 0 h 3321595"/>
                <a:gd name="connsiteX2" fmla="*/ 0 w 3872006"/>
                <a:gd name="connsiteY2" fmla="*/ 59511 h 3321595"/>
                <a:gd name="connsiteX3" fmla="*/ 0 w 3872006"/>
                <a:gd name="connsiteY3" fmla="*/ 2518435 h 3321595"/>
                <a:gd name="connsiteX4" fmla="*/ 80122 w 3872006"/>
                <a:gd name="connsiteY4" fmla="*/ 2618704 h 3321595"/>
                <a:gd name="connsiteX5" fmla="*/ 1549501 w 3872006"/>
                <a:gd name="connsiteY5" fmla="*/ 3321595 h 3321595"/>
                <a:gd name="connsiteX6" fmla="*/ 2796711 w 3872006"/>
                <a:gd name="connsiteY6" fmla="*/ 2749441 h 3321595"/>
                <a:gd name="connsiteX7" fmla="*/ 2948494 w 3872006"/>
                <a:gd name="connsiteY7" fmla="*/ 2635829 h 3321595"/>
                <a:gd name="connsiteX8" fmla="*/ 3638840 w 3872006"/>
                <a:gd name="connsiteY8" fmla="*/ 2041901 h 3321595"/>
                <a:gd name="connsiteX9" fmla="*/ 3872006 w 3872006"/>
                <a:gd name="connsiteY9" fmla="*/ 1404055 h 3321595"/>
                <a:gd name="connsiteX10" fmla="*/ 3467973 w 3872006"/>
                <a:gd name="connsiteY10" fmla="*/ 1974 h 332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72006" h="3321595">
                  <a:moveTo>
                    <a:pt x="3466434" y="0"/>
                  </a:moveTo>
                  <a:lnTo>
                    <a:pt x="65800" y="0"/>
                  </a:lnTo>
                  <a:lnTo>
                    <a:pt x="0" y="59511"/>
                  </a:lnTo>
                  <a:lnTo>
                    <a:pt x="0" y="2518435"/>
                  </a:lnTo>
                  <a:lnTo>
                    <a:pt x="80122" y="2618704"/>
                  </a:lnTo>
                  <a:cubicBezTo>
                    <a:pt x="490323" y="3108658"/>
                    <a:pt x="942414" y="3321595"/>
                    <a:pt x="1549501" y="3321595"/>
                  </a:cubicBezTo>
                  <a:cubicBezTo>
                    <a:pt x="2004852" y="3321595"/>
                    <a:pt x="2338950" y="3095023"/>
                    <a:pt x="2796711" y="2749441"/>
                  </a:cubicBezTo>
                  <a:cubicBezTo>
                    <a:pt x="2847850" y="2710827"/>
                    <a:pt x="2898991" y="2672676"/>
                    <a:pt x="2948494" y="2635829"/>
                  </a:cubicBezTo>
                  <a:cubicBezTo>
                    <a:pt x="3216812" y="2435869"/>
                    <a:pt x="3470203" y="2246981"/>
                    <a:pt x="3638840" y="2041901"/>
                  </a:cubicBezTo>
                  <a:cubicBezTo>
                    <a:pt x="3800062" y="1845849"/>
                    <a:pt x="3872006" y="1649145"/>
                    <a:pt x="3872006" y="1404055"/>
                  </a:cubicBezTo>
                  <a:cubicBezTo>
                    <a:pt x="3872006" y="866538"/>
                    <a:pt x="3729694" y="376466"/>
                    <a:pt x="3467973" y="1974"/>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6" name="Freeform: Shape 55">
              <a:extLst>
                <a:ext uri="{FF2B5EF4-FFF2-40B4-BE49-F238E27FC236}">
                  <a16:creationId xmlns:a16="http://schemas.microsoft.com/office/drawing/2014/main" id="{F5F9FD94-99CC-42AD-8E66-CF99E8FD5A94}"/>
                </a:ext>
              </a:extLst>
            </p:cNvPr>
            <p:cNvSpPr/>
            <p:nvPr/>
          </p:nvSpPr>
          <p:spPr>
            <a:xfrm flipH="1">
              <a:off x="8729240" y="9274"/>
              <a:ext cx="3462454" cy="3010961"/>
            </a:xfrm>
            <a:custGeom>
              <a:avLst/>
              <a:gdLst>
                <a:gd name="connsiteX0" fmla="*/ 2953507 w 3462454"/>
                <a:gd name="connsiteY0" fmla="*/ 0 h 3010961"/>
                <a:gd name="connsiteX1" fmla="*/ 477652 w 3462454"/>
                <a:gd name="connsiteY1" fmla="*/ 0 h 3010961"/>
                <a:gd name="connsiteX2" fmla="*/ 327396 w 3462454"/>
                <a:gd name="connsiteY2" fmla="*/ 113681 h 3010961"/>
                <a:gd name="connsiteX3" fmla="*/ 46554 w 3462454"/>
                <a:gd name="connsiteY3" fmla="*/ 391785 h 3010961"/>
                <a:gd name="connsiteX4" fmla="*/ 0 w 3462454"/>
                <a:gd name="connsiteY4" fmla="*/ 453516 h 3010961"/>
                <a:gd name="connsiteX5" fmla="*/ 0 w 3462454"/>
                <a:gd name="connsiteY5" fmla="*/ 2083461 h 3010961"/>
                <a:gd name="connsiteX6" fmla="*/ 26382 w 3462454"/>
                <a:gd name="connsiteY6" fmla="*/ 2118637 h 3010961"/>
                <a:gd name="connsiteX7" fmla="*/ 101620 w 3462454"/>
                <a:gd name="connsiteY7" fmla="*/ 2222744 h 3010961"/>
                <a:gd name="connsiteX8" fmla="*/ 1494064 w 3462454"/>
                <a:gd name="connsiteY8" fmla="*/ 3010961 h 3010961"/>
                <a:gd name="connsiteX9" fmla="*/ 2551110 w 3462454"/>
                <a:gd name="connsiteY9" fmla="*/ 2526044 h 3010961"/>
                <a:gd name="connsiteX10" fmla="*/ 2679751 w 3462454"/>
                <a:gd name="connsiteY10" fmla="*/ 2429754 h 3010961"/>
                <a:gd name="connsiteX11" fmla="*/ 3264840 w 3462454"/>
                <a:gd name="connsiteY11" fmla="*/ 1926383 h 3010961"/>
                <a:gd name="connsiteX12" fmla="*/ 3462454 w 3462454"/>
                <a:gd name="connsiteY12" fmla="*/ 1385790 h 3010961"/>
                <a:gd name="connsiteX13" fmla="*/ 3018820 w 3462454"/>
                <a:gd name="connsiteY13" fmla="*/ 67626 h 3010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2454" h="3010961">
                  <a:moveTo>
                    <a:pt x="2953507" y="0"/>
                  </a:moveTo>
                  <a:lnTo>
                    <a:pt x="477652" y="0"/>
                  </a:lnTo>
                  <a:lnTo>
                    <a:pt x="327396" y="113681"/>
                  </a:lnTo>
                  <a:cubicBezTo>
                    <a:pt x="222344" y="200626"/>
                    <a:pt x="128536" y="293564"/>
                    <a:pt x="46554" y="391785"/>
                  </a:cubicBezTo>
                  <a:lnTo>
                    <a:pt x="0" y="453516"/>
                  </a:lnTo>
                  <a:lnTo>
                    <a:pt x="0" y="2083461"/>
                  </a:lnTo>
                  <a:lnTo>
                    <a:pt x="26382" y="2118637"/>
                  </a:lnTo>
                  <a:cubicBezTo>
                    <a:pt x="51135" y="2152065"/>
                    <a:pt x="76235" y="2186586"/>
                    <a:pt x="101620" y="2222744"/>
                  </a:cubicBezTo>
                  <a:cubicBezTo>
                    <a:pt x="489585" y="2775245"/>
                    <a:pt x="906035" y="3010961"/>
                    <a:pt x="1494064" y="3010961"/>
                  </a:cubicBezTo>
                  <a:cubicBezTo>
                    <a:pt x="1879987" y="3010961"/>
                    <a:pt x="2163144" y="2818935"/>
                    <a:pt x="2551110" y="2526044"/>
                  </a:cubicBezTo>
                  <a:cubicBezTo>
                    <a:pt x="2594452" y="2493317"/>
                    <a:pt x="2637795" y="2460984"/>
                    <a:pt x="2679751" y="2429754"/>
                  </a:cubicBezTo>
                  <a:cubicBezTo>
                    <a:pt x="2907158" y="2260282"/>
                    <a:pt x="3121914" y="2100194"/>
                    <a:pt x="3264840" y="1926383"/>
                  </a:cubicBezTo>
                  <a:cubicBezTo>
                    <a:pt x="3401480" y="1760224"/>
                    <a:pt x="3462454" y="1593511"/>
                    <a:pt x="3462454" y="1385790"/>
                  </a:cubicBezTo>
                  <a:cubicBezTo>
                    <a:pt x="3462454" y="865148"/>
                    <a:pt x="3304918" y="397028"/>
                    <a:pt x="3018820" y="67626"/>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7" name="Freeform: Shape 56">
              <a:extLst>
                <a:ext uri="{FF2B5EF4-FFF2-40B4-BE49-F238E27FC236}">
                  <a16:creationId xmlns:a16="http://schemas.microsoft.com/office/drawing/2014/main" id="{F47D3E70-A759-410D-B5DB-855218E138C3}"/>
                </a:ext>
              </a:extLst>
            </p:cNvPr>
            <p:cNvSpPr/>
            <p:nvPr/>
          </p:nvSpPr>
          <p:spPr>
            <a:xfrm flipH="1">
              <a:off x="8243247" y="9274"/>
              <a:ext cx="3948447" cy="3411460"/>
            </a:xfrm>
            <a:custGeom>
              <a:avLst/>
              <a:gdLst>
                <a:gd name="connsiteX0" fmla="*/ 3564894 w 3904481"/>
                <a:gd name="connsiteY0" fmla="*/ 0 h 3411460"/>
                <a:gd name="connsiteX1" fmla="*/ 0 w 3904481"/>
                <a:gd name="connsiteY1" fmla="*/ 0 h 3411460"/>
                <a:gd name="connsiteX2" fmla="*/ 0 w 3904481"/>
                <a:gd name="connsiteY2" fmla="*/ 2659993 h 3411460"/>
                <a:gd name="connsiteX3" fmla="*/ 1876 w 3904481"/>
                <a:gd name="connsiteY3" fmla="*/ 2662425 h 3411460"/>
                <a:gd name="connsiteX4" fmla="*/ 1514161 w 3904481"/>
                <a:gd name="connsiteY4" fmla="*/ 3411460 h 3411460"/>
                <a:gd name="connsiteX5" fmla="*/ 2797788 w 3904481"/>
                <a:gd name="connsiteY5" fmla="*/ 2801744 h 3411460"/>
                <a:gd name="connsiteX6" fmla="*/ 2954004 w 3904481"/>
                <a:gd name="connsiteY6" fmla="*/ 2680673 h 3411460"/>
                <a:gd name="connsiteX7" fmla="*/ 3664508 w 3904481"/>
                <a:gd name="connsiteY7" fmla="*/ 2047754 h 3411460"/>
                <a:gd name="connsiteX8" fmla="*/ 3904481 w 3904481"/>
                <a:gd name="connsiteY8" fmla="*/ 1368033 h 3411460"/>
                <a:gd name="connsiteX9" fmla="*/ 3596499 w 3904481"/>
                <a:gd name="connsiteY9" fmla="*/ 52268 h 341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04481" h="3411460">
                  <a:moveTo>
                    <a:pt x="3564894" y="0"/>
                  </a:moveTo>
                  <a:lnTo>
                    <a:pt x="0" y="0"/>
                  </a:lnTo>
                  <a:lnTo>
                    <a:pt x="0" y="2659993"/>
                  </a:lnTo>
                  <a:lnTo>
                    <a:pt x="1876" y="2662425"/>
                  </a:lnTo>
                  <a:cubicBezTo>
                    <a:pt x="424055" y="3184544"/>
                    <a:pt x="889346" y="3411460"/>
                    <a:pt x="1514161" y="3411460"/>
                  </a:cubicBezTo>
                  <a:cubicBezTo>
                    <a:pt x="1982808" y="3411460"/>
                    <a:pt x="2326661" y="3170014"/>
                    <a:pt x="2797788" y="2801744"/>
                  </a:cubicBezTo>
                  <a:cubicBezTo>
                    <a:pt x="2850420" y="2760595"/>
                    <a:pt x="2903054" y="2719940"/>
                    <a:pt x="2954004" y="2680673"/>
                  </a:cubicBezTo>
                  <a:cubicBezTo>
                    <a:pt x="3230156" y="2467586"/>
                    <a:pt x="3490946" y="2266297"/>
                    <a:pt x="3664508" y="2047754"/>
                  </a:cubicBezTo>
                  <a:cubicBezTo>
                    <a:pt x="3830437" y="1838832"/>
                    <a:pt x="3904481" y="1629214"/>
                    <a:pt x="3904481" y="1368033"/>
                  </a:cubicBezTo>
                  <a:cubicBezTo>
                    <a:pt x="3904481" y="877057"/>
                    <a:pt x="3796872" y="423228"/>
                    <a:pt x="3596499" y="52268"/>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9" name="Group 8">
            <a:extLst>
              <a:ext uri="{FF2B5EF4-FFF2-40B4-BE49-F238E27FC236}">
                <a16:creationId xmlns:a16="http://schemas.microsoft.com/office/drawing/2014/main" id="{90302A25-2D4F-4AD5-B0E9-C12184C3599E}"/>
              </a:ext>
            </a:extLst>
          </p:cNvPr>
          <p:cNvGrpSpPr/>
          <p:nvPr/>
        </p:nvGrpSpPr>
        <p:grpSpPr>
          <a:xfrm>
            <a:off x="-1" y="1355238"/>
            <a:ext cx="4381339" cy="5510713"/>
            <a:chOff x="0" y="1347287"/>
            <a:chExt cx="4259808" cy="5510713"/>
          </a:xfrm>
        </p:grpSpPr>
        <p:sp>
          <p:nvSpPr>
            <p:cNvPr id="59" name="Freeform: Shape 58">
              <a:extLst>
                <a:ext uri="{FF2B5EF4-FFF2-40B4-BE49-F238E27FC236}">
                  <a16:creationId xmlns:a16="http://schemas.microsoft.com/office/drawing/2014/main" id="{E227AF03-773A-4B1E-8FED-67198038E60D}"/>
                </a:ext>
              </a:extLst>
            </p:cNvPr>
            <p:cNvSpPr/>
            <p:nvPr/>
          </p:nvSpPr>
          <p:spPr>
            <a:xfrm>
              <a:off x="0" y="1676545"/>
              <a:ext cx="4174269" cy="5181455"/>
            </a:xfrm>
            <a:custGeom>
              <a:avLst/>
              <a:gdLst>
                <a:gd name="connsiteX0" fmla="*/ 1155130 w 4174269"/>
                <a:gd name="connsiteY0" fmla="*/ 990 h 5181455"/>
                <a:gd name="connsiteX1" fmla="*/ 2396955 w 4174269"/>
                <a:gd name="connsiteY1" fmla="*/ 367328 h 5181455"/>
                <a:gd name="connsiteX2" fmla="*/ 3827960 w 4174269"/>
                <a:gd name="connsiteY2" fmla="*/ 4749328 h 5181455"/>
                <a:gd name="connsiteX3" fmla="*/ 3561502 w 4174269"/>
                <a:gd name="connsiteY3" fmla="*/ 5090948 h 5181455"/>
                <a:gd name="connsiteX4" fmla="*/ 3452726 w 4174269"/>
                <a:gd name="connsiteY4" fmla="*/ 5181455 h 5181455"/>
                <a:gd name="connsiteX5" fmla="*/ 0 w 4174269"/>
                <a:gd name="connsiteY5" fmla="*/ 5181455 h 5181455"/>
                <a:gd name="connsiteX6" fmla="*/ 0 w 4174269"/>
                <a:gd name="connsiteY6" fmla="*/ 251605 h 5181455"/>
                <a:gd name="connsiteX7" fmla="*/ 157396 w 4174269"/>
                <a:gd name="connsiteY7" fmla="*/ 182600 h 5181455"/>
                <a:gd name="connsiteX8" fmla="*/ 1155130 w 4174269"/>
                <a:gd name="connsiteY8" fmla="*/ 990 h 5181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74269" h="5181455">
                  <a:moveTo>
                    <a:pt x="1155130" y="990"/>
                  </a:moveTo>
                  <a:cubicBezTo>
                    <a:pt x="1564667" y="12730"/>
                    <a:pt x="1984593" y="129250"/>
                    <a:pt x="2396955" y="367328"/>
                  </a:cubicBezTo>
                  <a:cubicBezTo>
                    <a:pt x="3871760" y="1218807"/>
                    <a:pt x="4678347" y="3276416"/>
                    <a:pt x="3827960" y="4749328"/>
                  </a:cubicBezTo>
                  <a:cubicBezTo>
                    <a:pt x="3748235" y="4887417"/>
                    <a:pt x="3658928" y="4998272"/>
                    <a:pt x="3561502" y="5090948"/>
                  </a:cubicBezTo>
                  <a:lnTo>
                    <a:pt x="3452726" y="5181455"/>
                  </a:lnTo>
                  <a:lnTo>
                    <a:pt x="0" y="5181455"/>
                  </a:lnTo>
                  <a:lnTo>
                    <a:pt x="0" y="251605"/>
                  </a:lnTo>
                  <a:lnTo>
                    <a:pt x="157396" y="182600"/>
                  </a:lnTo>
                  <a:cubicBezTo>
                    <a:pt x="475610" y="54980"/>
                    <a:pt x="811718" y="-8854"/>
                    <a:pt x="1155130" y="990"/>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0" name="Freeform: Shape 59">
              <a:extLst>
                <a:ext uri="{FF2B5EF4-FFF2-40B4-BE49-F238E27FC236}">
                  <a16:creationId xmlns:a16="http://schemas.microsoft.com/office/drawing/2014/main" id="{D6FE8FAD-8A4A-49E1-AFAF-A074482295A9}"/>
                </a:ext>
              </a:extLst>
            </p:cNvPr>
            <p:cNvSpPr/>
            <p:nvPr/>
          </p:nvSpPr>
          <p:spPr>
            <a:xfrm>
              <a:off x="0" y="1347287"/>
              <a:ext cx="4259808" cy="5510713"/>
            </a:xfrm>
            <a:custGeom>
              <a:avLst/>
              <a:gdLst>
                <a:gd name="connsiteX0" fmla="*/ 948905 w 4259808"/>
                <a:gd name="connsiteY0" fmla="*/ 1556 h 5510713"/>
                <a:gd name="connsiteX1" fmla="*/ 2304106 w 4259808"/>
                <a:gd name="connsiteY1" fmla="*/ 405867 h 5510713"/>
                <a:gd name="connsiteX2" fmla="*/ 3890982 w 4259808"/>
                <a:gd name="connsiteY2" fmla="*/ 5156588 h 5510713"/>
                <a:gd name="connsiteX3" fmla="*/ 3680329 w 4259808"/>
                <a:gd name="connsiteY3" fmla="*/ 5445948 h 5510713"/>
                <a:gd name="connsiteX4" fmla="*/ 3616504 w 4259808"/>
                <a:gd name="connsiteY4" fmla="*/ 5510713 h 5510713"/>
                <a:gd name="connsiteX5" fmla="*/ 0 w 4259808"/>
                <a:gd name="connsiteY5" fmla="*/ 5510713 h 5510713"/>
                <a:gd name="connsiteX6" fmla="*/ 0 w 4259808"/>
                <a:gd name="connsiteY6" fmla="*/ 144797 h 5510713"/>
                <a:gd name="connsiteX7" fmla="*/ 164164 w 4259808"/>
                <a:gd name="connsiteY7" fmla="*/ 92266 h 5510713"/>
                <a:gd name="connsiteX8" fmla="*/ 948905 w 4259808"/>
                <a:gd name="connsiteY8" fmla="*/ 1556 h 5510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59808" h="5510713">
                  <a:moveTo>
                    <a:pt x="948905" y="1556"/>
                  </a:moveTo>
                  <a:cubicBezTo>
                    <a:pt x="1395136" y="16867"/>
                    <a:pt x="1853354" y="145625"/>
                    <a:pt x="2304106" y="405867"/>
                  </a:cubicBezTo>
                  <a:cubicBezTo>
                    <a:pt x="3916211" y="1336616"/>
                    <a:pt x="4808028" y="3568218"/>
                    <a:pt x="3890982" y="5156588"/>
                  </a:cubicBezTo>
                  <a:cubicBezTo>
                    <a:pt x="3826502" y="5268272"/>
                    <a:pt x="3756052" y="5363347"/>
                    <a:pt x="3680329" y="5445948"/>
                  </a:cubicBezTo>
                  <a:lnTo>
                    <a:pt x="3616504" y="5510713"/>
                  </a:lnTo>
                  <a:lnTo>
                    <a:pt x="0" y="5510713"/>
                  </a:lnTo>
                  <a:lnTo>
                    <a:pt x="0" y="144797"/>
                  </a:lnTo>
                  <a:lnTo>
                    <a:pt x="164164" y="92266"/>
                  </a:lnTo>
                  <a:cubicBezTo>
                    <a:pt x="418657" y="23914"/>
                    <a:pt x="681631" y="-7614"/>
                    <a:pt x="948905" y="1556"/>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1" name="Freeform: Shape 60">
              <a:extLst>
                <a:ext uri="{FF2B5EF4-FFF2-40B4-BE49-F238E27FC236}">
                  <a16:creationId xmlns:a16="http://schemas.microsoft.com/office/drawing/2014/main" id="{0A7C4DFB-FDFD-4F28-8B00-287EB75C79EB}"/>
                </a:ext>
              </a:extLst>
            </p:cNvPr>
            <p:cNvSpPr/>
            <p:nvPr/>
          </p:nvSpPr>
          <p:spPr>
            <a:xfrm>
              <a:off x="0" y="1592806"/>
              <a:ext cx="4029221" cy="5265194"/>
            </a:xfrm>
            <a:custGeom>
              <a:avLst/>
              <a:gdLst>
                <a:gd name="connsiteX0" fmla="*/ 812878 w 4029221"/>
                <a:gd name="connsiteY0" fmla="*/ 840 h 5265194"/>
                <a:gd name="connsiteX1" fmla="*/ 960980 w 4029221"/>
                <a:gd name="connsiteY1" fmla="*/ 1442 h 5265194"/>
                <a:gd name="connsiteX2" fmla="*/ 2216856 w 4029221"/>
                <a:gd name="connsiteY2" fmla="*/ 376120 h 5265194"/>
                <a:gd name="connsiteX3" fmla="*/ 3687427 w 4029221"/>
                <a:gd name="connsiteY3" fmla="*/ 4778650 h 5265194"/>
                <a:gd name="connsiteX4" fmla="*/ 3267677 w 4029221"/>
                <a:gd name="connsiteY4" fmla="*/ 5245601 h 5265194"/>
                <a:gd name="connsiteX5" fmla="*/ 3237167 w 4029221"/>
                <a:gd name="connsiteY5" fmla="*/ 5265194 h 5265194"/>
                <a:gd name="connsiteX6" fmla="*/ 0 w 4029221"/>
                <a:gd name="connsiteY6" fmla="*/ 5265194 h 5265194"/>
                <a:gd name="connsiteX7" fmla="*/ 0 w 4029221"/>
                <a:gd name="connsiteY7" fmla="*/ 162790 h 5265194"/>
                <a:gd name="connsiteX8" fmla="*/ 58408 w 4029221"/>
                <a:gd name="connsiteY8" fmla="*/ 139352 h 5265194"/>
                <a:gd name="connsiteX9" fmla="*/ 812878 w 4029221"/>
                <a:gd name="connsiteY9" fmla="*/ 840 h 526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9221" h="5265194">
                  <a:moveTo>
                    <a:pt x="812878" y="840"/>
                  </a:moveTo>
                  <a:cubicBezTo>
                    <a:pt x="862065" y="-449"/>
                    <a:pt x="911443" y="-258"/>
                    <a:pt x="960980" y="1442"/>
                  </a:cubicBezTo>
                  <a:cubicBezTo>
                    <a:pt x="1374507" y="15631"/>
                    <a:pt x="1799140" y="134952"/>
                    <a:pt x="2216856" y="376120"/>
                  </a:cubicBezTo>
                  <a:cubicBezTo>
                    <a:pt x="3710806" y="1238652"/>
                    <a:pt x="4537261" y="3306696"/>
                    <a:pt x="3687427" y="4778650"/>
                  </a:cubicBezTo>
                  <a:cubicBezTo>
                    <a:pt x="3567917" y="4985647"/>
                    <a:pt x="3426282" y="5131074"/>
                    <a:pt x="3267677" y="5245601"/>
                  </a:cubicBezTo>
                  <a:lnTo>
                    <a:pt x="3237167" y="5265194"/>
                  </a:lnTo>
                  <a:lnTo>
                    <a:pt x="0" y="5265194"/>
                  </a:lnTo>
                  <a:lnTo>
                    <a:pt x="0" y="162790"/>
                  </a:lnTo>
                  <a:lnTo>
                    <a:pt x="58408" y="139352"/>
                  </a:lnTo>
                  <a:cubicBezTo>
                    <a:pt x="301661" y="55163"/>
                    <a:pt x="554646" y="7607"/>
                    <a:pt x="812878" y="840"/>
                  </a:cubicBezTo>
                  <a:close/>
                </a:path>
              </a:pathLst>
            </a:custGeom>
            <a:noFill/>
            <a:ln w="190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62" name="Freeform: Shape 61">
              <a:extLst>
                <a:ext uri="{FF2B5EF4-FFF2-40B4-BE49-F238E27FC236}">
                  <a16:creationId xmlns:a16="http://schemas.microsoft.com/office/drawing/2014/main" id="{B6E867DF-0B62-429A-A554-CBE585048439}"/>
                </a:ext>
              </a:extLst>
            </p:cNvPr>
            <p:cNvSpPr/>
            <p:nvPr/>
          </p:nvSpPr>
          <p:spPr>
            <a:xfrm>
              <a:off x="0" y="2147333"/>
              <a:ext cx="3702048" cy="4710667"/>
            </a:xfrm>
            <a:custGeom>
              <a:avLst/>
              <a:gdLst>
                <a:gd name="connsiteX0" fmla="*/ 1057511 w 3702048"/>
                <a:gd name="connsiteY0" fmla="*/ 1243 h 4710667"/>
                <a:gd name="connsiteX1" fmla="*/ 2139959 w 3702048"/>
                <a:gd name="connsiteY1" fmla="*/ 324180 h 4710667"/>
                <a:gd name="connsiteX2" fmla="*/ 3407455 w 3702048"/>
                <a:gd name="connsiteY2" fmla="*/ 4118750 h 4710667"/>
                <a:gd name="connsiteX3" fmla="*/ 2754080 w 3702048"/>
                <a:gd name="connsiteY3" fmla="*/ 4690965 h 4710667"/>
                <a:gd name="connsiteX4" fmla="*/ 2711405 w 3702048"/>
                <a:gd name="connsiteY4" fmla="*/ 4710667 h 4710667"/>
                <a:gd name="connsiteX5" fmla="*/ 0 w 3702048"/>
                <a:gd name="connsiteY5" fmla="*/ 4710667 h 4710667"/>
                <a:gd name="connsiteX6" fmla="*/ 0 w 3702048"/>
                <a:gd name="connsiteY6" fmla="*/ 239601 h 4710667"/>
                <a:gd name="connsiteX7" fmla="*/ 72857 w 3702048"/>
                <a:gd name="connsiteY7" fmla="*/ 203063 h 4710667"/>
                <a:gd name="connsiteX8" fmla="*/ 1057511 w 3702048"/>
                <a:gd name="connsiteY8" fmla="*/ 1243 h 4710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02048" h="4710667">
                  <a:moveTo>
                    <a:pt x="1057511" y="1243"/>
                  </a:moveTo>
                  <a:cubicBezTo>
                    <a:pt x="1413932" y="13473"/>
                    <a:pt x="1779927" y="116316"/>
                    <a:pt x="2139959" y="324180"/>
                  </a:cubicBezTo>
                  <a:cubicBezTo>
                    <a:pt x="3427605" y="1067603"/>
                    <a:pt x="4139931" y="2850064"/>
                    <a:pt x="3407455" y="4118750"/>
                  </a:cubicBezTo>
                  <a:cubicBezTo>
                    <a:pt x="3235777" y="4416105"/>
                    <a:pt x="3011128" y="4566048"/>
                    <a:pt x="2754080" y="4690965"/>
                  </a:cubicBezTo>
                  <a:lnTo>
                    <a:pt x="2711405" y="4710667"/>
                  </a:lnTo>
                  <a:lnTo>
                    <a:pt x="0" y="4710667"/>
                  </a:lnTo>
                  <a:lnTo>
                    <a:pt x="0" y="239601"/>
                  </a:lnTo>
                  <a:lnTo>
                    <a:pt x="72857" y="203063"/>
                  </a:lnTo>
                  <a:cubicBezTo>
                    <a:pt x="383165" y="61024"/>
                    <a:pt x="715942" y="-10476"/>
                    <a:pt x="1057511" y="1243"/>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grpSp>
      <p:sp>
        <p:nvSpPr>
          <p:cNvPr id="2" name="Title 1"/>
          <p:cNvSpPr>
            <a:spLocks noGrp="1"/>
          </p:cNvSpPr>
          <p:nvPr>
            <p:ph type="title"/>
          </p:nvPr>
        </p:nvSpPr>
        <p:spPr>
          <a:xfrm>
            <a:off x="4654296" y="3420734"/>
            <a:ext cx="6665976" cy="2129674"/>
          </a:xfrm>
        </p:spPr>
        <p:txBody>
          <a:bodyPr anchor="b">
            <a:noAutofit/>
          </a:bodyPr>
          <a:lstStyle>
            <a:lvl1pPr algn="l">
              <a:lnSpc>
                <a:spcPct val="110000"/>
              </a:lnSpc>
              <a:defRPr sz="4800" cap="none" baseline="0">
                <a:solidFill>
                  <a:schemeClr val="tx1">
                    <a:lumMod val="75000"/>
                    <a:lumOff val="25000"/>
                  </a:schemeClr>
                </a:solidFill>
              </a:defRPr>
            </a:lvl1pPr>
          </a:lstStyle>
          <a:p>
            <a:r>
              <a:rPr lang="en-US"/>
              <a:t>Click to edit Master title style</a:t>
            </a:r>
            <a:endParaRPr lang="en-US" dirty="0"/>
          </a:p>
        </p:txBody>
      </p:sp>
      <p:sp>
        <p:nvSpPr>
          <p:cNvPr id="23" name="Footer Placeholder 22">
            <a:extLst>
              <a:ext uri="{FF2B5EF4-FFF2-40B4-BE49-F238E27FC236}">
                <a16:creationId xmlns:a16="http://schemas.microsoft.com/office/drawing/2014/main" id="{E197B67B-BA44-4D2A-B31D-35A89323C4B1}"/>
              </a:ext>
            </a:extLst>
          </p:cNvPr>
          <p:cNvSpPr>
            <a:spLocks noGrp="1"/>
          </p:cNvSpPr>
          <p:nvPr>
            <p:ph type="ftr" sz="quarter" idx="11"/>
          </p:nvPr>
        </p:nvSpPr>
        <p:spPr>
          <a:xfrm>
            <a:off x="4654296" y="6170490"/>
            <a:ext cx="5713314" cy="457200"/>
          </a:xfrm>
        </p:spPr>
        <p:txBody>
          <a:bodyPr/>
          <a:lstStyle/>
          <a:p>
            <a:endParaRPr lang="en-US" dirty="0"/>
          </a:p>
        </p:txBody>
      </p:sp>
      <p:sp>
        <p:nvSpPr>
          <p:cNvPr id="27" name="Slide Number Placeholder 26">
            <a:extLst>
              <a:ext uri="{FF2B5EF4-FFF2-40B4-BE49-F238E27FC236}">
                <a16:creationId xmlns:a16="http://schemas.microsoft.com/office/drawing/2014/main" id="{1D718595-24D3-4517-A62E-C1F493407AAE}"/>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3" name="Text Placeholder 2"/>
          <p:cNvSpPr>
            <a:spLocks noGrp="1"/>
          </p:cNvSpPr>
          <p:nvPr>
            <p:ph type="body" idx="1"/>
          </p:nvPr>
        </p:nvSpPr>
        <p:spPr>
          <a:xfrm>
            <a:off x="4654295" y="5550408"/>
            <a:ext cx="6665975" cy="512064"/>
          </a:xfrm>
        </p:spPr>
        <p:txBody>
          <a:bodyPr>
            <a:normAutofit/>
          </a:bodyPr>
          <a:lstStyle>
            <a:lvl1pPr marL="0" indent="0" algn="l">
              <a:lnSpc>
                <a:spcPct val="130000"/>
              </a:lnSpc>
              <a:spcBef>
                <a:spcPts val="0"/>
              </a:spcBef>
              <a:buNone/>
              <a:defRPr sz="200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8" name="Date Placeholder 17">
            <a:extLst>
              <a:ext uri="{FF2B5EF4-FFF2-40B4-BE49-F238E27FC236}">
                <a16:creationId xmlns:a16="http://schemas.microsoft.com/office/drawing/2014/main" id="{3C6217BB-A228-414D-92D9-E1D1EFEB8BE6}"/>
              </a:ext>
            </a:extLst>
          </p:cNvPr>
          <p:cNvSpPr>
            <a:spLocks noGrp="1"/>
          </p:cNvSpPr>
          <p:nvPr>
            <p:ph type="dt" sz="half" idx="10"/>
          </p:nvPr>
        </p:nvSpPr>
        <p:spPr>
          <a:xfrm>
            <a:off x="640080" y="6170491"/>
            <a:ext cx="2840083" cy="457200"/>
          </a:xfrm>
        </p:spPr>
        <p:txBody>
          <a:bodyPr/>
          <a:lstStyle>
            <a:lvl1pPr algn="l">
              <a:defRPr/>
            </a:lvl1pPr>
          </a:lstStyle>
          <a:p>
            <a:fld id="{E72EB70D-CD01-44DA-83B3-8FEB3383D307}" type="datetime1">
              <a:rPr lang="en-US" smtClean="0"/>
              <a:t>11/17/2020</a:t>
            </a:fld>
            <a:endParaRPr lang="en-US" dirty="0"/>
          </a:p>
        </p:txBody>
      </p:sp>
    </p:spTree>
    <p:extLst>
      <p:ext uri="{BB962C8B-B14F-4D97-AF65-F5344CB8AC3E}">
        <p14:creationId xmlns:p14="http://schemas.microsoft.com/office/powerpoint/2010/main" val="1961934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2024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3029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C1D6427-F07F-4D50-B151-455100AF70FF}"/>
              </a:ext>
            </a:extLst>
          </p:cNvPr>
          <p:cNvSpPr>
            <a:spLocks noGrp="1"/>
          </p:cNvSpPr>
          <p:nvPr>
            <p:ph type="dt" sz="half" idx="10"/>
          </p:nvPr>
        </p:nvSpPr>
        <p:spPr/>
        <p:txBody>
          <a:bodyPr/>
          <a:lstStyle/>
          <a:p>
            <a:fld id="{D0158CFD-9357-46BE-A189-D637A67C8730}" type="datetime1">
              <a:rPr lang="en-US" smtClean="0"/>
              <a:t>11/17/2020</a:t>
            </a:fld>
            <a:endParaRPr lang="en-US" dirty="0"/>
          </a:p>
        </p:txBody>
      </p:sp>
      <p:sp>
        <p:nvSpPr>
          <p:cNvPr id="9" name="Footer Placeholder 8">
            <a:extLst>
              <a:ext uri="{FF2B5EF4-FFF2-40B4-BE49-F238E27FC236}">
                <a16:creationId xmlns:a16="http://schemas.microsoft.com/office/drawing/2014/main" id="{479EFBB2-C5E0-4D57-AB1D-3AA907ECFD72}"/>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7AE6B7E1-F60B-4D08-9052-423D6FBFAD64}"/>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246546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920241" y="2456408"/>
            <a:ext cx="4160520" cy="823912"/>
          </a:xfrm>
        </p:spPr>
        <p:txBody>
          <a:bodyPr anchor="b">
            <a:normAutofit/>
          </a:bodyPr>
          <a:lstStyle>
            <a:lvl1pPr marL="0" indent="0">
              <a:lnSpc>
                <a:spcPct val="130000"/>
              </a:lnSpc>
              <a:buNone/>
              <a:defRPr sz="18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920241"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30290" y="2456408"/>
            <a:ext cx="4160520" cy="823912"/>
          </a:xfrm>
        </p:spPr>
        <p:txBody>
          <a:bodyPr anchor="b">
            <a:normAutofit/>
          </a:bodyPr>
          <a:lstStyle>
            <a:lvl1pPr marL="0" indent="0">
              <a:lnSpc>
                <a:spcPct val="99000"/>
              </a:lnSpc>
              <a:buNone/>
              <a:defRPr lang="en-US" sz="1800" b="1" kern="1200" cap="all" spc="150"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30000"/>
              </a:lnSpc>
              <a:spcBef>
                <a:spcPts val="930"/>
              </a:spcBef>
              <a:buFont typeface="Corbel" panose="020B0503020204020204" pitchFamily="34" charset="0"/>
              <a:buNone/>
            </a:pPr>
            <a:r>
              <a:rPr lang="en-US"/>
              <a:t>Click to edit Master text styles</a:t>
            </a:r>
          </a:p>
        </p:txBody>
      </p:sp>
      <p:sp>
        <p:nvSpPr>
          <p:cNvPr id="6" name="Content Placeholder 5"/>
          <p:cNvSpPr>
            <a:spLocks noGrp="1"/>
          </p:cNvSpPr>
          <p:nvPr>
            <p:ph sz="quarter" idx="4"/>
          </p:nvPr>
        </p:nvSpPr>
        <p:spPr>
          <a:xfrm>
            <a:off x="6530290"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3771BF97-4D2A-43A4-8CDC-2250017EB045}"/>
              </a:ext>
            </a:extLst>
          </p:cNvPr>
          <p:cNvSpPr>
            <a:spLocks noGrp="1"/>
          </p:cNvSpPr>
          <p:nvPr>
            <p:ph type="dt" sz="half" idx="10"/>
          </p:nvPr>
        </p:nvSpPr>
        <p:spPr/>
        <p:txBody>
          <a:bodyPr/>
          <a:lstStyle/>
          <a:p>
            <a:fld id="{7B4742EE-B331-4632-BD10-A82FED6B6FC0}" type="datetime1">
              <a:rPr lang="en-US" smtClean="0"/>
              <a:t>11/17/2020</a:t>
            </a:fld>
            <a:endParaRPr lang="en-US" dirty="0"/>
          </a:p>
        </p:txBody>
      </p:sp>
      <p:sp>
        <p:nvSpPr>
          <p:cNvPr id="11" name="Footer Placeholder 10">
            <a:extLst>
              <a:ext uri="{FF2B5EF4-FFF2-40B4-BE49-F238E27FC236}">
                <a16:creationId xmlns:a16="http://schemas.microsoft.com/office/drawing/2014/main" id="{6020661A-DA07-4679-9226-945B5DD2480C}"/>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EEFCE38B-E087-4988-BC3A-FE3B55E70D7E}"/>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13" name="Title 12">
            <a:extLst>
              <a:ext uri="{FF2B5EF4-FFF2-40B4-BE49-F238E27FC236}">
                <a16:creationId xmlns:a16="http://schemas.microsoft.com/office/drawing/2014/main" id="{D3BC439C-E995-4E1F-8DE9-75C32785E00F}"/>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63884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CF30096C-3491-4EF2-ABB2-D57F3F4B5BD5}"/>
              </a:ext>
            </a:extLst>
          </p:cNvPr>
          <p:cNvSpPr>
            <a:spLocks noGrp="1"/>
          </p:cNvSpPr>
          <p:nvPr>
            <p:ph type="dt" sz="half" idx="10"/>
          </p:nvPr>
        </p:nvSpPr>
        <p:spPr/>
        <p:txBody>
          <a:bodyPr/>
          <a:lstStyle/>
          <a:p>
            <a:fld id="{451BA835-D13F-49F4-8F11-5D576AC65FAD}" type="datetime1">
              <a:rPr lang="en-US" smtClean="0"/>
              <a:t>11/17/2020</a:t>
            </a:fld>
            <a:endParaRPr lang="en-US" dirty="0"/>
          </a:p>
        </p:txBody>
      </p:sp>
      <p:sp>
        <p:nvSpPr>
          <p:cNvPr id="7" name="Footer Placeholder 6">
            <a:extLst>
              <a:ext uri="{FF2B5EF4-FFF2-40B4-BE49-F238E27FC236}">
                <a16:creationId xmlns:a16="http://schemas.microsoft.com/office/drawing/2014/main" id="{79DA3A85-7147-4F32-944A-B079AF5147E2}"/>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EEDDF50D-95C0-4DA2-BBC6-41774FAC1404}"/>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565789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209BEFCA-6D6F-4F26-823F-C86CA694B830}"/>
              </a:ext>
            </a:extLst>
          </p:cNvPr>
          <p:cNvSpPr>
            <a:spLocks noGrp="1"/>
          </p:cNvSpPr>
          <p:nvPr>
            <p:ph type="dt" sz="half" idx="10"/>
          </p:nvPr>
        </p:nvSpPr>
        <p:spPr/>
        <p:txBody>
          <a:bodyPr/>
          <a:lstStyle/>
          <a:p>
            <a:fld id="{ADBD1799-ACB5-4CB2-86A2-5C574F1C8706}" type="datetime1">
              <a:rPr lang="en-US" smtClean="0"/>
              <a:t>11/17/2020</a:t>
            </a:fld>
            <a:endParaRPr lang="en-US" dirty="0"/>
          </a:p>
        </p:txBody>
      </p:sp>
      <p:sp>
        <p:nvSpPr>
          <p:cNvPr id="6" name="Footer Placeholder 5">
            <a:extLst>
              <a:ext uri="{FF2B5EF4-FFF2-40B4-BE49-F238E27FC236}">
                <a16:creationId xmlns:a16="http://schemas.microsoft.com/office/drawing/2014/main" id="{BC2EE2C9-E87D-4495-9EDA-6BC0EDC270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E5557A9-903F-4B36-8B06-D9EADF230508}"/>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631819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76488" y="640080"/>
            <a:ext cx="3227715" cy="2551751"/>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1280160" y="640080"/>
            <a:ext cx="6949440" cy="5455919"/>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BB904BE8-2080-4FFA-9239-A8929E28FAD9}"/>
              </a:ext>
            </a:extLst>
          </p:cNvPr>
          <p:cNvSpPr>
            <a:spLocks noGrp="1"/>
          </p:cNvSpPr>
          <p:nvPr>
            <p:ph type="dt" sz="half" idx="10"/>
          </p:nvPr>
        </p:nvSpPr>
        <p:spPr>
          <a:xfrm>
            <a:off x="8476488" y="6170491"/>
            <a:ext cx="2214322" cy="457200"/>
          </a:xfrm>
        </p:spPr>
        <p:txBody>
          <a:bodyPr/>
          <a:lstStyle/>
          <a:p>
            <a:fld id="{ED5DD0D6-7A82-473E-879B-C6ECD6CCCFEC}" type="datetime1">
              <a:rPr lang="en-US" smtClean="0"/>
              <a:t>11/17/2020</a:t>
            </a:fld>
            <a:endParaRPr lang="en-US" dirty="0"/>
          </a:p>
        </p:txBody>
      </p:sp>
      <p:sp>
        <p:nvSpPr>
          <p:cNvPr id="9" name="Footer Placeholder 8">
            <a:extLst>
              <a:ext uri="{FF2B5EF4-FFF2-40B4-BE49-F238E27FC236}">
                <a16:creationId xmlns:a16="http://schemas.microsoft.com/office/drawing/2014/main" id="{ED5580C6-5CD7-4CDD-977D-0533C84F2F45}"/>
              </a:ext>
            </a:extLst>
          </p:cNvPr>
          <p:cNvSpPr>
            <a:spLocks noGrp="1"/>
          </p:cNvSpPr>
          <p:nvPr>
            <p:ph type="ftr" sz="quarter" idx="11"/>
          </p:nvPr>
        </p:nvSpPr>
        <p:spPr>
          <a:xfrm>
            <a:off x="1280160" y="6170490"/>
            <a:ext cx="6949440" cy="457200"/>
          </a:xfrm>
        </p:spPr>
        <p:txBody>
          <a:bodyPr/>
          <a:lstStyle/>
          <a:p>
            <a:endParaRPr lang="en-US" dirty="0"/>
          </a:p>
        </p:txBody>
      </p:sp>
      <p:sp>
        <p:nvSpPr>
          <p:cNvPr id="10" name="Slide Number Placeholder 9">
            <a:extLst>
              <a:ext uri="{FF2B5EF4-FFF2-40B4-BE49-F238E27FC236}">
                <a16:creationId xmlns:a16="http://schemas.microsoft.com/office/drawing/2014/main" id="{518D0320-9B66-443F-8E28-8BCF07E082BD}"/>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175364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8102651" cy="6857999"/>
          </a:xfrm>
          <a:solidFill>
            <a:schemeClr val="bg2">
              <a:lumMod val="9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10">
            <a:extLst>
              <a:ext uri="{FF2B5EF4-FFF2-40B4-BE49-F238E27FC236}">
                <a16:creationId xmlns:a16="http://schemas.microsoft.com/office/drawing/2014/main" id="{41C2A9DB-B176-4069-8734-5B4ED352BA2B}"/>
              </a:ext>
            </a:extLst>
          </p:cNvPr>
          <p:cNvSpPr>
            <a:spLocks noGrp="1"/>
          </p:cNvSpPr>
          <p:nvPr>
            <p:ph type="dt" sz="half" idx="10"/>
          </p:nvPr>
        </p:nvSpPr>
        <p:spPr>
          <a:xfrm>
            <a:off x="8476488" y="6170491"/>
            <a:ext cx="2214322" cy="457200"/>
          </a:xfrm>
        </p:spPr>
        <p:txBody>
          <a:bodyPr/>
          <a:lstStyle/>
          <a:p>
            <a:fld id="{D4605E03-BC17-41A7-854C-DFAB672737DC}" type="datetime1">
              <a:rPr lang="en-US" smtClean="0"/>
              <a:t>11/17/2020</a:t>
            </a:fld>
            <a:endParaRPr lang="en-US" dirty="0"/>
          </a:p>
        </p:txBody>
      </p:sp>
      <p:sp>
        <p:nvSpPr>
          <p:cNvPr id="12" name="Footer Placeholder 11">
            <a:extLst>
              <a:ext uri="{FF2B5EF4-FFF2-40B4-BE49-F238E27FC236}">
                <a16:creationId xmlns:a16="http://schemas.microsoft.com/office/drawing/2014/main" id="{430F9A2F-C2C4-4E1C-B4B3-07ED84F28CE8}"/>
              </a:ext>
            </a:extLst>
          </p:cNvPr>
          <p:cNvSpPr>
            <a:spLocks noGrp="1"/>
          </p:cNvSpPr>
          <p:nvPr>
            <p:ph type="ftr" sz="quarter" idx="11"/>
          </p:nvPr>
        </p:nvSpPr>
        <p:spPr>
          <a:xfrm>
            <a:off x="1280160" y="6170490"/>
            <a:ext cx="6464410" cy="457200"/>
          </a:xfrm>
        </p:spPr>
        <p:txBody>
          <a:bodyPr/>
          <a:lstStyle>
            <a:lvl1pPr>
              <a:defRPr b="1">
                <a:solidFill>
                  <a:srgbClr val="FFFFFF"/>
                </a:solidFill>
                <a:effectLst>
                  <a:outerShdw blurRad="50800" dist="38100" dir="2700000" algn="tl" rotWithShape="0">
                    <a:prstClr val="black">
                      <a:alpha val="43000"/>
                    </a:prstClr>
                  </a:outerShdw>
                </a:effectLst>
              </a:defRPr>
            </a:lvl1pPr>
          </a:lstStyle>
          <a:p>
            <a:endParaRPr lang="en-US" dirty="0"/>
          </a:p>
        </p:txBody>
      </p:sp>
      <p:sp>
        <p:nvSpPr>
          <p:cNvPr id="13" name="Slide Number Placeholder 12">
            <a:extLst>
              <a:ext uri="{FF2B5EF4-FFF2-40B4-BE49-F238E27FC236}">
                <a16:creationId xmlns:a16="http://schemas.microsoft.com/office/drawing/2014/main" id="{F9BFA0A0-2117-4A10-9DAA-080C21559CF3}"/>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542047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442220"/>
            <a:ext cx="8770571" cy="1345269"/>
          </a:xfrm>
          <a:prstGeom prst="rect">
            <a:avLst/>
          </a:prstGeom>
        </p:spPr>
        <p:txBody>
          <a:bodyPr vert="horz" lIns="109728" tIns="109728" rIns="109728" bIns="9144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920240" y="2312276"/>
            <a:ext cx="8770571" cy="3651504"/>
          </a:xfrm>
          <a:prstGeom prst="rect">
            <a:avLst/>
          </a:prstGeom>
        </p:spPr>
        <p:txBody>
          <a:bodyPr vert="horz" lIns="109728" tIns="109728" rIns="109728" bIns="9144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50727" y="6170491"/>
            <a:ext cx="2840083" cy="457200"/>
          </a:xfrm>
          <a:prstGeom prst="rect">
            <a:avLst/>
          </a:prstGeom>
        </p:spPr>
        <p:txBody>
          <a:bodyPr vert="horz" lIns="109728" tIns="109728" rIns="109728" bIns="91440" rtlCol="0" anchor="ctr"/>
          <a:lstStyle>
            <a:lvl1pPr algn="r">
              <a:defRPr sz="1100" spc="150" baseline="0">
                <a:solidFill>
                  <a:schemeClr val="tx1">
                    <a:lumMod val="75000"/>
                    <a:lumOff val="25000"/>
                  </a:schemeClr>
                </a:solidFill>
                <a:latin typeface="+mj-lt"/>
              </a:defRPr>
            </a:lvl1pPr>
          </a:lstStyle>
          <a:p>
            <a:fld id="{C4408324-A84C-4A45-93B6-78D079CCE772}" type="datetime1">
              <a:rPr lang="en-US" smtClean="0"/>
              <a:t>11/17/2020</a:t>
            </a:fld>
            <a:endParaRPr lang="en-US" dirty="0"/>
          </a:p>
        </p:txBody>
      </p:sp>
      <p:sp>
        <p:nvSpPr>
          <p:cNvPr id="5" name="Footer Placeholder 4"/>
          <p:cNvSpPr>
            <a:spLocks noGrp="1"/>
          </p:cNvSpPr>
          <p:nvPr>
            <p:ph type="ftr" sz="quarter" idx="3"/>
          </p:nvPr>
        </p:nvSpPr>
        <p:spPr>
          <a:xfrm>
            <a:off x="1920240" y="6170490"/>
            <a:ext cx="5667375" cy="457200"/>
          </a:xfrm>
          <a:prstGeom prst="rect">
            <a:avLst/>
          </a:prstGeom>
        </p:spPr>
        <p:txBody>
          <a:bodyPr vert="horz" lIns="109728" tIns="109728" rIns="109728" bIns="91440" rtlCol="0" anchor="ctr"/>
          <a:lstStyle>
            <a:lvl1pPr algn="l">
              <a:defRPr sz="1100" spc="150" baseline="0">
                <a:solidFill>
                  <a:schemeClr val="tx1">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10853744" y="6170490"/>
            <a:ext cx="1188720" cy="457200"/>
          </a:xfrm>
          <a:prstGeom prst="rect">
            <a:avLst/>
          </a:prstGeom>
        </p:spPr>
        <p:txBody>
          <a:bodyPr vert="horz" lIns="109728" tIns="109728" rIns="109728" bIns="91440" rtlCol="0" anchor="b"/>
          <a:lstStyle>
            <a:lvl1pPr algn="r">
              <a:defRPr sz="1600" b="1" baseline="0">
                <a:solidFill>
                  <a:schemeClr val="tx1">
                    <a:lumMod val="75000"/>
                    <a:lumOff val="25000"/>
                  </a:schemeClr>
                </a:solidFill>
                <a:latin typeface="+mj-lt"/>
              </a:defRPr>
            </a:lvl1pPr>
          </a:lstStyle>
          <a:p>
            <a:pPr algn="l"/>
            <a:fld id="{FAEF9944-A4F6-4C59-AEBD-678D6480B8EA}" type="slidenum">
              <a:rPr lang="en-US" smtClean="0"/>
              <a:pPr algn="l"/>
              <a:t>‹#›</a:t>
            </a:fld>
            <a:endParaRPr lang="en-US" dirty="0"/>
          </a:p>
        </p:txBody>
      </p:sp>
      <p:cxnSp>
        <p:nvCxnSpPr>
          <p:cNvPr id="9" name="Straight Connector 8" title="Rule Line">
            <a:extLst>
              <a:ext uri="{FF2B5EF4-FFF2-40B4-BE49-F238E27FC236}">
                <a16:creationId xmlns:a16="http://schemas.microsoft.com/office/drawing/2014/main" id="{430127AE-B29E-4FDF-99D2-A2F1E7003F74}"/>
              </a:ext>
            </a:extLst>
          </p:cNvPr>
          <p:cNvCxnSpPr/>
          <p:nvPr/>
        </p:nvCxnSpPr>
        <p:spPr>
          <a:xfrm>
            <a:off x="1920240" y="2176009"/>
            <a:ext cx="8770571"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4345358"/>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hf sldNum="0" hdr="0" ftr="0" dt="0"/>
  <p:txStyles>
    <p:title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p:titleStyle>
    <p:bodyStyle>
      <a:lvl1pPr marL="0" indent="0" algn="l" defTabSz="914400" rtl="0" eaLnBrk="1" latinLnBrk="0" hangingPunct="1">
        <a:lnSpc>
          <a:spcPct val="140000"/>
        </a:lnSpc>
        <a:spcBef>
          <a:spcPts val="930"/>
        </a:spcBef>
        <a:buFont typeface="Corbel" panose="020B0503020204020204" pitchFamily="34" charset="0"/>
        <a:buNone/>
        <a:defRPr sz="1800" b="0" kern="1200" spc="150" baseline="0">
          <a:solidFill>
            <a:schemeClr val="tx1">
              <a:lumMod val="75000"/>
              <a:lumOff val="25000"/>
            </a:schemeClr>
          </a:solidFill>
          <a:latin typeface="+mn-lt"/>
          <a:ea typeface="+mn-ea"/>
          <a:cs typeface="+mn-cs"/>
        </a:defRPr>
      </a:lvl1pPr>
      <a:lvl2pPr marL="0" indent="0" algn="l" defTabSz="914400" rtl="0" eaLnBrk="1" latinLnBrk="0" hangingPunct="1">
        <a:lnSpc>
          <a:spcPct val="140000"/>
        </a:lnSpc>
        <a:spcBef>
          <a:spcPts val="930"/>
        </a:spcBef>
        <a:buFont typeface="Corbel" panose="020B0503020204020204" pitchFamily="34" charset="0"/>
        <a:buNone/>
        <a:defRPr sz="1600" kern="1200" spc="150" baseline="0">
          <a:solidFill>
            <a:schemeClr val="tx1">
              <a:lumMod val="75000"/>
              <a:lumOff val="25000"/>
            </a:schemeClr>
          </a:solidFill>
          <a:latin typeface="+mn-lt"/>
          <a:ea typeface="+mn-ea"/>
          <a:cs typeface="+mn-cs"/>
        </a:defRPr>
      </a:lvl2pPr>
      <a:lvl3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3pPr>
      <a:lvl4pPr marL="0" indent="-320040" algn="l" defTabSz="914400" rtl="0" eaLnBrk="1" latinLnBrk="0" hangingPunct="1">
        <a:lnSpc>
          <a:spcPct val="140000"/>
        </a:lnSpc>
        <a:spcBef>
          <a:spcPts val="930"/>
        </a:spcBef>
        <a:buFont typeface="Corbel" panose="020B0503020204020204" pitchFamily="34" charset="0"/>
        <a:buChar char="–"/>
        <a:defRPr sz="1400" kern="1200" spc="150" baseline="0">
          <a:solidFill>
            <a:schemeClr val="tx1">
              <a:lumMod val="75000"/>
              <a:lumOff val="25000"/>
            </a:schemeClr>
          </a:solidFill>
          <a:latin typeface="+mn-lt"/>
          <a:ea typeface="+mn-ea"/>
          <a:cs typeface="+mn-cs"/>
        </a:defRPr>
      </a:lvl4pPr>
      <a:lvl5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programiz.com/python-programming/polymorphism" TargetMode="External"/><Relationship Id="rId2" Type="http://schemas.openxmlformats.org/officeDocument/2006/relationships/hyperlink" Target="https://www.programiz.com/python-programming/inheritance" TargetMode="External"/><Relationship Id="rId1" Type="http://schemas.openxmlformats.org/officeDocument/2006/relationships/slideLayout" Target="../slideLayouts/slideLayout2.xml"/><Relationship Id="rId4" Type="http://schemas.openxmlformats.org/officeDocument/2006/relationships/hyperlink" Target="https://www.programiz.com/python-programming/object-oriented-programm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DBF1ABE-8590-450D-BB49-BDDCCF3EE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4" name="Picture 3">
            <a:extLst>
              <a:ext uri="{FF2B5EF4-FFF2-40B4-BE49-F238E27FC236}">
                <a16:creationId xmlns:a16="http://schemas.microsoft.com/office/drawing/2014/main" id="{EC70AB70-1F00-43DB-86E0-4B2A2EBC42A4}"/>
              </a:ext>
            </a:extLst>
          </p:cNvPr>
          <p:cNvPicPr>
            <a:picLocks noChangeAspect="1"/>
          </p:cNvPicPr>
          <p:nvPr/>
        </p:nvPicPr>
        <p:blipFill rotWithShape="1">
          <a:blip r:embed="rId2"/>
          <a:srcRect t="5971" r="-1" b="9738"/>
          <a:stretch/>
        </p:blipFill>
        <p:spPr>
          <a:xfrm>
            <a:off x="1524" y="10"/>
            <a:ext cx="12188952" cy="6857990"/>
          </a:xfrm>
          <a:prstGeom prst="rect">
            <a:avLst/>
          </a:prstGeom>
        </p:spPr>
      </p:pic>
      <p:sp>
        <p:nvSpPr>
          <p:cNvPr id="11" name="Freeform: Shape 10">
            <a:extLst>
              <a:ext uri="{FF2B5EF4-FFF2-40B4-BE49-F238E27FC236}">
                <a16:creationId xmlns:a16="http://schemas.microsoft.com/office/drawing/2014/main" id="{391F8D69-709A-4575-A393-B4C26481AF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66083" y="0"/>
            <a:ext cx="9841377" cy="6858000"/>
          </a:xfrm>
          <a:custGeom>
            <a:avLst/>
            <a:gdLst>
              <a:gd name="connsiteX0" fmla="*/ 8218354 w 9841377"/>
              <a:gd name="connsiteY0" fmla="*/ 0 h 6858000"/>
              <a:gd name="connsiteX1" fmla="*/ 5551962 w 9841377"/>
              <a:gd name="connsiteY1" fmla="*/ 0 h 6858000"/>
              <a:gd name="connsiteX2" fmla="*/ 5482342 w 9841377"/>
              <a:gd name="connsiteY2" fmla="*/ 0 h 6858000"/>
              <a:gd name="connsiteX3" fmla="*/ 4359035 w 9841377"/>
              <a:gd name="connsiteY3" fmla="*/ 0 h 6858000"/>
              <a:gd name="connsiteX4" fmla="*/ 4289415 w 9841377"/>
              <a:gd name="connsiteY4" fmla="*/ 0 h 6858000"/>
              <a:gd name="connsiteX5" fmla="*/ 1623023 w 9841377"/>
              <a:gd name="connsiteY5" fmla="*/ 0 h 6858000"/>
              <a:gd name="connsiteX6" fmla="*/ 1600899 w 9841377"/>
              <a:gd name="connsiteY6" fmla="*/ 14997 h 6858000"/>
              <a:gd name="connsiteX7" fmla="*/ 0 w 9841377"/>
              <a:gd name="connsiteY7" fmla="*/ 3621656 h 6858000"/>
              <a:gd name="connsiteX8" fmla="*/ 1874350 w 9841377"/>
              <a:gd name="connsiteY8" fmla="*/ 6374814 h 6858000"/>
              <a:gd name="connsiteX9" fmla="*/ 2390998 w 9841377"/>
              <a:gd name="connsiteY9" fmla="*/ 6780599 h 6858000"/>
              <a:gd name="connsiteX10" fmla="*/ 2502754 w 9841377"/>
              <a:gd name="connsiteY10" fmla="*/ 6858000 h 6858000"/>
              <a:gd name="connsiteX11" fmla="*/ 4289415 w 9841377"/>
              <a:gd name="connsiteY11" fmla="*/ 6858000 h 6858000"/>
              <a:gd name="connsiteX12" fmla="*/ 4359035 w 9841377"/>
              <a:gd name="connsiteY12" fmla="*/ 6858000 h 6858000"/>
              <a:gd name="connsiteX13" fmla="*/ 5482342 w 9841377"/>
              <a:gd name="connsiteY13" fmla="*/ 6858000 h 6858000"/>
              <a:gd name="connsiteX14" fmla="*/ 5551962 w 9841377"/>
              <a:gd name="connsiteY14" fmla="*/ 6858000 h 6858000"/>
              <a:gd name="connsiteX15" fmla="*/ 7338623 w 9841377"/>
              <a:gd name="connsiteY15" fmla="*/ 6858000 h 6858000"/>
              <a:gd name="connsiteX16" fmla="*/ 7450379 w 9841377"/>
              <a:gd name="connsiteY16" fmla="*/ 6780599 h 6858000"/>
              <a:gd name="connsiteX17" fmla="*/ 7967027 w 9841377"/>
              <a:gd name="connsiteY17" fmla="*/ 6374814 h 6858000"/>
              <a:gd name="connsiteX18" fmla="*/ 9841377 w 9841377"/>
              <a:gd name="connsiteY18" fmla="*/ 3621656 h 6858000"/>
              <a:gd name="connsiteX19" fmla="*/ 8240478 w 9841377"/>
              <a:gd name="connsiteY19"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841377" h="6858000">
                <a:moveTo>
                  <a:pt x="8218354" y="0"/>
                </a:moveTo>
                <a:lnTo>
                  <a:pt x="5551962" y="0"/>
                </a:lnTo>
                <a:lnTo>
                  <a:pt x="5482342" y="0"/>
                </a:lnTo>
                <a:lnTo>
                  <a:pt x="4359035" y="0"/>
                </a:lnTo>
                <a:lnTo>
                  <a:pt x="4289415" y="0"/>
                </a:lnTo>
                <a:lnTo>
                  <a:pt x="1623023" y="0"/>
                </a:lnTo>
                <a:lnTo>
                  <a:pt x="1600899" y="14997"/>
                </a:lnTo>
                <a:cubicBezTo>
                  <a:pt x="573736" y="754641"/>
                  <a:pt x="0" y="2093192"/>
                  <a:pt x="0" y="3621656"/>
                </a:cubicBezTo>
                <a:cubicBezTo>
                  <a:pt x="0" y="4969131"/>
                  <a:pt x="928725" y="5602839"/>
                  <a:pt x="1874350" y="6374814"/>
                </a:cubicBezTo>
                <a:cubicBezTo>
                  <a:pt x="2046553" y="6515397"/>
                  <a:pt x="2217180" y="6653108"/>
                  <a:pt x="2390998" y="6780599"/>
                </a:cubicBezTo>
                <a:lnTo>
                  <a:pt x="2502754" y="6858000"/>
                </a:lnTo>
                <a:lnTo>
                  <a:pt x="4289415" y="6858000"/>
                </a:lnTo>
                <a:lnTo>
                  <a:pt x="4359035" y="6858000"/>
                </a:lnTo>
                <a:lnTo>
                  <a:pt x="5482342" y="6858000"/>
                </a:lnTo>
                <a:lnTo>
                  <a:pt x="5551962" y="6858000"/>
                </a:lnTo>
                <a:lnTo>
                  <a:pt x="7338623" y="6858000"/>
                </a:lnTo>
                <a:lnTo>
                  <a:pt x="7450379" y="6780599"/>
                </a:lnTo>
                <a:cubicBezTo>
                  <a:pt x="7624197" y="6653108"/>
                  <a:pt x="7794824" y="6515397"/>
                  <a:pt x="7967027" y="6374814"/>
                </a:cubicBezTo>
                <a:cubicBezTo>
                  <a:pt x="8912652" y="5602839"/>
                  <a:pt x="9841377" y="4969131"/>
                  <a:pt x="9841377" y="3621656"/>
                </a:cubicBezTo>
                <a:cubicBezTo>
                  <a:pt x="9841377" y="2093192"/>
                  <a:pt x="9267641" y="754641"/>
                  <a:pt x="8240478" y="14997"/>
                </a:cubicBezTo>
                <a:close/>
              </a:path>
            </a:pathLst>
          </a:cu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C87A50C4-1191-461A-9E09-C8057F2AF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035" y="0"/>
            <a:ext cx="2265453" cy="6858000"/>
          </a:xfrm>
          <a:custGeom>
            <a:avLst/>
            <a:gdLst>
              <a:gd name="connsiteX0" fmla="*/ 1117108 w 2265453"/>
              <a:gd name="connsiteY0" fmla="*/ 0 h 6858000"/>
              <a:gd name="connsiteX1" fmla="*/ 1099628 w 2265453"/>
              <a:gd name="connsiteY1" fmla="*/ 0 h 6858000"/>
              <a:gd name="connsiteX2" fmla="*/ 1175238 w 2265453"/>
              <a:gd name="connsiteY2" fmla="*/ 82371 h 6858000"/>
              <a:gd name="connsiteX3" fmla="*/ 2240276 w 2265453"/>
              <a:gd name="connsiteY3" fmla="*/ 3734791 h 6858000"/>
              <a:gd name="connsiteX4" fmla="*/ 274951 w 2265453"/>
              <a:gd name="connsiteY4" fmla="*/ 6634678 h 6858000"/>
              <a:gd name="connsiteX5" fmla="*/ 12802 w 2265453"/>
              <a:gd name="connsiteY5" fmla="*/ 6848127 h 6858000"/>
              <a:gd name="connsiteX6" fmla="*/ 0 w 2265453"/>
              <a:gd name="connsiteY6" fmla="*/ 6858000 h 6858000"/>
              <a:gd name="connsiteX7" fmla="*/ 19410 w 2265453"/>
              <a:gd name="connsiteY7" fmla="*/ 6858000 h 6858000"/>
              <a:gd name="connsiteX8" fmla="*/ 31082 w 2265453"/>
              <a:gd name="connsiteY8" fmla="*/ 6848998 h 6858000"/>
              <a:gd name="connsiteX9" fmla="*/ 293230 w 2265453"/>
              <a:gd name="connsiteY9" fmla="*/ 6635549 h 6858000"/>
              <a:gd name="connsiteX10" fmla="*/ 2258555 w 2265453"/>
              <a:gd name="connsiteY10" fmla="*/ 3735662 h 6858000"/>
              <a:gd name="connsiteX11" fmla="*/ 1193518 w 2265453"/>
              <a:gd name="connsiteY11" fmla="*/ 8324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65453" h="6858000">
                <a:moveTo>
                  <a:pt x="1117108" y="0"/>
                </a:moveTo>
                <a:lnTo>
                  <a:pt x="1099628" y="0"/>
                </a:lnTo>
                <a:lnTo>
                  <a:pt x="1175238" y="82371"/>
                </a:lnTo>
                <a:cubicBezTo>
                  <a:pt x="1926546" y="957940"/>
                  <a:pt x="2303836" y="2277119"/>
                  <a:pt x="2240276" y="3734791"/>
                </a:cubicBezTo>
                <a:cubicBezTo>
                  <a:pt x="2176522" y="5196911"/>
                  <a:pt x="1237280" y="5841173"/>
                  <a:pt x="274951" y="6634678"/>
                </a:cubicBezTo>
                <a:cubicBezTo>
                  <a:pt x="187328" y="6706930"/>
                  <a:pt x="100126" y="6778421"/>
                  <a:pt x="12802" y="6848127"/>
                </a:cubicBezTo>
                <a:lnTo>
                  <a:pt x="0" y="6858000"/>
                </a:lnTo>
                <a:lnTo>
                  <a:pt x="19410" y="6858000"/>
                </a:lnTo>
                <a:lnTo>
                  <a:pt x="31082" y="6848998"/>
                </a:lnTo>
                <a:cubicBezTo>
                  <a:pt x="118405" y="6779292"/>
                  <a:pt x="205608" y="6707801"/>
                  <a:pt x="293230" y="6635549"/>
                </a:cubicBezTo>
                <a:cubicBezTo>
                  <a:pt x="1255560" y="5842045"/>
                  <a:pt x="2194802" y="5197782"/>
                  <a:pt x="2258555" y="3735662"/>
                </a:cubicBezTo>
                <a:cubicBezTo>
                  <a:pt x="2322115" y="2277991"/>
                  <a:pt x="1944825" y="958811"/>
                  <a:pt x="1193518" y="83243"/>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BC87DA9F-8DB2-4D48-8716-A928FBB8A5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033" y="0"/>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7" name="Freeform: Shape 16">
            <a:extLst>
              <a:ext uri="{FF2B5EF4-FFF2-40B4-BE49-F238E27FC236}">
                <a16:creationId xmlns:a16="http://schemas.microsoft.com/office/drawing/2014/main" id="{195EA065-AC5D-431D-927E-87FF05884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96194"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9" name="Freeform: Shape 18">
            <a:extLst>
              <a:ext uri="{FF2B5EF4-FFF2-40B4-BE49-F238E27FC236}">
                <a16:creationId xmlns:a16="http://schemas.microsoft.com/office/drawing/2014/main" id="{46934B3C-D73F-4CD0-95B1-0244D662D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3292" y="0"/>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F015C07C-3C1A-4156-AA40-92D6FADFAA19}"/>
              </a:ext>
            </a:extLst>
          </p:cNvPr>
          <p:cNvSpPr>
            <a:spLocks noGrp="1"/>
          </p:cNvSpPr>
          <p:nvPr>
            <p:ph type="ctrTitle"/>
          </p:nvPr>
        </p:nvSpPr>
        <p:spPr>
          <a:xfrm>
            <a:off x="2190750" y="1346268"/>
            <a:ext cx="7810500" cy="3125338"/>
          </a:xfrm>
        </p:spPr>
        <p:txBody>
          <a:bodyPr anchor="b">
            <a:normAutofit/>
          </a:bodyPr>
          <a:lstStyle/>
          <a:p>
            <a:pPr algn="ctr"/>
            <a:r>
              <a:rPr lang="en-US" sz="7200"/>
              <a:t>Basics of Python Coding</a:t>
            </a:r>
          </a:p>
        </p:txBody>
      </p:sp>
      <p:sp>
        <p:nvSpPr>
          <p:cNvPr id="3" name="Subtitle 2">
            <a:extLst>
              <a:ext uri="{FF2B5EF4-FFF2-40B4-BE49-F238E27FC236}">
                <a16:creationId xmlns:a16="http://schemas.microsoft.com/office/drawing/2014/main" id="{C81A12F3-E2E8-48B5-9A8C-2BCE800C0502}"/>
              </a:ext>
            </a:extLst>
          </p:cNvPr>
          <p:cNvSpPr>
            <a:spLocks noGrp="1"/>
          </p:cNvSpPr>
          <p:nvPr>
            <p:ph type="subTitle" idx="1"/>
          </p:nvPr>
        </p:nvSpPr>
        <p:spPr>
          <a:xfrm>
            <a:off x="2619375" y="4471607"/>
            <a:ext cx="6953250" cy="862394"/>
          </a:xfrm>
        </p:spPr>
        <p:txBody>
          <a:bodyPr anchor="t">
            <a:normAutofit/>
          </a:bodyPr>
          <a:lstStyle/>
          <a:p>
            <a:pPr algn="ctr">
              <a:lnSpc>
                <a:spcPct val="120000"/>
              </a:lnSpc>
            </a:pPr>
            <a:r>
              <a:rPr lang="en-US" sz="1500" dirty="0"/>
              <a:t>ICS 111</a:t>
            </a:r>
          </a:p>
          <a:p>
            <a:pPr algn="ctr">
              <a:lnSpc>
                <a:spcPct val="120000"/>
              </a:lnSpc>
            </a:pPr>
            <a:r>
              <a:rPr lang="en-US" sz="1500" dirty="0"/>
              <a:t>Autumn Gamble</a:t>
            </a:r>
          </a:p>
        </p:txBody>
      </p:sp>
    </p:spTree>
    <p:extLst>
      <p:ext uri="{BB962C8B-B14F-4D97-AF65-F5344CB8AC3E}">
        <p14:creationId xmlns:p14="http://schemas.microsoft.com/office/powerpoint/2010/main" val="3912743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71D92-5407-469F-8790-4FC6BA63C07F}"/>
              </a:ext>
            </a:extLst>
          </p:cNvPr>
          <p:cNvSpPr>
            <a:spLocks noGrp="1"/>
          </p:cNvSpPr>
          <p:nvPr>
            <p:ph type="title"/>
          </p:nvPr>
        </p:nvSpPr>
        <p:spPr>
          <a:xfrm>
            <a:off x="1920240" y="442220"/>
            <a:ext cx="9654444" cy="1345269"/>
          </a:xfrm>
        </p:spPr>
        <p:txBody>
          <a:bodyPr>
            <a:normAutofit fontScale="90000"/>
          </a:bodyPr>
          <a:lstStyle/>
          <a:p>
            <a:br>
              <a:rPr lang="en-US" dirty="0"/>
            </a:br>
            <a:r>
              <a:rPr lang="en-US" dirty="0"/>
              <a:t>Functional vs Object-Oriented (OOP)</a:t>
            </a:r>
          </a:p>
        </p:txBody>
      </p:sp>
      <p:sp>
        <p:nvSpPr>
          <p:cNvPr id="3" name="Content Placeholder 2">
            <a:extLst>
              <a:ext uri="{FF2B5EF4-FFF2-40B4-BE49-F238E27FC236}">
                <a16:creationId xmlns:a16="http://schemas.microsoft.com/office/drawing/2014/main" id="{4B516F67-36E0-42FD-A6A0-ED201989D78A}"/>
              </a:ext>
            </a:extLst>
          </p:cNvPr>
          <p:cNvSpPr>
            <a:spLocks noGrp="1"/>
          </p:cNvSpPr>
          <p:nvPr>
            <p:ph idx="1"/>
          </p:nvPr>
        </p:nvSpPr>
        <p:spPr/>
        <p:txBody>
          <a:bodyPr/>
          <a:lstStyle/>
          <a:p>
            <a:r>
              <a:rPr lang="en-US" b="1" u="sng" dirty="0">
                <a:solidFill>
                  <a:srgbClr val="222222"/>
                </a:solidFill>
                <a:latin typeface="source sans pro" panose="020B0503030403020204" pitchFamily="34" charset="0"/>
              </a:rPr>
              <a:t>Functional or “Algorithmic” Programming</a:t>
            </a:r>
          </a:p>
          <a:p>
            <a:r>
              <a:rPr lang="en-US" dirty="0">
                <a:solidFill>
                  <a:srgbClr val="222222"/>
                </a:solidFill>
                <a:latin typeface="source sans pro" panose="020B0503030403020204" pitchFamily="34" charset="0"/>
              </a:rPr>
              <a:t>This approach “dives-in” to writing algorithms to solve the problem.</a:t>
            </a:r>
          </a:p>
          <a:p>
            <a:r>
              <a:rPr lang="en-US" dirty="0">
                <a:solidFill>
                  <a:srgbClr val="222222"/>
                </a:solidFill>
                <a:latin typeface="source sans pro" panose="020B0503030403020204" pitchFamily="34" charset="0"/>
              </a:rPr>
              <a:t>This approach works will with shorter, simpler programs.</a:t>
            </a:r>
          </a:p>
          <a:p>
            <a:r>
              <a:rPr lang="en-US" b="1" u="sng" dirty="0">
                <a:solidFill>
                  <a:srgbClr val="222222"/>
                </a:solidFill>
                <a:latin typeface="source sans pro" panose="020B0503030403020204" pitchFamily="34" charset="0"/>
              </a:rPr>
              <a:t>Object-Oriented Programming (OOP)</a:t>
            </a:r>
          </a:p>
          <a:p>
            <a:r>
              <a:rPr lang="en-US" dirty="0">
                <a:solidFill>
                  <a:srgbClr val="222222"/>
                </a:solidFill>
                <a:latin typeface="source sans pro" panose="020B0503030403020204" pitchFamily="34" charset="0"/>
              </a:rPr>
              <a:t>This approach first designs specific objects (classes) to solve the problem.</a:t>
            </a:r>
          </a:p>
          <a:p>
            <a:r>
              <a:rPr lang="en-US" dirty="0">
                <a:solidFill>
                  <a:srgbClr val="222222"/>
                </a:solidFill>
                <a:latin typeface="source sans pro" panose="020B0503030403020204" pitchFamily="34" charset="0"/>
              </a:rPr>
              <a:t>This approach makes the software much more portable but takes longer.</a:t>
            </a:r>
          </a:p>
          <a:p>
            <a:r>
              <a:rPr lang="en-US" dirty="0">
                <a:solidFill>
                  <a:srgbClr val="222222"/>
                </a:solidFill>
                <a:latin typeface="source sans pro" panose="020B0503030403020204" pitchFamily="34" charset="0"/>
              </a:rPr>
              <a:t>The remainder of this project will focus on OOP.</a:t>
            </a:r>
          </a:p>
          <a:p>
            <a:endParaRPr lang="en-US" dirty="0"/>
          </a:p>
        </p:txBody>
      </p:sp>
    </p:spTree>
    <p:extLst>
      <p:ext uri="{BB962C8B-B14F-4D97-AF65-F5344CB8AC3E}">
        <p14:creationId xmlns:p14="http://schemas.microsoft.com/office/powerpoint/2010/main" val="3056553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C14302F-E955-47D0-A56B-D1D1A6953B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12" name="Freeform: Shape 11">
            <a:extLst>
              <a:ext uri="{FF2B5EF4-FFF2-40B4-BE49-F238E27FC236}">
                <a16:creationId xmlns:a16="http://schemas.microsoft.com/office/drawing/2014/main" id="{0A36CE68-CB3C-4699-9422-3073853CB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46391" y="822971"/>
            <a:ext cx="5372376" cy="5090566"/>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F356DA69-4637-40FE-A14B-5213BBB585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35541" y="584218"/>
            <a:ext cx="5693134" cy="5480198"/>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364D709A-6610-48B7-9F98-AFA02ECBA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27313" y="895082"/>
            <a:ext cx="5029020" cy="4876793"/>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0DB2C69-923D-4F17-8752-4FF445551595}"/>
              </a:ext>
            </a:extLst>
          </p:cNvPr>
          <p:cNvSpPr>
            <a:spLocks noGrp="1"/>
          </p:cNvSpPr>
          <p:nvPr>
            <p:ph type="title"/>
          </p:nvPr>
        </p:nvSpPr>
        <p:spPr>
          <a:xfrm>
            <a:off x="7802821" y="901320"/>
            <a:ext cx="2032663" cy="634331"/>
          </a:xfrm>
        </p:spPr>
        <p:txBody>
          <a:bodyPr anchor="b">
            <a:normAutofit fontScale="90000"/>
          </a:bodyPr>
          <a:lstStyle/>
          <a:p>
            <a:pPr algn="ctr"/>
            <a:r>
              <a:rPr lang="en-US" sz="2800" dirty="0"/>
              <a:t>Classes </a:t>
            </a:r>
          </a:p>
        </p:txBody>
      </p:sp>
      <p:sp>
        <p:nvSpPr>
          <p:cNvPr id="3" name="Content Placeholder 2">
            <a:extLst>
              <a:ext uri="{FF2B5EF4-FFF2-40B4-BE49-F238E27FC236}">
                <a16:creationId xmlns:a16="http://schemas.microsoft.com/office/drawing/2014/main" id="{C72221AA-2AB6-41D5-8F08-DDF7A972F7A3}"/>
              </a:ext>
            </a:extLst>
          </p:cNvPr>
          <p:cNvSpPr>
            <a:spLocks noGrp="1"/>
          </p:cNvSpPr>
          <p:nvPr>
            <p:ph idx="1"/>
          </p:nvPr>
        </p:nvSpPr>
        <p:spPr>
          <a:xfrm>
            <a:off x="7030874" y="1341260"/>
            <a:ext cx="3415486" cy="1434435"/>
          </a:xfrm>
        </p:spPr>
        <p:txBody>
          <a:bodyPr>
            <a:normAutofit/>
          </a:bodyPr>
          <a:lstStyle/>
          <a:p>
            <a:pPr algn="ctr">
              <a:lnSpc>
                <a:spcPct val="130000"/>
              </a:lnSpc>
            </a:pPr>
            <a:r>
              <a:rPr lang="en-US" sz="1400" dirty="0"/>
              <a:t>Classes are user-defined data structures and methods (functions to operate on the data structures).  </a:t>
            </a:r>
          </a:p>
        </p:txBody>
      </p:sp>
      <p:graphicFrame>
        <p:nvGraphicFramePr>
          <p:cNvPr id="5" name="Table 4">
            <a:extLst>
              <a:ext uri="{FF2B5EF4-FFF2-40B4-BE49-F238E27FC236}">
                <a16:creationId xmlns:a16="http://schemas.microsoft.com/office/drawing/2014/main" id="{0D1D55F8-3264-4896-8588-9D38F7EEE8DB}"/>
              </a:ext>
            </a:extLst>
          </p:cNvPr>
          <p:cNvGraphicFramePr>
            <a:graphicFrameLocks noGrp="1"/>
          </p:cNvGraphicFramePr>
          <p:nvPr>
            <p:extLst>
              <p:ext uri="{D42A27DB-BD31-4B8C-83A1-F6EECF244321}">
                <p14:modId xmlns:p14="http://schemas.microsoft.com/office/powerpoint/2010/main" val="1013039701"/>
              </p:ext>
            </p:extLst>
          </p:nvPr>
        </p:nvGraphicFramePr>
        <p:xfrm>
          <a:off x="1138903" y="822971"/>
          <a:ext cx="4146486" cy="5791200"/>
        </p:xfrm>
        <a:graphic>
          <a:graphicData uri="http://schemas.openxmlformats.org/drawingml/2006/table">
            <a:tbl>
              <a:tblPr/>
              <a:tblGrid>
                <a:gridCol w="4146486">
                  <a:extLst>
                    <a:ext uri="{9D8B030D-6E8A-4147-A177-3AD203B41FA5}">
                      <a16:colId xmlns:a16="http://schemas.microsoft.com/office/drawing/2014/main" val="2096677635"/>
                    </a:ext>
                  </a:extLst>
                </a:gridCol>
              </a:tblGrid>
              <a:tr h="5090566">
                <a:tc>
                  <a:txBody>
                    <a:bodyPr/>
                    <a:lstStyle/>
                    <a:p>
                      <a:pPr algn="l" rtl="0" fontAlgn="base"/>
                      <a:r>
                        <a:rPr lang="en-US" sz="1300" b="0" i="0" dirty="0">
                          <a:solidFill>
                            <a:srgbClr val="00B050"/>
                          </a:solidFill>
                          <a:effectLst/>
                          <a:latin typeface="Consolas" panose="020B0609020204030204" pitchFamily="49" charset="0"/>
                        </a:rPr>
                        <a:t># Python program to </a:t>
                      </a:r>
                    </a:p>
                    <a:p>
                      <a:pPr algn="l" rtl="0" fontAlgn="base"/>
                      <a:r>
                        <a:rPr lang="en-US" sz="1300" b="0" i="0" dirty="0">
                          <a:solidFill>
                            <a:srgbClr val="00B050"/>
                          </a:solidFill>
                          <a:effectLst/>
                          <a:latin typeface="Consolas" panose="020B0609020204030204" pitchFamily="49" charset="0"/>
                        </a:rPr>
                        <a:t># demonstrate instantiating </a:t>
                      </a:r>
                    </a:p>
                    <a:p>
                      <a:pPr algn="l" rtl="0" fontAlgn="base"/>
                      <a:r>
                        <a:rPr lang="en-US" sz="1300" b="0" i="0" dirty="0">
                          <a:solidFill>
                            <a:srgbClr val="00B050"/>
                          </a:solidFill>
                          <a:effectLst/>
                          <a:latin typeface="Consolas" panose="020B0609020204030204" pitchFamily="49" charset="0"/>
                        </a:rPr>
                        <a:t># a class </a:t>
                      </a:r>
                    </a:p>
                    <a:p>
                      <a:pPr algn="l" rtl="0" fontAlgn="base"/>
                      <a:r>
                        <a:rPr lang="en-US" sz="1300" b="0" i="0" dirty="0">
                          <a:solidFill>
                            <a:srgbClr val="0070C0"/>
                          </a:solidFill>
                          <a:effectLst/>
                          <a:latin typeface="Consolas" panose="020B0609020204030204" pitchFamily="49" charset="0"/>
                        </a:rPr>
                        <a:t>class</a:t>
                      </a:r>
                      <a:r>
                        <a:rPr lang="en-US" sz="1300" b="0" i="0" dirty="0">
                          <a:effectLst/>
                          <a:latin typeface="Consolas" panose="020B0609020204030204" pitchFamily="49" charset="0"/>
                        </a:rPr>
                        <a:t> Dog:  </a:t>
                      </a:r>
                    </a:p>
                    <a:p>
                      <a:pPr algn="l" rtl="0" fontAlgn="base"/>
                      <a:r>
                        <a:rPr lang="en-US" sz="1300" b="0" i="0" dirty="0">
                          <a:effectLst/>
                          <a:latin typeface="Consolas" panose="020B0609020204030204" pitchFamily="49" charset="0"/>
                        </a:rPr>
                        <a:t>      </a:t>
                      </a:r>
                    </a:p>
                    <a:p>
                      <a:pPr algn="l" rtl="0" fontAlgn="base"/>
                      <a:r>
                        <a:rPr lang="en-US" sz="1300" b="0" i="0" dirty="0">
                          <a:effectLst/>
                          <a:latin typeface="Consolas" panose="020B0609020204030204" pitchFamily="49" charset="0"/>
                        </a:rPr>
                        <a:t>    </a:t>
                      </a:r>
                      <a:r>
                        <a:rPr lang="en-US" sz="1300" b="0" i="0" dirty="0">
                          <a:solidFill>
                            <a:srgbClr val="00B050"/>
                          </a:solidFill>
                          <a:effectLst/>
                          <a:latin typeface="Consolas" panose="020B0609020204030204" pitchFamily="49" charset="0"/>
                        </a:rPr>
                        <a:t># A simple class </a:t>
                      </a:r>
                    </a:p>
                    <a:p>
                      <a:pPr algn="l" rtl="0" fontAlgn="base"/>
                      <a:r>
                        <a:rPr lang="en-US" sz="1300" b="0" i="0" dirty="0">
                          <a:solidFill>
                            <a:srgbClr val="00B050"/>
                          </a:solidFill>
                          <a:effectLst/>
                          <a:latin typeface="Consolas" panose="020B0609020204030204" pitchFamily="49" charset="0"/>
                        </a:rPr>
                        <a:t>    # attribute </a:t>
                      </a:r>
                    </a:p>
                    <a:p>
                      <a:pPr algn="l" rtl="0" fontAlgn="base"/>
                      <a:r>
                        <a:rPr lang="en-US" sz="1300" b="0" i="0" dirty="0">
                          <a:effectLst/>
                          <a:latin typeface="Consolas" panose="020B0609020204030204" pitchFamily="49" charset="0"/>
                        </a:rPr>
                        <a:t>    attr1 = "mammal"</a:t>
                      </a:r>
                    </a:p>
                    <a:p>
                      <a:pPr algn="l" rtl="0" fontAlgn="base"/>
                      <a:r>
                        <a:rPr lang="en-US" sz="1300" b="0" i="0" dirty="0">
                          <a:effectLst/>
                          <a:latin typeface="Consolas" panose="020B0609020204030204" pitchFamily="49" charset="0"/>
                        </a:rPr>
                        <a:t>    attr2 = "dog"</a:t>
                      </a:r>
                    </a:p>
                    <a:p>
                      <a:pPr algn="l" rtl="0" fontAlgn="base"/>
                      <a:r>
                        <a:rPr lang="en-US" sz="1300" b="0" i="0" dirty="0">
                          <a:effectLst/>
                          <a:latin typeface="Consolas" panose="020B0609020204030204" pitchFamily="49" charset="0"/>
                        </a:rPr>
                        <a:t>  </a:t>
                      </a:r>
                    </a:p>
                    <a:p>
                      <a:pPr algn="l" rtl="0" fontAlgn="base"/>
                      <a:r>
                        <a:rPr lang="en-US" sz="1300" b="0" i="0" dirty="0">
                          <a:effectLst/>
                          <a:latin typeface="Consolas" panose="020B0609020204030204" pitchFamily="49" charset="0"/>
                        </a:rPr>
                        <a:t>    </a:t>
                      </a:r>
                      <a:r>
                        <a:rPr lang="en-US" sz="1300" b="0" i="0" dirty="0">
                          <a:solidFill>
                            <a:srgbClr val="00B050"/>
                          </a:solidFill>
                          <a:effectLst/>
                          <a:latin typeface="Consolas" panose="020B0609020204030204" pitchFamily="49" charset="0"/>
                        </a:rPr>
                        <a:t># A sample method   </a:t>
                      </a:r>
                    </a:p>
                    <a:p>
                      <a:pPr algn="l" rtl="0" fontAlgn="base"/>
                      <a:r>
                        <a:rPr lang="en-US" sz="1300" b="0" i="0" dirty="0">
                          <a:effectLst/>
                          <a:latin typeface="Consolas" panose="020B0609020204030204" pitchFamily="49" charset="0"/>
                        </a:rPr>
                        <a:t>    </a:t>
                      </a:r>
                      <a:r>
                        <a:rPr lang="en-US" sz="1300" b="0" i="0" dirty="0">
                          <a:solidFill>
                            <a:srgbClr val="0070C0"/>
                          </a:solidFill>
                          <a:effectLst/>
                          <a:latin typeface="Consolas" panose="020B0609020204030204" pitchFamily="49" charset="0"/>
                        </a:rPr>
                        <a:t>def</a:t>
                      </a:r>
                      <a:r>
                        <a:rPr lang="en-US" sz="1300" b="0" i="0" dirty="0">
                          <a:effectLst/>
                          <a:latin typeface="Consolas" panose="020B0609020204030204" pitchFamily="49" charset="0"/>
                        </a:rPr>
                        <a:t> fun(self):  </a:t>
                      </a:r>
                    </a:p>
                    <a:p>
                      <a:pPr algn="l" rtl="0" fontAlgn="base"/>
                      <a:r>
                        <a:rPr lang="en-US" sz="1300" b="0" i="0" dirty="0">
                          <a:effectLst/>
                          <a:latin typeface="Consolas" panose="020B0609020204030204" pitchFamily="49" charset="0"/>
                        </a:rPr>
                        <a:t>        print("I'm a", self.attr1) </a:t>
                      </a:r>
                    </a:p>
                    <a:p>
                      <a:pPr algn="l" rtl="0" fontAlgn="base"/>
                      <a:r>
                        <a:rPr lang="en-US" sz="1300" b="0" i="0" dirty="0">
                          <a:effectLst/>
                          <a:latin typeface="Consolas" panose="020B0609020204030204" pitchFamily="49" charset="0"/>
                        </a:rPr>
                        <a:t>        print("I'm a", self.attr2) </a:t>
                      </a:r>
                    </a:p>
                    <a:p>
                      <a:pPr algn="l" rtl="0" fontAlgn="base"/>
                      <a:r>
                        <a:rPr lang="en-US" sz="1300" b="0" i="0" dirty="0">
                          <a:effectLst/>
                          <a:latin typeface="Consolas" panose="020B0609020204030204" pitchFamily="49" charset="0"/>
                        </a:rPr>
                        <a:t>  </a:t>
                      </a:r>
                    </a:p>
                    <a:p>
                      <a:pPr algn="l" rtl="0" fontAlgn="base"/>
                      <a:r>
                        <a:rPr lang="en-US" sz="1300" b="0" i="0" dirty="0">
                          <a:solidFill>
                            <a:srgbClr val="00B050"/>
                          </a:solidFill>
                          <a:effectLst/>
                          <a:latin typeface="Consolas" panose="020B0609020204030204" pitchFamily="49" charset="0"/>
                        </a:rPr>
                        <a:t># Driver code </a:t>
                      </a:r>
                    </a:p>
                    <a:p>
                      <a:pPr algn="l" rtl="0" fontAlgn="base"/>
                      <a:r>
                        <a:rPr lang="en-US" sz="1300" b="0" i="0" dirty="0">
                          <a:solidFill>
                            <a:srgbClr val="00B050"/>
                          </a:solidFill>
                          <a:effectLst/>
                          <a:latin typeface="Consolas" panose="020B0609020204030204" pitchFamily="49" charset="0"/>
                        </a:rPr>
                        <a:t># Object instantiation </a:t>
                      </a:r>
                    </a:p>
                    <a:p>
                      <a:pPr algn="l" rtl="0" fontAlgn="base"/>
                      <a:r>
                        <a:rPr lang="en-US" sz="1300" b="0" i="0" dirty="0">
                          <a:effectLst/>
                          <a:latin typeface="Consolas" panose="020B0609020204030204" pitchFamily="49" charset="0"/>
                        </a:rPr>
                        <a:t>Rodger = Dog() </a:t>
                      </a:r>
                    </a:p>
                    <a:p>
                      <a:pPr algn="l" rtl="0" fontAlgn="base"/>
                      <a:r>
                        <a:rPr lang="en-US" sz="1300" b="0" i="0" dirty="0">
                          <a:effectLst/>
                          <a:latin typeface="Consolas" panose="020B0609020204030204" pitchFamily="49" charset="0"/>
                        </a:rPr>
                        <a:t>  </a:t>
                      </a:r>
                    </a:p>
                    <a:p>
                      <a:pPr algn="l" rtl="0" fontAlgn="base"/>
                      <a:r>
                        <a:rPr lang="en-US" sz="1300" b="0" i="0" dirty="0">
                          <a:solidFill>
                            <a:srgbClr val="00B050"/>
                          </a:solidFill>
                          <a:effectLst/>
                          <a:latin typeface="Consolas" panose="020B0609020204030204" pitchFamily="49" charset="0"/>
                        </a:rPr>
                        <a:t># Accessing class attributes </a:t>
                      </a:r>
                    </a:p>
                    <a:p>
                      <a:pPr algn="l" rtl="0" fontAlgn="base"/>
                      <a:r>
                        <a:rPr lang="en-US" sz="1300" b="0" i="0" dirty="0">
                          <a:solidFill>
                            <a:srgbClr val="00B050"/>
                          </a:solidFill>
                          <a:effectLst/>
                          <a:latin typeface="Consolas" panose="020B0609020204030204" pitchFamily="49" charset="0"/>
                        </a:rPr>
                        <a:t># and method through objects </a:t>
                      </a:r>
                    </a:p>
                    <a:p>
                      <a:pPr algn="l" rtl="0" fontAlgn="base"/>
                      <a:r>
                        <a:rPr lang="en-US" sz="1300" b="0" i="0" dirty="0">
                          <a:effectLst/>
                          <a:latin typeface="Consolas" panose="020B0609020204030204" pitchFamily="49" charset="0"/>
                        </a:rPr>
                        <a:t>print(Rodger.attr1) </a:t>
                      </a:r>
                    </a:p>
                    <a:p>
                      <a:pPr algn="l" rtl="0" fontAlgn="base"/>
                      <a:r>
                        <a:rPr lang="en-US" sz="1300" b="0" i="0" dirty="0" err="1">
                          <a:effectLst/>
                          <a:latin typeface="Consolas" panose="020B0609020204030204" pitchFamily="49" charset="0"/>
                        </a:rPr>
                        <a:t>Rodger.fun</a:t>
                      </a:r>
                      <a:r>
                        <a:rPr lang="en-US" sz="1300" b="0" i="0" dirty="0">
                          <a:effectLst/>
                          <a:latin typeface="Consolas" panose="020B0609020204030204" pitchFamily="49" charset="0"/>
                        </a:rPr>
                        <a:t>()</a:t>
                      </a:r>
                    </a:p>
                    <a:p>
                      <a:pPr algn="l" rtl="0" fontAlgn="base"/>
                      <a:endParaRPr lang="en-US" sz="1300" b="0" i="0" dirty="0">
                        <a:effectLst/>
                        <a:latin typeface="Consolas" panose="020B0609020204030204" pitchFamily="49" charset="0"/>
                      </a:endParaRPr>
                    </a:p>
                    <a:p>
                      <a:pPr algn="l" rtl="0" fontAlgn="base"/>
                      <a:r>
                        <a:rPr lang="en-US" sz="1300" b="0" i="0" dirty="0">
                          <a:effectLst/>
                          <a:latin typeface="Consolas" panose="020B0609020204030204" pitchFamily="49" charset="0"/>
                        </a:rPr>
                        <a:t>Output:</a:t>
                      </a:r>
                    </a:p>
                    <a:p>
                      <a:pPr algn="l" rtl="0" fontAlgn="base"/>
                      <a:endParaRPr lang="en-US" sz="1300" b="0" i="0" dirty="0">
                        <a:effectLst/>
                        <a:latin typeface="Consolas" panose="020B0609020204030204" pitchFamily="49" charset="0"/>
                      </a:endParaRPr>
                    </a:p>
                    <a:p>
                      <a:pPr algn="l" rtl="0" fontAlgn="base"/>
                      <a:r>
                        <a:rPr lang="en-US" sz="1400" dirty="0"/>
                        <a:t>mammal </a:t>
                      </a:r>
                    </a:p>
                    <a:p>
                      <a:pPr algn="l" rtl="0" fontAlgn="base"/>
                      <a:r>
                        <a:rPr lang="en-US" sz="1400" dirty="0"/>
                        <a:t>I'm a mammal </a:t>
                      </a:r>
                    </a:p>
                    <a:p>
                      <a:pPr algn="l" rtl="0" fontAlgn="base"/>
                      <a:r>
                        <a:rPr lang="en-US" sz="1400" dirty="0"/>
                        <a:t>I'm a dog</a:t>
                      </a:r>
                      <a:endParaRPr lang="en-US" sz="1300" b="0" i="0" dirty="0">
                        <a:effectLst/>
                        <a:latin typeface="Consolas" panose="020B0609020204030204" pitchFamily="49" charset="0"/>
                      </a:endParaRPr>
                    </a:p>
                  </a:txBody>
                  <a:tcPr marL="0" marR="0" marT="0" marB="0" anchor="ctr">
                    <a:lnL>
                      <a:noFill/>
                    </a:lnL>
                    <a:lnR>
                      <a:noFill/>
                    </a:lnR>
                    <a:lnT>
                      <a:noFill/>
                    </a:lnT>
                    <a:lnB>
                      <a:noFill/>
                    </a:lnB>
                  </a:tcPr>
                </a:tc>
                <a:extLst>
                  <a:ext uri="{0D108BD9-81ED-4DB2-BD59-A6C34878D82A}">
                    <a16:rowId xmlns:a16="http://schemas.microsoft.com/office/drawing/2014/main" val="246668448"/>
                  </a:ext>
                </a:extLst>
              </a:tr>
            </a:tbl>
          </a:graphicData>
        </a:graphic>
      </p:graphicFrame>
      <p:pic>
        <p:nvPicPr>
          <p:cNvPr id="6" name="Picture 5">
            <a:extLst>
              <a:ext uri="{FF2B5EF4-FFF2-40B4-BE49-F238E27FC236}">
                <a16:creationId xmlns:a16="http://schemas.microsoft.com/office/drawing/2014/main" id="{2F226466-F2FC-48BC-8D06-5C944071519D}"/>
              </a:ext>
            </a:extLst>
          </p:cNvPr>
          <p:cNvPicPr>
            <a:picLocks noChangeAspect="1"/>
          </p:cNvPicPr>
          <p:nvPr/>
        </p:nvPicPr>
        <p:blipFill>
          <a:blip r:embed="rId2"/>
          <a:stretch>
            <a:fillRect/>
          </a:stretch>
        </p:blipFill>
        <p:spPr>
          <a:xfrm>
            <a:off x="7293693" y="2581304"/>
            <a:ext cx="3415486" cy="3232150"/>
          </a:xfrm>
          <a:prstGeom prst="rect">
            <a:avLst/>
          </a:prstGeom>
        </p:spPr>
      </p:pic>
      <p:sp>
        <p:nvSpPr>
          <p:cNvPr id="11" name="TextBox 10">
            <a:extLst>
              <a:ext uri="{FF2B5EF4-FFF2-40B4-BE49-F238E27FC236}">
                <a16:creationId xmlns:a16="http://schemas.microsoft.com/office/drawing/2014/main" id="{A5DB5F43-4BA2-45D9-97EB-8A8B812A6CBE}"/>
              </a:ext>
            </a:extLst>
          </p:cNvPr>
          <p:cNvSpPr txBox="1"/>
          <p:nvPr/>
        </p:nvSpPr>
        <p:spPr>
          <a:xfrm>
            <a:off x="564352" y="409156"/>
            <a:ext cx="7383922" cy="400110"/>
          </a:xfrm>
          <a:prstGeom prst="rect">
            <a:avLst/>
          </a:prstGeom>
          <a:noFill/>
        </p:spPr>
        <p:txBody>
          <a:bodyPr wrap="square">
            <a:spAutoFit/>
          </a:bodyPr>
          <a:lstStyle/>
          <a:p>
            <a:r>
              <a:rPr lang="en-US" sz="2000" dirty="0">
                <a:solidFill>
                  <a:srgbClr val="663300"/>
                </a:solidFill>
              </a:rPr>
              <a:t>Classes provide the basic building-blocks of OOP.</a:t>
            </a:r>
          </a:p>
        </p:txBody>
      </p:sp>
    </p:spTree>
    <p:extLst>
      <p:ext uri="{BB962C8B-B14F-4D97-AF65-F5344CB8AC3E}">
        <p14:creationId xmlns:p14="http://schemas.microsoft.com/office/powerpoint/2010/main" val="2312632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C14302F-E955-47D0-A56B-D1D1A6953B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12" name="Freeform: Shape 11">
            <a:extLst>
              <a:ext uri="{FF2B5EF4-FFF2-40B4-BE49-F238E27FC236}">
                <a16:creationId xmlns:a16="http://schemas.microsoft.com/office/drawing/2014/main" id="{0A36CE68-CB3C-4699-9422-3073853CB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46391" y="822971"/>
            <a:ext cx="5372376" cy="5090566"/>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F356DA69-4637-40FE-A14B-5213BBB585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35541" y="584218"/>
            <a:ext cx="5693134" cy="5480198"/>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364D709A-6610-48B7-9F98-AFA02ECBA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27313" y="895082"/>
            <a:ext cx="5029020" cy="4876793"/>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0DB2C69-923D-4F17-8752-4FF445551595}"/>
              </a:ext>
            </a:extLst>
          </p:cNvPr>
          <p:cNvSpPr>
            <a:spLocks noGrp="1"/>
          </p:cNvSpPr>
          <p:nvPr>
            <p:ph type="title"/>
          </p:nvPr>
        </p:nvSpPr>
        <p:spPr>
          <a:xfrm>
            <a:off x="6323937" y="1796995"/>
            <a:ext cx="4269851" cy="1132217"/>
          </a:xfrm>
        </p:spPr>
        <p:txBody>
          <a:bodyPr anchor="b">
            <a:normAutofit/>
          </a:bodyPr>
          <a:lstStyle/>
          <a:p>
            <a:pPr algn="ctr"/>
            <a:r>
              <a:rPr lang="en-US" sz="2800" dirty="0"/>
              <a:t>Constructors </a:t>
            </a:r>
          </a:p>
        </p:txBody>
      </p:sp>
      <p:sp>
        <p:nvSpPr>
          <p:cNvPr id="3" name="Content Placeholder 2">
            <a:extLst>
              <a:ext uri="{FF2B5EF4-FFF2-40B4-BE49-F238E27FC236}">
                <a16:creationId xmlns:a16="http://schemas.microsoft.com/office/drawing/2014/main" id="{C72221AA-2AB6-41D5-8F08-DDF7A972F7A3}"/>
              </a:ext>
            </a:extLst>
          </p:cNvPr>
          <p:cNvSpPr>
            <a:spLocks noGrp="1"/>
          </p:cNvSpPr>
          <p:nvPr>
            <p:ph idx="1"/>
          </p:nvPr>
        </p:nvSpPr>
        <p:spPr>
          <a:xfrm>
            <a:off x="6323937" y="3088465"/>
            <a:ext cx="4269851" cy="1897003"/>
          </a:xfrm>
        </p:spPr>
        <p:txBody>
          <a:bodyPr>
            <a:normAutofit lnSpcReduction="10000"/>
          </a:bodyPr>
          <a:lstStyle/>
          <a:p>
            <a:r>
              <a:rPr lang="en-US" sz="1400" dirty="0"/>
              <a:t>Constructors are used to initialize the object’s state.</a:t>
            </a:r>
          </a:p>
          <a:p>
            <a:r>
              <a:rPr lang="en-US" sz="1400" dirty="0"/>
              <a:t>One method of a Constructor is the   _ _ </a:t>
            </a:r>
            <a:r>
              <a:rPr lang="en-US" sz="1400" dirty="0" err="1"/>
              <a:t>init</a:t>
            </a:r>
            <a:r>
              <a:rPr lang="en-US" sz="1400" dirty="0"/>
              <a:t> _ _ method. </a:t>
            </a:r>
          </a:p>
          <a:p>
            <a:r>
              <a:rPr lang="en-US" sz="1400" dirty="0"/>
              <a:t>	</a:t>
            </a:r>
          </a:p>
        </p:txBody>
      </p:sp>
      <p:graphicFrame>
        <p:nvGraphicFramePr>
          <p:cNvPr id="5" name="Table 4">
            <a:extLst>
              <a:ext uri="{FF2B5EF4-FFF2-40B4-BE49-F238E27FC236}">
                <a16:creationId xmlns:a16="http://schemas.microsoft.com/office/drawing/2014/main" id="{0D1D55F8-3264-4896-8588-9D38F7EEE8DB}"/>
              </a:ext>
            </a:extLst>
          </p:cNvPr>
          <p:cNvGraphicFramePr>
            <a:graphicFrameLocks noGrp="1"/>
          </p:cNvGraphicFramePr>
          <p:nvPr>
            <p:extLst>
              <p:ext uri="{D42A27DB-BD31-4B8C-83A1-F6EECF244321}">
                <p14:modId xmlns:p14="http://schemas.microsoft.com/office/powerpoint/2010/main" val="3444907660"/>
              </p:ext>
            </p:extLst>
          </p:nvPr>
        </p:nvGraphicFramePr>
        <p:xfrm>
          <a:off x="1138903" y="822971"/>
          <a:ext cx="4146486" cy="5090566"/>
        </p:xfrm>
        <a:graphic>
          <a:graphicData uri="http://schemas.openxmlformats.org/drawingml/2006/table">
            <a:tbl>
              <a:tblPr/>
              <a:tblGrid>
                <a:gridCol w="4146486">
                  <a:extLst>
                    <a:ext uri="{9D8B030D-6E8A-4147-A177-3AD203B41FA5}">
                      <a16:colId xmlns:a16="http://schemas.microsoft.com/office/drawing/2014/main" val="2096677635"/>
                    </a:ext>
                  </a:extLst>
                </a:gridCol>
              </a:tblGrid>
              <a:tr h="5090566">
                <a:tc>
                  <a:txBody>
                    <a:bodyPr/>
                    <a:lstStyle/>
                    <a:p>
                      <a:r>
                        <a:rPr lang="en-US" sz="1400" dirty="0">
                          <a:solidFill>
                            <a:srgbClr val="00B050"/>
                          </a:solidFill>
                        </a:rPr>
                        <a:t># A Sample class with </a:t>
                      </a:r>
                      <a:r>
                        <a:rPr lang="en-US" sz="1400" dirty="0" err="1">
                          <a:solidFill>
                            <a:srgbClr val="00B050"/>
                          </a:solidFill>
                        </a:rPr>
                        <a:t>init</a:t>
                      </a:r>
                      <a:r>
                        <a:rPr lang="en-US" sz="1400" dirty="0">
                          <a:solidFill>
                            <a:srgbClr val="00B050"/>
                          </a:solidFill>
                        </a:rPr>
                        <a:t> method  </a:t>
                      </a:r>
                    </a:p>
                    <a:p>
                      <a:r>
                        <a:rPr lang="en-US" sz="1400" dirty="0">
                          <a:solidFill>
                            <a:srgbClr val="0070C0"/>
                          </a:solidFill>
                        </a:rPr>
                        <a:t>class</a:t>
                      </a:r>
                      <a:r>
                        <a:rPr lang="en-US" sz="1400" dirty="0"/>
                        <a:t> Person:  </a:t>
                      </a:r>
                    </a:p>
                    <a:p>
                      <a:r>
                        <a:rPr lang="en-US" sz="1400" dirty="0"/>
                        <a:t>    </a:t>
                      </a:r>
                    </a:p>
                    <a:p>
                      <a:r>
                        <a:rPr lang="en-US" sz="1400" dirty="0">
                          <a:solidFill>
                            <a:srgbClr val="00B050"/>
                          </a:solidFill>
                        </a:rPr>
                        <a:t>    # </a:t>
                      </a:r>
                      <a:r>
                        <a:rPr lang="en-US" sz="1400" dirty="0" err="1">
                          <a:solidFill>
                            <a:srgbClr val="00B050"/>
                          </a:solidFill>
                        </a:rPr>
                        <a:t>init</a:t>
                      </a:r>
                      <a:r>
                        <a:rPr lang="en-US" sz="1400" dirty="0">
                          <a:solidFill>
                            <a:srgbClr val="00B050"/>
                          </a:solidFill>
                        </a:rPr>
                        <a:t> method or constructor   </a:t>
                      </a:r>
                    </a:p>
                    <a:p>
                      <a:r>
                        <a:rPr lang="en-US" sz="1400" dirty="0"/>
                        <a:t>    </a:t>
                      </a:r>
                      <a:r>
                        <a:rPr lang="en-US" sz="1400" dirty="0">
                          <a:solidFill>
                            <a:srgbClr val="0070C0"/>
                          </a:solidFill>
                        </a:rPr>
                        <a:t>def</a:t>
                      </a:r>
                      <a:r>
                        <a:rPr lang="en-US" sz="1400" dirty="0"/>
                        <a:t> __</a:t>
                      </a:r>
                      <a:r>
                        <a:rPr lang="en-US" sz="1400" dirty="0" err="1"/>
                        <a:t>init</a:t>
                      </a:r>
                      <a:r>
                        <a:rPr lang="en-US" sz="1400" dirty="0"/>
                        <a:t>__(self, name):  </a:t>
                      </a:r>
                    </a:p>
                    <a:p>
                      <a:r>
                        <a:rPr lang="en-US" sz="1400" dirty="0"/>
                        <a:t>        self.name = name  </a:t>
                      </a:r>
                    </a:p>
                    <a:p>
                      <a:r>
                        <a:rPr lang="en-US" sz="1400" dirty="0"/>
                        <a:t>    </a:t>
                      </a:r>
                    </a:p>
                    <a:p>
                      <a:r>
                        <a:rPr lang="en-US" sz="1400" dirty="0">
                          <a:solidFill>
                            <a:srgbClr val="00B050"/>
                          </a:solidFill>
                        </a:rPr>
                        <a:t>    # Sample Method   </a:t>
                      </a:r>
                    </a:p>
                    <a:p>
                      <a:r>
                        <a:rPr lang="en-US" sz="1400" dirty="0"/>
                        <a:t>    </a:t>
                      </a:r>
                      <a:r>
                        <a:rPr lang="en-US" sz="1400" dirty="0">
                          <a:solidFill>
                            <a:srgbClr val="0070C0"/>
                          </a:solidFill>
                        </a:rPr>
                        <a:t>def</a:t>
                      </a:r>
                      <a:r>
                        <a:rPr lang="en-US" sz="1400" dirty="0"/>
                        <a:t> </a:t>
                      </a:r>
                      <a:r>
                        <a:rPr lang="en-US" sz="1400" dirty="0" err="1"/>
                        <a:t>say_hi</a:t>
                      </a:r>
                      <a:r>
                        <a:rPr lang="en-US" sz="1400" dirty="0"/>
                        <a:t>(self):  </a:t>
                      </a:r>
                    </a:p>
                    <a:p>
                      <a:r>
                        <a:rPr lang="en-US" sz="1400" dirty="0"/>
                        <a:t>        print('Hello, my name is', self.name)  </a:t>
                      </a:r>
                    </a:p>
                    <a:p>
                      <a:r>
                        <a:rPr lang="en-US" sz="1400" dirty="0"/>
                        <a:t>    </a:t>
                      </a:r>
                    </a:p>
                    <a:p>
                      <a:r>
                        <a:rPr lang="en-US" sz="1400" dirty="0"/>
                        <a:t>p = Person(‘Autumn')  </a:t>
                      </a:r>
                    </a:p>
                    <a:p>
                      <a:r>
                        <a:rPr lang="en-US" sz="1400" dirty="0" err="1"/>
                        <a:t>p.say_hi</a:t>
                      </a:r>
                      <a:r>
                        <a:rPr lang="en-US" sz="1400" dirty="0"/>
                        <a:t>()</a:t>
                      </a:r>
                    </a:p>
                    <a:p>
                      <a:pPr algn="l" rtl="0" fontAlgn="base"/>
                      <a:endParaRPr lang="en-US" sz="1300" b="0" i="0" dirty="0">
                        <a:effectLst/>
                        <a:latin typeface="Consolas" panose="020B0609020204030204" pitchFamily="49" charset="0"/>
                      </a:endParaRPr>
                    </a:p>
                    <a:p>
                      <a:pPr algn="l" rtl="0" fontAlgn="base"/>
                      <a:r>
                        <a:rPr lang="en-US" sz="1300" b="0" i="0" dirty="0">
                          <a:effectLst/>
                          <a:latin typeface="Consolas" panose="020B0609020204030204" pitchFamily="49" charset="0"/>
                        </a:rPr>
                        <a:t>Output:</a:t>
                      </a:r>
                    </a:p>
                    <a:p>
                      <a:pPr algn="l" rtl="0" fontAlgn="base"/>
                      <a:endParaRPr lang="en-US" sz="1300" b="0" i="0" dirty="0">
                        <a:effectLst/>
                        <a:latin typeface="Consolas" panose="020B0609020204030204" pitchFamily="49" charset="0"/>
                      </a:endParaRPr>
                    </a:p>
                    <a:p>
                      <a:pPr algn="l" rtl="0" fontAlgn="base"/>
                      <a:r>
                        <a:rPr lang="en-US" sz="1300" b="0" i="0" dirty="0">
                          <a:effectLst/>
                          <a:latin typeface="Consolas" panose="020B0609020204030204" pitchFamily="49" charset="0"/>
                        </a:rPr>
                        <a:t>Hello, my name is Autumn</a:t>
                      </a:r>
                    </a:p>
                    <a:p>
                      <a:pPr algn="l" rtl="0" fontAlgn="base"/>
                      <a:endParaRPr lang="en-US" sz="1300" b="0" i="0" dirty="0">
                        <a:effectLst/>
                        <a:latin typeface="Consolas" panose="020B0609020204030204" pitchFamily="49" charset="0"/>
                      </a:endParaRPr>
                    </a:p>
                  </a:txBody>
                  <a:tcPr marL="0" marR="0" marT="0" marB="0" anchor="ctr">
                    <a:lnL>
                      <a:noFill/>
                    </a:lnL>
                    <a:lnR>
                      <a:noFill/>
                    </a:lnR>
                    <a:lnT>
                      <a:noFill/>
                    </a:lnT>
                    <a:lnB>
                      <a:noFill/>
                    </a:lnB>
                  </a:tcPr>
                </a:tc>
                <a:extLst>
                  <a:ext uri="{0D108BD9-81ED-4DB2-BD59-A6C34878D82A}">
                    <a16:rowId xmlns:a16="http://schemas.microsoft.com/office/drawing/2014/main" val="246668448"/>
                  </a:ext>
                </a:extLst>
              </a:tr>
            </a:tbl>
          </a:graphicData>
        </a:graphic>
      </p:graphicFrame>
    </p:spTree>
    <p:extLst>
      <p:ext uri="{BB962C8B-B14F-4D97-AF65-F5344CB8AC3E}">
        <p14:creationId xmlns:p14="http://schemas.microsoft.com/office/powerpoint/2010/main" val="2843500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D3EF9-6375-4642-B0AE-2ECCCC82E93C}"/>
              </a:ext>
            </a:extLst>
          </p:cNvPr>
          <p:cNvSpPr>
            <a:spLocks noGrp="1"/>
          </p:cNvSpPr>
          <p:nvPr>
            <p:ph type="title"/>
          </p:nvPr>
        </p:nvSpPr>
        <p:spPr>
          <a:xfrm>
            <a:off x="1920240" y="469235"/>
            <a:ext cx="8770571" cy="1345269"/>
          </a:xfrm>
        </p:spPr>
        <p:txBody>
          <a:bodyPr/>
          <a:lstStyle/>
          <a:p>
            <a:pPr algn="ctr"/>
            <a:r>
              <a:rPr lang="en-US" dirty="0"/>
              <a:t>The Three “Pillars” of OOP</a:t>
            </a:r>
          </a:p>
        </p:txBody>
      </p:sp>
      <p:sp>
        <p:nvSpPr>
          <p:cNvPr id="3" name="Content Placeholder 2">
            <a:extLst>
              <a:ext uri="{FF2B5EF4-FFF2-40B4-BE49-F238E27FC236}">
                <a16:creationId xmlns:a16="http://schemas.microsoft.com/office/drawing/2014/main" id="{C2494D8B-30B4-426E-8AD3-26F228DA80E6}"/>
              </a:ext>
            </a:extLst>
          </p:cNvPr>
          <p:cNvSpPr>
            <a:spLocks noGrp="1"/>
          </p:cNvSpPr>
          <p:nvPr>
            <p:ph idx="1"/>
          </p:nvPr>
        </p:nvSpPr>
        <p:spPr>
          <a:xfrm>
            <a:off x="1920240" y="2064625"/>
            <a:ext cx="9006261" cy="4116255"/>
          </a:xfrm>
        </p:spPr>
        <p:txBody>
          <a:bodyPr>
            <a:normAutofit fontScale="92500"/>
          </a:bodyPr>
          <a:lstStyle/>
          <a:p>
            <a:pPr marL="285750" indent="-285750" algn="ctr">
              <a:buFont typeface="Arial" panose="020B0604020202020204" pitchFamily="34" charset="0"/>
              <a:buChar char="•"/>
            </a:pPr>
            <a:r>
              <a:rPr lang="en-US" sz="1900" b="1" dirty="0"/>
              <a:t>Encapsulation</a:t>
            </a:r>
            <a:endParaRPr lang="en-US" b="1" dirty="0"/>
          </a:p>
          <a:p>
            <a:pPr algn="ctr"/>
            <a:r>
              <a:rPr lang="en-US" dirty="0"/>
              <a:t>Packages data structures and related methods together.</a:t>
            </a:r>
          </a:p>
          <a:p>
            <a:pPr algn="ctr"/>
            <a:endParaRPr lang="en-US" dirty="0"/>
          </a:p>
          <a:p>
            <a:pPr marL="285750" indent="-285750" algn="ctr">
              <a:buFont typeface="Arial" panose="020B0604020202020204" pitchFamily="34" charset="0"/>
              <a:buChar char="•"/>
            </a:pPr>
            <a:r>
              <a:rPr lang="en-US" sz="1900" b="1" dirty="0"/>
              <a:t>Inheritance</a:t>
            </a:r>
            <a:endParaRPr lang="en-US" b="1" dirty="0"/>
          </a:p>
          <a:p>
            <a:pPr algn="ctr"/>
            <a:r>
              <a:rPr lang="en-US" dirty="0"/>
              <a:t>Enables efficiencies by following the natural structure of the data.</a:t>
            </a:r>
          </a:p>
          <a:p>
            <a:pPr algn="ctr"/>
            <a:endParaRPr lang="en-US" dirty="0"/>
          </a:p>
          <a:p>
            <a:pPr marL="285750" indent="-285750" algn="ctr">
              <a:buFont typeface="Arial" panose="020B0604020202020204" pitchFamily="34" charset="0"/>
              <a:buChar char="•"/>
            </a:pPr>
            <a:r>
              <a:rPr lang="en-US" sz="1900" b="1" dirty="0"/>
              <a:t>Polymorphism</a:t>
            </a:r>
            <a:endParaRPr lang="en-US" b="1" dirty="0"/>
          </a:p>
          <a:p>
            <a:pPr algn="ctr"/>
            <a:r>
              <a:rPr lang="en-US" dirty="0"/>
              <a:t>Simplifies code by allowing reuse of names of functions or methods.</a:t>
            </a:r>
          </a:p>
        </p:txBody>
      </p:sp>
    </p:spTree>
    <p:extLst>
      <p:ext uri="{BB962C8B-B14F-4D97-AF65-F5344CB8AC3E}">
        <p14:creationId xmlns:p14="http://schemas.microsoft.com/office/powerpoint/2010/main" val="2414747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F319D-0797-46AD-BD39-0D1C8704ED61}"/>
              </a:ext>
            </a:extLst>
          </p:cNvPr>
          <p:cNvSpPr>
            <a:spLocks noGrp="1"/>
          </p:cNvSpPr>
          <p:nvPr>
            <p:ph type="title"/>
          </p:nvPr>
        </p:nvSpPr>
        <p:spPr>
          <a:xfrm>
            <a:off x="4733290" y="518420"/>
            <a:ext cx="8770571" cy="1345269"/>
          </a:xfrm>
        </p:spPr>
        <p:txBody>
          <a:bodyPr/>
          <a:lstStyle/>
          <a:p>
            <a:r>
              <a:rPr lang="en-US" dirty="0"/>
              <a:t>Encapsulation</a:t>
            </a:r>
          </a:p>
        </p:txBody>
      </p:sp>
      <p:sp>
        <p:nvSpPr>
          <p:cNvPr id="3" name="Content Placeholder 2">
            <a:extLst>
              <a:ext uri="{FF2B5EF4-FFF2-40B4-BE49-F238E27FC236}">
                <a16:creationId xmlns:a16="http://schemas.microsoft.com/office/drawing/2014/main" id="{7B164C94-E80A-4269-AE5B-39C256B2C891}"/>
              </a:ext>
            </a:extLst>
          </p:cNvPr>
          <p:cNvSpPr>
            <a:spLocks noGrp="1"/>
          </p:cNvSpPr>
          <p:nvPr>
            <p:ph idx="1"/>
          </p:nvPr>
        </p:nvSpPr>
        <p:spPr>
          <a:xfrm>
            <a:off x="4813300" y="2312276"/>
            <a:ext cx="5877511" cy="3651504"/>
          </a:xfrm>
        </p:spPr>
        <p:txBody>
          <a:bodyPr/>
          <a:lstStyle/>
          <a:p>
            <a:r>
              <a:rPr lang="en-US" dirty="0"/>
              <a:t>Using OOP in Python, we can restrict access to methods and variables. This prevents data from direct modification which is called encapsulation. In Python, we denote private attributes using underscore as the prefix </a:t>
            </a:r>
            <a:r>
              <a:rPr lang="en-US" dirty="0" err="1"/>
              <a:t>i.e</a:t>
            </a:r>
            <a:r>
              <a:rPr lang="en-US" dirty="0"/>
              <a:t> single _ or double __.</a:t>
            </a:r>
          </a:p>
          <a:p>
            <a:endParaRPr lang="en-US" dirty="0"/>
          </a:p>
        </p:txBody>
      </p:sp>
      <p:sp>
        <p:nvSpPr>
          <p:cNvPr id="4" name="TextBox 3">
            <a:extLst>
              <a:ext uri="{FF2B5EF4-FFF2-40B4-BE49-F238E27FC236}">
                <a16:creationId xmlns:a16="http://schemas.microsoft.com/office/drawing/2014/main" id="{9EFE8553-631B-45CE-9429-D1BC53D57045}"/>
              </a:ext>
            </a:extLst>
          </p:cNvPr>
          <p:cNvSpPr txBox="1"/>
          <p:nvPr/>
        </p:nvSpPr>
        <p:spPr>
          <a:xfrm>
            <a:off x="415290" y="2582170"/>
            <a:ext cx="4318000" cy="3970318"/>
          </a:xfrm>
          <a:prstGeom prst="rect">
            <a:avLst/>
          </a:prstGeom>
          <a:noFill/>
        </p:spPr>
        <p:txBody>
          <a:bodyPr wrap="square" rtlCol="0">
            <a:spAutoFit/>
          </a:bodyPr>
          <a:lstStyle/>
          <a:p>
            <a:r>
              <a:rPr lang="en-US" sz="1200" dirty="0"/>
              <a:t>class Computer:</a:t>
            </a:r>
          </a:p>
          <a:p>
            <a:endParaRPr lang="en-US" sz="1200" dirty="0"/>
          </a:p>
          <a:p>
            <a:r>
              <a:rPr lang="en-US" sz="1200" dirty="0"/>
              <a:t>    def __</a:t>
            </a:r>
            <a:r>
              <a:rPr lang="en-US" sz="1200" dirty="0" err="1"/>
              <a:t>init</a:t>
            </a:r>
            <a:r>
              <a:rPr lang="en-US" sz="1200" dirty="0"/>
              <a:t>__(self):</a:t>
            </a:r>
          </a:p>
          <a:p>
            <a:r>
              <a:rPr lang="en-US" sz="1200" dirty="0"/>
              <a:t>        self.__</a:t>
            </a:r>
            <a:r>
              <a:rPr lang="en-US" sz="1200" dirty="0" err="1"/>
              <a:t>maxprice</a:t>
            </a:r>
            <a:r>
              <a:rPr lang="en-US" sz="1200" dirty="0"/>
              <a:t> = 900</a:t>
            </a:r>
          </a:p>
          <a:p>
            <a:endParaRPr lang="en-US" sz="1200" dirty="0"/>
          </a:p>
          <a:p>
            <a:r>
              <a:rPr lang="en-US" sz="1200" dirty="0"/>
              <a:t>    def sell(self):</a:t>
            </a:r>
          </a:p>
          <a:p>
            <a:r>
              <a:rPr lang="en-US" sz="1200" dirty="0"/>
              <a:t>        print("Selling Price: {}".format(self.__</a:t>
            </a:r>
            <a:r>
              <a:rPr lang="en-US" sz="1200" dirty="0" err="1"/>
              <a:t>maxprice</a:t>
            </a:r>
            <a:r>
              <a:rPr lang="en-US" sz="1200" dirty="0"/>
              <a:t>))</a:t>
            </a:r>
          </a:p>
          <a:p>
            <a:endParaRPr lang="en-US" sz="1200" dirty="0"/>
          </a:p>
          <a:p>
            <a:r>
              <a:rPr lang="en-US" sz="1200" dirty="0"/>
              <a:t>    def </a:t>
            </a:r>
            <a:r>
              <a:rPr lang="en-US" sz="1200" dirty="0" err="1"/>
              <a:t>setMaxPrice</a:t>
            </a:r>
            <a:r>
              <a:rPr lang="en-US" sz="1200" dirty="0"/>
              <a:t>(self, price):</a:t>
            </a:r>
          </a:p>
          <a:p>
            <a:r>
              <a:rPr lang="en-US" sz="1200" dirty="0"/>
              <a:t>        self.__</a:t>
            </a:r>
            <a:r>
              <a:rPr lang="en-US" sz="1200" dirty="0" err="1"/>
              <a:t>maxprice</a:t>
            </a:r>
            <a:r>
              <a:rPr lang="en-US" sz="1200" dirty="0"/>
              <a:t> = price</a:t>
            </a:r>
          </a:p>
          <a:p>
            <a:endParaRPr lang="en-US" sz="1200" dirty="0"/>
          </a:p>
          <a:p>
            <a:r>
              <a:rPr lang="en-US" sz="1200" dirty="0"/>
              <a:t>c = Computer()</a:t>
            </a:r>
          </a:p>
          <a:p>
            <a:r>
              <a:rPr lang="en-US" sz="1200" dirty="0" err="1"/>
              <a:t>c.sell</a:t>
            </a:r>
            <a:r>
              <a:rPr lang="en-US" sz="1200" dirty="0"/>
              <a:t>()</a:t>
            </a:r>
          </a:p>
          <a:p>
            <a:endParaRPr lang="en-US" sz="1200" dirty="0"/>
          </a:p>
          <a:p>
            <a:r>
              <a:rPr lang="en-US" sz="1200" dirty="0"/>
              <a:t># change the price</a:t>
            </a:r>
          </a:p>
          <a:p>
            <a:r>
              <a:rPr lang="en-US" sz="1200" dirty="0"/>
              <a:t>c.__</a:t>
            </a:r>
            <a:r>
              <a:rPr lang="en-US" sz="1200" dirty="0" err="1"/>
              <a:t>maxprice</a:t>
            </a:r>
            <a:r>
              <a:rPr lang="en-US" sz="1200" dirty="0"/>
              <a:t> = 1000</a:t>
            </a:r>
          </a:p>
          <a:p>
            <a:r>
              <a:rPr lang="en-US" sz="1200" dirty="0" err="1"/>
              <a:t>c.sell</a:t>
            </a:r>
            <a:r>
              <a:rPr lang="en-US" sz="1200" dirty="0"/>
              <a:t>()</a:t>
            </a:r>
          </a:p>
          <a:p>
            <a:endParaRPr lang="en-US" sz="1200" dirty="0"/>
          </a:p>
          <a:p>
            <a:r>
              <a:rPr lang="en-US" sz="1200" dirty="0"/>
              <a:t># using setter function</a:t>
            </a:r>
          </a:p>
          <a:p>
            <a:r>
              <a:rPr lang="en-US" sz="1200" dirty="0" err="1"/>
              <a:t>c.setMaxPrice</a:t>
            </a:r>
            <a:r>
              <a:rPr lang="en-US" sz="1200" dirty="0"/>
              <a:t>(1000)</a:t>
            </a:r>
          </a:p>
          <a:p>
            <a:r>
              <a:rPr lang="en-US" sz="1200" dirty="0" err="1"/>
              <a:t>c.sell</a:t>
            </a:r>
            <a:r>
              <a:rPr lang="en-US" sz="1200" dirty="0"/>
              <a:t>()</a:t>
            </a:r>
          </a:p>
        </p:txBody>
      </p:sp>
    </p:spTree>
    <p:extLst>
      <p:ext uri="{BB962C8B-B14F-4D97-AF65-F5344CB8AC3E}">
        <p14:creationId xmlns:p14="http://schemas.microsoft.com/office/powerpoint/2010/main" val="3088649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993CB-3F40-44CF-8DC1-4A38B4AAABDB}"/>
              </a:ext>
            </a:extLst>
          </p:cNvPr>
          <p:cNvSpPr>
            <a:spLocks noGrp="1"/>
          </p:cNvSpPr>
          <p:nvPr>
            <p:ph type="title"/>
          </p:nvPr>
        </p:nvSpPr>
        <p:spPr>
          <a:xfrm>
            <a:off x="3323590" y="-129280"/>
            <a:ext cx="8770571" cy="1345269"/>
          </a:xfrm>
        </p:spPr>
        <p:txBody>
          <a:bodyPr/>
          <a:lstStyle/>
          <a:p>
            <a:r>
              <a:rPr lang="en-US" dirty="0"/>
              <a:t>Inheritance</a:t>
            </a:r>
          </a:p>
        </p:txBody>
      </p:sp>
      <p:sp>
        <p:nvSpPr>
          <p:cNvPr id="15" name="Rectangle 1">
            <a:extLst>
              <a:ext uri="{FF2B5EF4-FFF2-40B4-BE49-F238E27FC236}">
                <a16:creationId xmlns:a16="http://schemas.microsoft.com/office/drawing/2014/main" id="{320CF4BB-07AA-4F0B-A147-AA3755D843DC}"/>
              </a:ext>
            </a:extLst>
          </p:cNvPr>
          <p:cNvSpPr>
            <a:spLocks noChangeArrowheads="1"/>
          </p:cNvSpPr>
          <p:nvPr/>
        </p:nvSpPr>
        <p:spPr bwMode="auto">
          <a:xfrm>
            <a:off x="747532" y="1439842"/>
            <a:ext cx="5861613" cy="5170646"/>
          </a:xfrm>
          <a:prstGeom prst="rect">
            <a:avLst/>
          </a:prstGeom>
          <a:solidFill>
            <a:srgbClr val="F5F5F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A0A1A7"/>
                </a:solidFill>
                <a:effectLst/>
                <a:latin typeface="Droid Sans Mono"/>
              </a:rPr>
              <a:t>#parent class</a:t>
            </a:r>
            <a:r>
              <a:rPr kumimoji="0" lang="en-US" altLang="en-US" sz="1400" b="0" i="0" u="none" strike="noStrike" cap="none" normalizeH="0" baseline="0" dirty="0">
                <a:ln>
                  <a:noFill/>
                </a:ln>
                <a:solidFill>
                  <a:srgbClr val="383A42"/>
                </a:solidFill>
                <a:effectLst/>
                <a:latin typeface="Droid Sans Mono"/>
              </a:rPr>
              <a:t> </a:t>
            </a:r>
            <a:endParaRPr kumimoji="0" lang="en-US" altLang="en-US" sz="1400" b="1" i="0" u="none" strike="noStrike" cap="none" normalizeH="0" baseline="0" dirty="0">
              <a:ln>
                <a:noFill/>
              </a:ln>
              <a:solidFill>
                <a:srgbClr val="383A42"/>
              </a:solidFill>
              <a:effectLst/>
              <a:latin typeface="Droid Sans Mon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A626A4"/>
                </a:solidFill>
                <a:effectLst/>
                <a:latin typeface="Droid Sans Mono"/>
              </a:rPr>
              <a:t>class</a:t>
            </a:r>
            <a:r>
              <a:rPr kumimoji="0" lang="en-US" altLang="en-US" sz="1400" b="1" i="0" u="none" strike="noStrike" cap="none" normalizeH="0" baseline="0" dirty="0">
                <a:ln>
                  <a:noFill/>
                </a:ln>
                <a:solidFill>
                  <a:srgbClr val="383A42"/>
                </a:solidFill>
                <a:effectLst/>
                <a:latin typeface="Droid Sans Mono"/>
              </a:rPr>
              <a:t> </a:t>
            </a:r>
            <a:r>
              <a:rPr kumimoji="0" lang="en-US" altLang="en-US" sz="1400" b="1" i="0" u="none" strike="noStrike" cap="none" normalizeH="0" baseline="0" dirty="0">
                <a:ln>
                  <a:noFill/>
                </a:ln>
                <a:solidFill>
                  <a:srgbClr val="C18401"/>
                </a:solidFill>
                <a:effectLst/>
                <a:latin typeface="Droid Sans Mono"/>
              </a:rPr>
              <a:t>Bird</a:t>
            </a:r>
            <a:r>
              <a:rPr kumimoji="0" lang="en-US" altLang="en-US" sz="1400" b="1"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A626A4"/>
                </a:solidFill>
                <a:effectLst/>
                <a:latin typeface="Droid Sans Mono"/>
              </a:rPr>
              <a:t>         def</a:t>
            </a:r>
            <a:r>
              <a:rPr kumimoji="0" lang="en-US" altLang="en-US" sz="1400" b="1" i="0" u="none" strike="noStrike" cap="none" normalizeH="0" baseline="0" dirty="0">
                <a:ln>
                  <a:noFill/>
                </a:ln>
                <a:solidFill>
                  <a:srgbClr val="383A42"/>
                </a:solidFill>
                <a:effectLst/>
                <a:latin typeface="Droid Sans Mono"/>
              </a:rPr>
              <a:t> </a:t>
            </a:r>
            <a:r>
              <a:rPr kumimoji="0" lang="en-US" altLang="en-US" sz="1400" b="1" i="0" u="none" strike="noStrike" cap="none" normalizeH="0" baseline="0" dirty="0">
                <a:ln>
                  <a:noFill/>
                </a:ln>
                <a:solidFill>
                  <a:srgbClr val="4078F2"/>
                </a:solidFill>
                <a:effectLst/>
                <a:latin typeface="Droid Sans Mono"/>
              </a:rPr>
              <a:t>__</a:t>
            </a:r>
            <a:r>
              <a:rPr kumimoji="0" lang="en-US" altLang="en-US" sz="1400" b="1" i="0" u="none" strike="noStrike" cap="none" normalizeH="0" baseline="0" dirty="0" err="1">
                <a:ln>
                  <a:noFill/>
                </a:ln>
                <a:solidFill>
                  <a:srgbClr val="4078F2"/>
                </a:solidFill>
                <a:effectLst/>
                <a:latin typeface="Droid Sans Mono"/>
              </a:rPr>
              <a:t>init</a:t>
            </a:r>
            <a:r>
              <a:rPr kumimoji="0" lang="en-US" altLang="en-US" sz="1400" b="1" i="0" u="none" strike="noStrike" cap="none" normalizeH="0" baseline="0" dirty="0">
                <a:ln>
                  <a:noFill/>
                </a:ln>
                <a:solidFill>
                  <a:srgbClr val="4078F2"/>
                </a:solidFill>
                <a:effectLst/>
                <a:latin typeface="Droid Sans Mono"/>
              </a:rPr>
              <a:t>__</a:t>
            </a:r>
            <a:r>
              <a:rPr kumimoji="0" lang="en-US" altLang="en-US" sz="1400" b="1" i="0" u="none" strike="noStrike" cap="none" normalizeH="0" baseline="0" dirty="0">
                <a:ln>
                  <a:noFill/>
                </a:ln>
                <a:solidFill>
                  <a:srgbClr val="383A42"/>
                </a:solidFill>
                <a:effectLst/>
                <a:latin typeface="Droid Sans Mono"/>
              </a:rPr>
              <a:t>(self):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A626A4"/>
                </a:solidFill>
                <a:effectLst/>
                <a:latin typeface="Droid Sans Mono"/>
              </a:rPr>
              <a:t>             print</a:t>
            </a:r>
            <a:r>
              <a:rPr kumimoji="0" lang="en-US" altLang="en-US" sz="1400" b="1" i="0" u="none" strike="noStrike" cap="none" normalizeH="0" baseline="0" dirty="0">
                <a:ln>
                  <a:noFill/>
                </a:ln>
                <a:solidFill>
                  <a:srgbClr val="383A42"/>
                </a:solidFill>
                <a:effectLst/>
                <a:latin typeface="Droid Sans Mono"/>
              </a:rPr>
              <a:t>(</a:t>
            </a:r>
            <a:r>
              <a:rPr kumimoji="0" lang="en-US" altLang="en-US" sz="1400" b="1" i="0" u="none" strike="noStrike" cap="none" normalizeH="0" baseline="0" dirty="0">
                <a:ln>
                  <a:noFill/>
                </a:ln>
                <a:solidFill>
                  <a:srgbClr val="50A14F"/>
                </a:solidFill>
                <a:effectLst/>
                <a:latin typeface="Droid Sans Mono"/>
              </a:rPr>
              <a:t>"Bird is re</a:t>
            </a:r>
            <a:r>
              <a:rPr kumimoji="0" lang="en-US" altLang="en-US" sz="1400" b="0" i="0" u="none" strike="noStrike" cap="none" normalizeH="0" baseline="0" dirty="0">
                <a:ln>
                  <a:noFill/>
                </a:ln>
                <a:solidFill>
                  <a:srgbClr val="50A14F"/>
                </a:solidFill>
                <a:effectLst/>
                <a:latin typeface="Droid Sans Mono"/>
              </a:rPr>
              <a:t>ady"</a:t>
            </a:r>
            <a:r>
              <a:rPr kumimoji="0" lang="en-US" altLang="en-US" sz="14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A626A4"/>
                </a:solidFill>
                <a:effectLst/>
                <a:latin typeface="Droid Sans Mono"/>
              </a:rPr>
              <a:t>         def</a:t>
            </a:r>
            <a:r>
              <a:rPr kumimoji="0" lang="en-US" altLang="en-US" sz="1400" b="0" i="0" u="none" strike="noStrike" cap="none" normalizeH="0" baseline="0" dirty="0">
                <a:ln>
                  <a:noFill/>
                </a:ln>
                <a:solidFill>
                  <a:srgbClr val="383A42"/>
                </a:solidFill>
                <a:effectLst/>
                <a:latin typeface="Droid Sans Mono"/>
              </a:rPr>
              <a:t> </a:t>
            </a:r>
            <a:r>
              <a:rPr kumimoji="0" lang="en-US" altLang="en-US" sz="1400" b="0" i="0" u="none" strike="noStrike" cap="none" normalizeH="0" baseline="0" dirty="0" err="1">
                <a:ln>
                  <a:noFill/>
                </a:ln>
                <a:solidFill>
                  <a:srgbClr val="4078F2"/>
                </a:solidFill>
                <a:effectLst/>
                <a:latin typeface="Droid Sans Mono"/>
              </a:rPr>
              <a:t>whoisThis</a:t>
            </a:r>
            <a:r>
              <a:rPr kumimoji="0" lang="en-US" altLang="en-US" sz="1400" b="0" i="0" u="none" strike="noStrike" cap="none" normalizeH="0" baseline="0" dirty="0">
                <a:ln>
                  <a:noFill/>
                </a:ln>
                <a:solidFill>
                  <a:srgbClr val="383A42"/>
                </a:solidFill>
                <a:effectLst/>
                <a:latin typeface="Droid Sans Mono"/>
              </a:rPr>
              <a:t>(self):</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383A42"/>
                </a:solidFill>
                <a:effectLst/>
                <a:latin typeface="Droid Sans Mono"/>
              </a:rPr>
              <a:t>             </a:t>
            </a:r>
            <a:r>
              <a:rPr kumimoji="0" lang="en-US" altLang="en-US" sz="1400" b="0" i="0" u="none" strike="noStrike" cap="none" normalizeH="0" baseline="0" dirty="0">
                <a:ln>
                  <a:noFill/>
                </a:ln>
                <a:solidFill>
                  <a:srgbClr val="A626A4"/>
                </a:solidFill>
                <a:effectLst/>
                <a:latin typeface="Droid Sans Mono"/>
              </a:rPr>
              <a:t>print</a:t>
            </a:r>
            <a:r>
              <a:rPr kumimoji="0" lang="en-US" altLang="en-US" sz="1400" b="0" i="0" u="none" strike="noStrike" cap="none" normalizeH="0" baseline="0" dirty="0">
                <a:ln>
                  <a:noFill/>
                </a:ln>
                <a:solidFill>
                  <a:srgbClr val="383A42"/>
                </a:solidFill>
                <a:effectLst/>
                <a:latin typeface="Droid Sans Mono"/>
              </a:rPr>
              <a:t>(</a:t>
            </a:r>
            <a:r>
              <a:rPr kumimoji="0" lang="en-US" altLang="en-US" sz="1400" b="0" i="0" u="none" strike="noStrike" cap="none" normalizeH="0" baseline="0" dirty="0">
                <a:ln>
                  <a:noFill/>
                </a:ln>
                <a:solidFill>
                  <a:srgbClr val="50A14F"/>
                </a:solidFill>
                <a:effectLst/>
                <a:latin typeface="Droid Sans Mono"/>
              </a:rPr>
              <a:t>"Bird"</a:t>
            </a:r>
            <a:r>
              <a:rPr kumimoji="0" lang="en-US" altLang="en-US" sz="14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A626A4"/>
                </a:solidFill>
                <a:effectLst/>
                <a:latin typeface="Droid Sans Mono"/>
              </a:rPr>
              <a:t>         def</a:t>
            </a:r>
            <a:r>
              <a:rPr kumimoji="0" lang="en-US" altLang="en-US" sz="1400" b="0" i="0" u="none" strike="noStrike" cap="none" normalizeH="0" baseline="0" dirty="0">
                <a:ln>
                  <a:noFill/>
                </a:ln>
                <a:solidFill>
                  <a:srgbClr val="383A42"/>
                </a:solidFill>
                <a:effectLst/>
                <a:latin typeface="Droid Sans Mono"/>
              </a:rPr>
              <a:t> </a:t>
            </a:r>
            <a:r>
              <a:rPr kumimoji="0" lang="en-US" altLang="en-US" sz="1400" b="0" i="0" u="none" strike="noStrike" cap="none" normalizeH="0" baseline="0" dirty="0">
                <a:ln>
                  <a:noFill/>
                </a:ln>
                <a:solidFill>
                  <a:srgbClr val="4078F2"/>
                </a:solidFill>
                <a:effectLst/>
                <a:latin typeface="Droid Sans Mono"/>
              </a:rPr>
              <a:t>swim</a:t>
            </a:r>
            <a:r>
              <a:rPr kumimoji="0" lang="en-US" altLang="en-US" sz="1400" b="0" i="0" u="none" strike="noStrike" cap="none" normalizeH="0" baseline="0" dirty="0">
                <a:ln>
                  <a:noFill/>
                </a:ln>
                <a:solidFill>
                  <a:srgbClr val="383A42"/>
                </a:solidFill>
                <a:effectLst/>
                <a:latin typeface="Droid Sans Mono"/>
              </a:rPr>
              <a:t>(self):</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383A42"/>
                </a:solidFill>
                <a:effectLst/>
                <a:latin typeface="Droid Sans Mono"/>
              </a:rPr>
              <a:t>             </a:t>
            </a:r>
            <a:r>
              <a:rPr kumimoji="0" lang="en-US" altLang="en-US" sz="1400" b="0" i="0" u="none" strike="noStrike" cap="none" normalizeH="0" baseline="0" dirty="0">
                <a:ln>
                  <a:noFill/>
                </a:ln>
                <a:solidFill>
                  <a:srgbClr val="A626A4"/>
                </a:solidFill>
                <a:effectLst/>
                <a:latin typeface="Droid Sans Mono"/>
              </a:rPr>
              <a:t>print</a:t>
            </a:r>
            <a:r>
              <a:rPr kumimoji="0" lang="en-US" altLang="en-US" sz="1400" b="0" i="0" u="none" strike="noStrike" cap="none" normalizeH="0" baseline="0" dirty="0">
                <a:ln>
                  <a:noFill/>
                </a:ln>
                <a:solidFill>
                  <a:srgbClr val="383A42"/>
                </a:solidFill>
                <a:effectLst/>
                <a:latin typeface="Droid Sans Mono"/>
              </a:rPr>
              <a:t>(</a:t>
            </a:r>
            <a:r>
              <a:rPr kumimoji="0" lang="en-US" altLang="en-US" sz="1400" b="0" i="0" u="none" strike="noStrike" cap="none" normalizeH="0" baseline="0" dirty="0">
                <a:ln>
                  <a:noFill/>
                </a:ln>
                <a:solidFill>
                  <a:srgbClr val="50A14F"/>
                </a:solidFill>
                <a:effectLst/>
                <a:latin typeface="Droid Sans Mono"/>
              </a:rPr>
              <a:t>"Swim faster"</a:t>
            </a:r>
            <a:r>
              <a:rPr kumimoji="0" lang="en-US" altLang="en-US" sz="14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rgbClr val="383A42"/>
              </a:solidFill>
              <a:latin typeface="Droid Sans Mon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A0A1A7"/>
                </a:solidFill>
                <a:effectLst/>
                <a:latin typeface="Droid Sans Mono"/>
              </a:rPr>
              <a:t># child class</a:t>
            </a:r>
            <a:r>
              <a:rPr kumimoji="0" lang="en-US" altLang="en-US" sz="14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A626A4"/>
                </a:solidFill>
                <a:effectLst/>
                <a:latin typeface="Droid Sans Mono"/>
              </a:rPr>
              <a:t>class</a:t>
            </a:r>
            <a:r>
              <a:rPr kumimoji="0" lang="en-US" altLang="en-US" sz="1400" b="0" i="0" u="none" strike="noStrike" cap="none" normalizeH="0" baseline="0" dirty="0">
                <a:ln>
                  <a:noFill/>
                </a:ln>
                <a:solidFill>
                  <a:srgbClr val="383A42"/>
                </a:solidFill>
                <a:effectLst/>
                <a:latin typeface="Droid Sans Mono"/>
              </a:rPr>
              <a:t> </a:t>
            </a:r>
            <a:r>
              <a:rPr kumimoji="0" lang="en-US" altLang="en-US" sz="1400" b="0" i="0" u="none" strike="noStrike" cap="none" normalizeH="0" baseline="0" dirty="0">
                <a:ln>
                  <a:noFill/>
                </a:ln>
                <a:solidFill>
                  <a:srgbClr val="C18401"/>
                </a:solidFill>
                <a:effectLst/>
                <a:latin typeface="Droid Sans Mono"/>
              </a:rPr>
              <a:t>Penguin</a:t>
            </a:r>
            <a:r>
              <a:rPr kumimoji="0" lang="en-US" altLang="en-US" sz="1400" b="0" i="0" u="none" strike="noStrike" cap="none" normalizeH="0" baseline="0" dirty="0">
                <a:ln>
                  <a:noFill/>
                </a:ln>
                <a:solidFill>
                  <a:srgbClr val="383A42"/>
                </a:solidFill>
                <a:effectLst/>
                <a:latin typeface="Droid Sans Mono"/>
              </a:rPr>
              <a:t>(Bird):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A626A4"/>
                </a:solidFill>
                <a:effectLst/>
                <a:latin typeface="Droid Sans Mono"/>
              </a:rPr>
              <a:t>         def</a:t>
            </a:r>
            <a:r>
              <a:rPr kumimoji="0" lang="en-US" altLang="en-US" sz="1400" b="0" i="0" u="none" strike="noStrike" cap="none" normalizeH="0" baseline="0" dirty="0">
                <a:ln>
                  <a:noFill/>
                </a:ln>
                <a:solidFill>
                  <a:srgbClr val="383A42"/>
                </a:solidFill>
                <a:effectLst/>
                <a:latin typeface="Droid Sans Mono"/>
              </a:rPr>
              <a:t> </a:t>
            </a:r>
            <a:r>
              <a:rPr kumimoji="0" lang="en-US" altLang="en-US" sz="1400" b="0" i="0" u="none" strike="noStrike" cap="none" normalizeH="0" baseline="0" dirty="0">
                <a:ln>
                  <a:noFill/>
                </a:ln>
                <a:solidFill>
                  <a:srgbClr val="4078F2"/>
                </a:solidFill>
                <a:effectLst/>
                <a:latin typeface="Droid Sans Mono"/>
              </a:rPr>
              <a:t>__</a:t>
            </a:r>
            <a:r>
              <a:rPr kumimoji="0" lang="en-US" altLang="en-US" sz="1400" b="0" i="0" u="none" strike="noStrike" cap="none" normalizeH="0" baseline="0" dirty="0" err="1">
                <a:ln>
                  <a:noFill/>
                </a:ln>
                <a:solidFill>
                  <a:srgbClr val="4078F2"/>
                </a:solidFill>
                <a:effectLst/>
                <a:latin typeface="Droid Sans Mono"/>
              </a:rPr>
              <a:t>init</a:t>
            </a:r>
            <a:r>
              <a:rPr kumimoji="0" lang="en-US" altLang="en-US" sz="1400" b="0" i="0" u="none" strike="noStrike" cap="none" normalizeH="0" baseline="0" dirty="0">
                <a:ln>
                  <a:noFill/>
                </a:ln>
                <a:solidFill>
                  <a:srgbClr val="4078F2"/>
                </a:solidFill>
                <a:effectLst/>
                <a:latin typeface="Droid Sans Mono"/>
              </a:rPr>
              <a:t>__</a:t>
            </a:r>
            <a:r>
              <a:rPr kumimoji="0" lang="en-US" altLang="en-US" sz="1400" b="0" i="0" u="none" strike="noStrike" cap="none" normalizeH="0" baseline="0" dirty="0">
                <a:ln>
                  <a:noFill/>
                </a:ln>
                <a:solidFill>
                  <a:srgbClr val="383A42"/>
                </a:solidFill>
                <a:effectLst/>
                <a:latin typeface="Droid Sans Mono"/>
              </a:rPr>
              <a:t>(self):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a:solidFill>
                  <a:srgbClr val="383A42"/>
                </a:solidFill>
                <a:latin typeface="Droid Sans Mono"/>
              </a:rPr>
              <a:t>	</a:t>
            </a:r>
            <a:r>
              <a:rPr kumimoji="0" lang="en-US" altLang="en-US" sz="1400" b="0" i="0" u="none" strike="noStrike" cap="none" normalizeH="0" baseline="0" dirty="0">
                <a:ln>
                  <a:noFill/>
                </a:ln>
                <a:solidFill>
                  <a:srgbClr val="A0A1A7"/>
                </a:solidFill>
                <a:effectLst/>
                <a:latin typeface="Droid Sans Mono"/>
              </a:rPr>
              <a:t># call super() function</a:t>
            </a:r>
            <a:r>
              <a:rPr kumimoji="0" lang="en-US" altLang="en-US" sz="14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383A42"/>
                </a:solidFill>
                <a:effectLst/>
                <a:latin typeface="Droid Sans Mono"/>
              </a:rPr>
              <a:t>	super().__</a:t>
            </a:r>
            <a:r>
              <a:rPr kumimoji="0" lang="en-US" altLang="en-US" sz="1400" b="0" i="0" u="none" strike="noStrike" cap="none" normalizeH="0" baseline="0" dirty="0" err="1">
                <a:ln>
                  <a:noFill/>
                </a:ln>
                <a:solidFill>
                  <a:srgbClr val="383A42"/>
                </a:solidFill>
                <a:effectLst/>
                <a:latin typeface="Droid Sans Mono"/>
              </a:rPr>
              <a:t>init</a:t>
            </a:r>
            <a:r>
              <a:rPr kumimoji="0" lang="en-US" altLang="en-US" sz="1400" b="0" i="0" u="none" strike="noStrike" cap="none" normalizeH="0" baseline="0" dirty="0">
                <a:ln>
                  <a:noFill/>
                </a:ln>
                <a:solidFill>
                  <a:srgbClr val="383A42"/>
                </a:solidFill>
                <a:effectLst/>
                <a:latin typeface="Droid Sans Mono"/>
              </a:rPr>
              <a:t>__()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A626A4"/>
                </a:solidFill>
                <a:effectLst/>
                <a:latin typeface="Droid Sans Mono"/>
              </a:rPr>
              <a:t>     	print</a:t>
            </a:r>
            <a:r>
              <a:rPr kumimoji="0" lang="en-US" altLang="en-US" sz="1400" b="0" i="0" u="none" strike="noStrike" cap="none" normalizeH="0" baseline="0" dirty="0">
                <a:ln>
                  <a:noFill/>
                </a:ln>
                <a:solidFill>
                  <a:srgbClr val="383A42"/>
                </a:solidFill>
                <a:effectLst/>
                <a:latin typeface="Droid Sans Mono"/>
              </a:rPr>
              <a:t>(</a:t>
            </a:r>
            <a:r>
              <a:rPr kumimoji="0" lang="en-US" altLang="en-US" sz="1400" b="0" i="0" u="none" strike="noStrike" cap="none" normalizeH="0" baseline="0" dirty="0">
                <a:ln>
                  <a:noFill/>
                </a:ln>
                <a:solidFill>
                  <a:srgbClr val="50A14F"/>
                </a:solidFill>
                <a:effectLst/>
                <a:latin typeface="Droid Sans Mono"/>
              </a:rPr>
              <a:t>"Penguin is ready"</a:t>
            </a:r>
            <a:r>
              <a:rPr kumimoji="0" lang="en-US" altLang="en-US" sz="14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A626A4"/>
                </a:solidFill>
                <a:effectLst/>
                <a:latin typeface="Droid Sans Mono"/>
              </a:rPr>
              <a:t>         def</a:t>
            </a:r>
            <a:r>
              <a:rPr kumimoji="0" lang="en-US" altLang="en-US" sz="1400" b="0" i="0" u="none" strike="noStrike" cap="none" normalizeH="0" baseline="0" dirty="0">
                <a:ln>
                  <a:noFill/>
                </a:ln>
                <a:solidFill>
                  <a:srgbClr val="383A42"/>
                </a:solidFill>
                <a:effectLst/>
                <a:latin typeface="Droid Sans Mono"/>
              </a:rPr>
              <a:t> </a:t>
            </a:r>
            <a:r>
              <a:rPr kumimoji="0" lang="en-US" altLang="en-US" sz="1400" b="0" i="0" u="none" strike="noStrike" cap="none" normalizeH="0" baseline="0" dirty="0" err="1">
                <a:ln>
                  <a:noFill/>
                </a:ln>
                <a:solidFill>
                  <a:srgbClr val="4078F2"/>
                </a:solidFill>
                <a:effectLst/>
                <a:latin typeface="Droid Sans Mono"/>
              </a:rPr>
              <a:t>whoisThis</a:t>
            </a:r>
            <a:r>
              <a:rPr kumimoji="0" lang="en-US" altLang="en-US" sz="1400" b="0" i="0" u="none" strike="noStrike" cap="none" normalizeH="0" baseline="0" dirty="0">
                <a:ln>
                  <a:noFill/>
                </a:ln>
                <a:solidFill>
                  <a:srgbClr val="383A42"/>
                </a:solidFill>
                <a:effectLst/>
                <a:latin typeface="Droid Sans Mono"/>
              </a:rPr>
              <a:t>(self):</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383A42"/>
                </a:solidFill>
                <a:effectLst/>
                <a:latin typeface="Droid Sans Mono"/>
              </a:rPr>
              <a:t>                  </a:t>
            </a:r>
            <a:r>
              <a:rPr kumimoji="0" lang="en-US" altLang="en-US" sz="1400" b="0" i="0" u="none" strike="noStrike" cap="none" normalizeH="0" baseline="0" dirty="0">
                <a:ln>
                  <a:noFill/>
                </a:ln>
                <a:solidFill>
                  <a:srgbClr val="A626A4"/>
                </a:solidFill>
                <a:effectLst/>
                <a:latin typeface="Droid Sans Mono"/>
              </a:rPr>
              <a:t>print</a:t>
            </a:r>
            <a:r>
              <a:rPr kumimoji="0" lang="en-US" altLang="en-US" sz="1400" b="0" i="0" u="none" strike="noStrike" cap="none" normalizeH="0" baseline="0" dirty="0">
                <a:ln>
                  <a:noFill/>
                </a:ln>
                <a:solidFill>
                  <a:srgbClr val="383A42"/>
                </a:solidFill>
                <a:effectLst/>
                <a:latin typeface="Droid Sans Mono"/>
              </a:rPr>
              <a:t>(</a:t>
            </a:r>
            <a:r>
              <a:rPr kumimoji="0" lang="en-US" altLang="en-US" sz="1400" b="0" i="0" u="none" strike="noStrike" cap="none" normalizeH="0" baseline="0" dirty="0">
                <a:ln>
                  <a:noFill/>
                </a:ln>
                <a:solidFill>
                  <a:srgbClr val="50A14F"/>
                </a:solidFill>
                <a:effectLst/>
                <a:latin typeface="Droid Sans Mono"/>
              </a:rPr>
              <a:t>"Penguin"</a:t>
            </a:r>
            <a:r>
              <a:rPr kumimoji="0" lang="en-US" altLang="en-US" sz="14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A626A4"/>
                </a:solidFill>
                <a:effectLst/>
                <a:latin typeface="Droid Sans Mono"/>
              </a:rPr>
              <a:t>         def</a:t>
            </a:r>
            <a:r>
              <a:rPr kumimoji="0" lang="en-US" altLang="en-US" sz="1400" b="0" i="0" u="none" strike="noStrike" cap="none" normalizeH="0" baseline="0" dirty="0">
                <a:ln>
                  <a:noFill/>
                </a:ln>
                <a:solidFill>
                  <a:srgbClr val="383A42"/>
                </a:solidFill>
                <a:effectLst/>
                <a:latin typeface="Droid Sans Mono"/>
              </a:rPr>
              <a:t> </a:t>
            </a:r>
            <a:r>
              <a:rPr kumimoji="0" lang="en-US" altLang="en-US" sz="1400" b="0" i="0" u="none" strike="noStrike" cap="none" normalizeH="0" baseline="0" dirty="0">
                <a:ln>
                  <a:noFill/>
                </a:ln>
                <a:solidFill>
                  <a:srgbClr val="4078F2"/>
                </a:solidFill>
                <a:effectLst/>
                <a:latin typeface="Droid Sans Mono"/>
              </a:rPr>
              <a:t>run</a:t>
            </a:r>
            <a:r>
              <a:rPr kumimoji="0" lang="en-US" altLang="en-US" sz="1400" b="0" i="0" u="none" strike="noStrike" cap="none" normalizeH="0" baseline="0" dirty="0">
                <a:ln>
                  <a:noFill/>
                </a:ln>
                <a:solidFill>
                  <a:srgbClr val="383A42"/>
                </a:solidFill>
                <a:effectLst/>
                <a:latin typeface="Droid Sans Mono"/>
              </a:rPr>
              <a:t>(self):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A626A4"/>
                </a:solidFill>
                <a:effectLst/>
                <a:latin typeface="Droid Sans Mono"/>
              </a:rPr>
              <a:t>                  print</a:t>
            </a:r>
            <a:r>
              <a:rPr kumimoji="0" lang="en-US" altLang="en-US" sz="1400" b="0" i="0" u="none" strike="noStrike" cap="none" normalizeH="0" baseline="0" dirty="0">
                <a:ln>
                  <a:noFill/>
                </a:ln>
                <a:solidFill>
                  <a:srgbClr val="383A42"/>
                </a:solidFill>
                <a:effectLst/>
                <a:latin typeface="Droid Sans Mono"/>
              </a:rPr>
              <a:t>(</a:t>
            </a:r>
            <a:r>
              <a:rPr kumimoji="0" lang="en-US" altLang="en-US" sz="1400" b="0" i="0" u="none" strike="noStrike" cap="none" normalizeH="0" baseline="0" dirty="0">
                <a:ln>
                  <a:noFill/>
                </a:ln>
                <a:solidFill>
                  <a:srgbClr val="50A14F"/>
                </a:solidFill>
                <a:effectLst/>
                <a:latin typeface="Droid Sans Mono"/>
              </a:rPr>
              <a:t>"Run faster"</a:t>
            </a:r>
            <a:r>
              <a:rPr kumimoji="0" lang="en-US" altLang="en-US" sz="14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383A42"/>
              </a:solidFill>
              <a:effectLst/>
              <a:latin typeface="Droid Sans Mon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err="1">
                <a:ln>
                  <a:noFill/>
                </a:ln>
                <a:solidFill>
                  <a:srgbClr val="383A42"/>
                </a:solidFill>
                <a:effectLst/>
                <a:latin typeface="Droid Sans Mono"/>
              </a:rPr>
              <a:t>peggy</a:t>
            </a:r>
            <a:r>
              <a:rPr kumimoji="0" lang="en-US" altLang="en-US" sz="1400" b="0" i="0" u="none" strike="noStrike" cap="none" normalizeH="0" baseline="0" dirty="0">
                <a:ln>
                  <a:noFill/>
                </a:ln>
                <a:solidFill>
                  <a:srgbClr val="383A42"/>
                </a:solidFill>
                <a:effectLst/>
                <a:latin typeface="Droid Sans Mono"/>
              </a:rPr>
              <a:t> = Penguin()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err="1">
                <a:ln>
                  <a:noFill/>
                </a:ln>
                <a:solidFill>
                  <a:srgbClr val="383A42"/>
                </a:solidFill>
                <a:effectLst/>
                <a:latin typeface="Droid Sans Mono"/>
              </a:rPr>
              <a:t>peggy.whoisThis</a:t>
            </a:r>
            <a:r>
              <a:rPr kumimoji="0" lang="en-US" altLang="en-US" sz="14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err="1">
                <a:ln>
                  <a:noFill/>
                </a:ln>
                <a:solidFill>
                  <a:srgbClr val="383A42"/>
                </a:solidFill>
                <a:effectLst/>
                <a:latin typeface="Droid Sans Mono"/>
              </a:rPr>
              <a:t>peggy.swim</a:t>
            </a:r>
            <a:r>
              <a:rPr kumimoji="0" lang="en-US" altLang="en-US" sz="1400" b="0" i="0" u="none" strike="noStrike" cap="none" normalizeH="0" baseline="0" dirty="0">
                <a:ln>
                  <a:noFill/>
                </a:ln>
                <a:solidFill>
                  <a:srgbClr val="383A42"/>
                </a:solidFill>
                <a:effectLst/>
                <a:latin typeface="Droid Sans Mono"/>
              </a:rPr>
              <a:t>()</a:t>
            </a:r>
            <a:r>
              <a:rPr kumimoji="0" lang="en-US" altLang="en-US" sz="1400" b="0" i="0" u="none" strike="noStrike" cap="none" normalizeH="0" baseline="0" dirty="0">
                <a:ln>
                  <a:noFill/>
                </a:ln>
                <a:solidFill>
                  <a:schemeClr val="tx1"/>
                </a:solidFill>
                <a:effectLst/>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err="1">
                <a:latin typeface="Arial" panose="020B0604020202020204" pitchFamily="34" charset="0"/>
              </a:rPr>
              <a:t>Peggy.run</a:t>
            </a:r>
            <a:r>
              <a:rPr lang="en-US" altLang="en-US" sz="1400" dirty="0">
                <a:latin typeface="Arial" panose="020B0604020202020204" pitchFamily="34" charset="0"/>
              </a:rPr>
              <a:t>()</a:t>
            </a:r>
            <a:endParaRPr kumimoji="0" lang="en-US" altLang="en-US" sz="1400" b="0" i="0" u="none" strike="noStrike" cap="none" normalizeH="0" baseline="0" dirty="0">
              <a:ln>
                <a:noFill/>
              </a:ln>
              <a:solidFill>
                <a:schemeClr val="tx1"/>
              </a:solidFill>
              <a:effectLst/>
              <a:latin typeface="Arial" panose="020B0604020202020204" pitchFamily="34" charset="0"/>
            </a:endParaRPr>
          </a:p>
        </p:txBody>
      </p:sp>
      <p:sp>
        <p:nvSpPr>
          <p:cNvPr id="16" name="TextBox 15">
            <a:extLst>
              <a:ext uri="{FF2B5EF4-FFF2-40B4-BE49-F238E27FC236}">
                <a16:creationId xmlns:a16="http://schemas.microsoft.com/office/drawing/2014/main" id="{83BAB668-0863-4052-BC53-260AFE07A912}"/>
              </a:ext>
            </a:extLst>
          </p:cNvPr>
          <p:cNvSpPr txBox="1"/>
          <p:nvPr/>
        </p:nvSpPr>
        <p:spPr>
          <a:xfrm>
            <a:off x="3592573" y="2684844"/>
            <a:ext cx="2374900" cy="2308324"/>
          </a:xfrm>
          <a:prstGeom prst="rect">
            <a:avLst/>
          </a:prstGeom>
          <a:noFill/>
        </p:spPr>
        <p:txBody>
          <a:bodyPr wrap="square" rtlCol="0">
            <a:spAutoFit/>
          </a:bodyPr>
          <a:lstStyle/>
          <a:p>
            <a:r>
              <a:rPr lang="en-US" dirty="0"/>
              <a:t>Output:</a:t>
            </a:r>
          </a:p>
          <a:p>
            <a:endParaRPr lang="en-US" dirty="0"/>
          </a:p>
          <a:p>
            <a:endParaRPr lang="en-US" dirty="0"/>
          </a:p>
          <a:p>
            <a:r>
              <a:rPr lang="en-US" dirty="0"/>
              <a:t>Bird is ready</a:t>
            </a:r>
          </a:p>
          <a:p>
            <a:r>
              <a:rPr lang="en-US" dirty="0"/>
              <a:t>Penguin is ready</a:t>
            </a:r>
          </a:p>
          <a:p>
            <a:r>
              <a:rPr lang="en-US" dirty="0"/>
              <a:t>Penguin</a:t>
            </a:r>
          </a:p>
          <a:p>
            <a:r>
              <a:rPr lang="en-US" dirty="0"/>
              <a:t>Swim faster</a:t>
            </a:r>
          </a:p>
          <a:p>
            <a:r>
              <a:rPr lang="en-US" dirty="0"/>
              <a:t>Run faster</a:t>
            </a:r>
          </a:p>
        </p:txBody>
      </p:sp>
      <p:sp>
        <p:nvSpPr>
          <p:cNvPr id="6" name="TextBox 5">
            <a:extLst>
              <a:ext uri="{FF2B5EF4-FFF2-40B4-BE49-F238E27FC236}">
                <a16:creationId xmlns:a16="http://schemas.microsoft.com/office/drawing/2014/main" id="{F78ECF55-BCDE-4310-B5D1-91B8BCD70022}"/>
              </a:ext>
            </a:extLst>
          </p:cNvPr>
          <p:cNvSpPr txBox="1"/>
          <p:nvPr/>
        </p:nvSpPr>
        <p:spPr>
          <a:xfrm>
            <a:off x="8252749" y="2460991"/>
            <a:ext cx="3307466" cy="3139321"/>
          </a:xfrm>
          <a:prstGeom prst="rect">
            <a:avLst/>
          </a:prstGeom>
          <a:noFill/>
        </p:spPr>
        <p:txBody>
          <a:bodyPr wrap="square">
            <a:spAutoFit/>
          </a:bodyPr>
          <a:lstStyle/>
          <a:p>
            <a:pPr algn="ctr"/>
            <a:r>
              <a:rPr lang="en-US" dirty="0"/>
              <a:t>Inheritance is a powerful feature in object oriented programming. It refers to defining a new class with little or no modification to an existing class. The new class is called derived (or child) class and the one from which it inherits is called the base (or parent) class.</a:t>
            </a:r>
          </a:p>
        </p:txBody>
      </p:sp>
    </p:spTree>
    <p:extLst>
      <p:ext uri="{BB962C8B-B14F-4D97-AF65-F5344CB8AC3E}">
        <p14:creationId xmlns:p14="http://schemas.microsoft.com/office/powerpoint/2010/main" val="4210010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1" name="Freeform: Shape 10">
            <a:extLst>
              <a:ext uri="{FF2B5EF4-FFF2-40B4-BE49-F238E27FC236}">
                <a16:creationId xmlns:a16="http://schemas.microsoft.com/office/drawing/2014/main" id="{BC0385E9-02B2-4941-889A-EAD43F5BB0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36139" y="0"/>
            <a:ext cx="5455860" cy="6858000"/>
          </a:xfrm>
          <a:custGeom>
            <a:avLst/>
            <a:gdLst>
              <a:gd name="connsiteX0" fmla="*/ 3832837 w 5455860"/>
              <a:gd name="connsiteY0" fmla="*/ 0 h 6858000"/>
              <a:gd name="connsiteX1" fmla="*/ 2739604 w 5455860"/>
              <a:gd name="connsiteY1" fmla="*/ 0 h 6858000"/>
              <a:gd name="connsiteX2" fmla="*/ 1959438 w 5455860"/>
              <a:gd name="connsiteY2" fmla="*/ 0 h 6858000"/>
              <a:gd name="connsiteX3" fmla="*/ 1895061 w 5455860"/>
              <a:gd name="connsiteY3" fmla="*/ 0 h 6858000"/>
              <a:gd name="connsiteX4" fmla="*/ 249909 w 5455860"/>
              <a:gd name="connsiteY4" fmla="*/ 0 h 6858000"/>
              <a:gd name="connsiteX5" fmla="*/ 0 w 5455860"/>
              <a:gd name="connsiteY5" fmla="*/ 0 h 6858000"/>
              <a:gd name="connsiteX6" fmla="*/ 0 w 5455860"/>
              <a:gd name="connsiteY6" fmla="*/ 6858000 h 6858000"/>
              <a:gd name="connsiteX7" fmla="*/ 249909 w 5455860"/>
              <a:gd name="connsiteY7" fmla="*/ 6858000 h 6858000"/>
              <a:gd name="connsiteX8" fmla="*/ 1895061 w 5455860"/>
              <a:gd name="connsiteY8" fmla="*/ 6858000 h 6858000"/>
              <a:gd name="connsiteX9" fmla="*/ 1959438 w 5455860"/>
              <a:gd name="connsiteY9" fmla="*/ 6858000 h 6858000"/>
              <a:gd name="connsiteX10" fmla="*/ 2739604 w 5455860"/>
              <a:gd name="connsiteY10" fmla="*/ 6858000 h 6858000"/>
              <a:gd name="connsiteX11" fmla="*/ 2953106 w 5455860"/>
              <a:gd name="connsiteY11" fmla="*/ 6858000 h 6858000"/>
              <a:gd name="connsiteX12" fmla="*/ 3064862 w 5455860"/>
              <a:gd name="connsiteY12" fmla="*/ 6780599 h 6858000"/>
              <a:gd name="connsiteX13" fmla="*/ 3581510 w 5455860"/>
              <a:gd name="connsiteY13" fmla="*/ 6374814 h 6858000"/>
              <a:gd name="connsiteX14" fmla="*/ 5455860 w 5455860"/>
              <a:gd name="connsiteY14" fmla="*/ 3621656 h 6858000"/>
              <a:gd name="connsiteX15" fmla="*/ 3854961 w 5455860"/>
              <a:gd name="connsiteY15"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55860" h="6858000">
                <a:moveTo>
                  <a:pt x="3832837" y="0"/>
                </a:moveTo>
                <a:lnTo>
                  <a:pt x="2739604" y="0"/>
                </a:lnTo>
                <a:lnTo>
                  <a:pt x="1959438" y="0"/>
                </a:lnTo>
                <a:lnTo>
                  <a:pt x="1895061" y="0"/>
                </a:lnTo>
                <a:lnTo>
                  <a:pt x="249909" y="0"/>
                </a:lnTo>
                <a:lnTo>
                  <a:pt x="0" y="0"/>
                </a:lnTo>
                <a:lnTo>
                  <a:pt x="0" y="6858000"/>
                </a:lnTo>
                <a:lnTo>
                  <a:pt x="249909" y="6858000"/>
                </a:lnTo>
                <a:lnTo>
                  <a:pt x="1895061" y="6858000"/>
                </a:lnTo>
                <a:lnTo>
                  <a:pt x="1959438" y="6858000"/>
                </a:lnTo>
                <a:lnTo>
                  <a:pt x="2739604" y="6858000"/>
                </a:lnTo>
                <a:lnTo>
                  <a:pt x="2953106" y="6858000"/>
                </a:lnTo>
                <a:lnTo>
                  <a:pt x="3064862" y="6780599"/>
                </a:lnTo>
                <a:cubicBezTo>
                  <a:pt x="3238680" y="6653108"/>
                  <a:pt x="3409307" y="6515397"/>
                  <a:pt x="3581510" y="6374814"/>
                </a:cubicBezTo>
                <a:cubicBezTo>
                  <a:pt x="4527135" y="5602839"/>
                  <a:pt x="5455860" y="4969131"/>
                  <a:pt x="5455860" y="3621656"/>
                </a:cubicBezTo>
                <a:cubicBezTo>
                  <a:pt x="5455860" y="2093192"/>
                  <a:pt x="4882124" y="754641"/>
                  <a:pt x="3854961" y="14997"/>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255864"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55C54A75-E44A-4147-B9D0-FF46CFD316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69160"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2E84B93D-9111-45D0-8C32-E0103B0004DB}"/>
              </a:ext>
            </a:extLst>
          </p:cNvPr>
          <p:cNvSpPr>
            <a:spLocks noGrp="1"/>
          </p:cNvSpPr>
          <p:nvPr>
            <p:ph type="title"/>
          </p:nvPr>
        </p:nvSpPr>
        <p:spPr>
          <a:xfrm>
            <a:off x="8113985" y="0"/>
            <a:ext cx="3487465" cy="678567"/>
          </a:xfrm>
        </p:spPr>
        <p:txBody>
          <a:bodyPr anchor="b">
            <a:normAutofit fontScale="90000"/>
          </a:bodyPr>
          <a:lstStyle/>
          <a:p>
            <a:r>
              <a:rPr lang="en-US" dirty="0"/>
              <a:t>Polymorphism </a:t>
            </a:r>
          </a:p>
        </p:txBody>
      </p:sp>
      <p:pic>
        <p:nvPicPr>
          <p:cNvPr id="4" name="Picture 3">
            <a:extLst>
              <a:ext uri="{FF2B5EF4-FFF2-40B4-BE49-F238E27FC236}">
                <a16:creationId xmlns:a16="http://schemas.microsoft.com/office/drawing/2014/main" id="{82DBD239-3786-4EAB-B574-27A344B38832}"/>
              </a:ext>
            </a:extLst>
          </p:cNvPr>
          <p:cNvPicPr>
            <a:picLocks noChangeAspect="1"/>
          </p:cNvPicPr>
          <p:nvPr/>
        </p:nvPicPr>
        <p:blipFill>
          <a:blip r:embed="rId2"/>
          <a:stretch>
            <a:fillRect/>
          </a:stretch>
        </p:blipFill>
        <p:spPr>
          <a:xfrm>
            <a:off x="7416995" y="3076605"/>
            <a:ext cx="4061253" cy="2528129"/>
          </a:xfrm>
          <a:prstGeom prst="rect">
            <a:avLst/>
          </a:prstGeom>
        </p:spPr>
      </p:pic>
      <p:sp>
        <p:nvSpPr>
          <p:cNvPr id="3" name="Content Placeholder 2">
            <a:extLst>
              <a:ext uri="{FF2B5EF4-FFF2-40B4-BE49-F238E27FC236}">
                <a16:creationId xmlns:a16="http://schemas.microsoft.com/office/drawing/2014/main" id="{C15C105A-8046-40D3-8FA2-2766D6CAD113}"/>
              </a:ext>
            </a:extLst>
          </p:cNvPr>
          <p:cNvSpPr>
            <a:spLocks noGrp="1"/>
          </p:cNvSpPr>
          <p:nvPr>
            <p:ph idx="1"/>
          </p:nvPr>
        </p:nvSpPr>
        <p:spPr>
          <a:xfrm>
            <a:off x="7454887" y="704796"/>
            <a:ext cx="4023361" cy="2385392"/>
          </a:xfrm>
        </p:spPr>
        <p:txBody>
          <a:bodyPr>
            <a:normAutofit/>
          </a:bodyPr>
          <a:lstStyle/>
          <a:p>
            <a:pPr>
              <a:lnSpc>
                <a:spcPct val="130000"/>
              </a:lnSpc>
            </a:pPr>
            <a:r>
              <a:rPr lang="en-US" sz="1500" dirty="0"/>
              <a:t>Polymorphism is a very important concept in programming. It refers to the use of a single type entity (method, operator or object) to represent different types in different scenarios.</a:t>
            </a:r>
          </a:p>
        </p:txBody>
      </p:sp>
      <p:sp>
        <p:nvSpPr>
          <p:cNvPr id="8" name="Rectangle 2">
            <a:extLst>
              <a:ext uri="{FF2B5EF4-FFF2-40B4-BE49-F238E27FC236}">
                <a16:creationId xmlns:a16="http://schemas.microsoft.com/office/drawing/2014/main" id="{71330EA6-D9FC-4DCE-AFA3-66D08FC0B4A5}"/>
              </a:ext>
            </a:extLst>
          </p:cNvPr>
          <p:cNvSpPr>
            <a:spLocks noChangeArrowheads="1"/>
          </p:cNvSpPr>
          <p:nvPr/>
        </p:nvSpPr>
        <p:spPr bwMode="auto">
          <a:xfrm>
            <a:off x="1329511" y="289679"/>
            <a:ext cx="4063701" cy="6278642"/>
          </a:xfrm>
          <a:prstGeom prst="rect">
            <a:avLst/>
          </a:prstGeom>
          <a:solidFill>
            <a:srgbClr val="F5F5F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A626A4"/>
                </a:solidFill>
                <a:effectLst/>
                <a:latin typeface="Droid Sans Mono"/>
              </a:rPr>
              <a:t>class</a:t>
            </a:r>
            <a:r>
              <a:rPr kumimoji="0" lang="en-US" altLang="en-US" sz="1200" b="0" i="0" u="none" strike="noStrike" cap="none" normalizeH="0" baseline="0" dirty="0">
                <a:ln>
                  <a:noFill/>
                </a:ln>
                <a:solidFill>
                  <a:srgbClr val="383A42"/>
                </a:solidFill>
                <a:effectLst/>
                <a:latin typeface="Droid Sans Mono"/>
              </a:rPr>
              <a:t> </a:t>
            </a:r>
            <a:r>
              <a:rPr kumimoji="0" lang="en-US" altLang="en-US" sz="1200" b="0" i="0" u="none" strike="noStrike" cap="none" normalizeH="0" baseline="0" dirty="0">
                <a:ln>
                  <a:noFill/>
                </a:ln>
                <a:solidFill>
                  <a:srgbClr val="C18401"/>
                </a:solidFill>
                <a:effectLst/>
                <a:latin typeface="Droid Sans Mono"/>
              </a:rPr>
              <a:t>Parrot</a:t>
            </a:r>
            <a:r>
              <a:rPr kumimoji="0" lang="en-US" altLang="en-US" sz="12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383A42"/>
                </a:solidFill>
                <a:effectLst/>
                <a:latin typeface="Droid Sans Mono"/>
              </a:rPr>
              <a:t>       </a:t>
            </a:r>
            <a:r>
              <a:rPr kumimoji="0" lang="en-US" altLang="en-US" sz="1200" b="0" i="0" u="none" strike="noStrike" cap="none" normalizeH="0" baseline="0" dirty="0">
                <a:ln>
                  <a:noFill/>
                </a:ln>
                <a:solidFill>
                  <a:srgbClr val="A626A4"/>
                </a:solidFill>
                <a:effectLst/>
                <a:latin typeface="Droid Sans Mono"/>
              </a:rPr>
              <a:t>def</a:t>
            </a:r>
            <a:r>
              <a:rPr kumimoji="0" lang="en-US" altLang="en-US" sz="1200" b="0" i="0" u="none" strike="noStrike" cap="none" normalizeH="0" baseline="0" dirty="0">
                <a:ln>
                  <a:noFill/>
                </a:ln>
                <a:solidFill>
                  <a:srgbClr val="383A42"/>
                </a:solidFill>
                <a:effectLst/>
                <a:latin typeface="Droid Sans Mono"/>
              </a:rPr>
              <a:t> </a:t>
            </a:r>
            <a:r>
              <a:rPr kumimoji="0" lang="en-US" altLang="en-US" sz="1200" b="0" i="0" u="none" strike="noStrike" cap="none" normalizeH="0" baseline="0" dirty="0">
                <a:ln>
                  <a:noFill/>
                </a:ln>
                <a:solidFill>
                  <a:srgbClr val="4078F2"/>
                </a:solidFill>
                <a:effectLst/>
                <a:latin typeface="Droid Sans Mono"/>
              </a:rPr>
              <a:t>fly</a:t>
            </a:r>
            <a:r>
              <a:rPr kumimoji="0" lang="en-US" altLang="en-US" sz="1200" b="0" i="0" u="none" strike="noStrike" cap="none" normalizeH="0" baseline="0" dirty="0">
                <a:ln>
                  <a:noFill/>
                </a:ln>
                <a:solidFill>
                  <a:srgbClr val="383A42"/>
                </a:solidFill>
                <a:effectLst/>
                <a:latin typeface="Droid Sans Mono"/>
              </a:rPr>
              <a:t>(self):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dirty="0">
                <a:solidFill>
                  <a:srgbClr val="383A42"/>
                </a:solidFill>
                <a:latin typeface="Droid Sans Mono"/>
              </a:rPr>
              <a:t>          </a:t>
            </a:r>
            <a:r>
              <a:rPr kumimoji="0" lang="en-US" altLang="en-US" sz="1200" b="0" i="0" u="none" strike="noStrike" cap="none" normalizeH="0" baseline="0" dirty="0">
                <a:ln>
                  <a:noFill/>
                </a:ln>
                <a:solidFill>
                  <a:srgbClr val="A626A4"/>
                </a:solidFill>
                <a:effectLst/>
                <a:latin typeface="Droid Sans Mono"/>
              </a:rPr>
              <a:t>print</a:t>
            </a:r>
            <a:r>
              <a:rPr kumimoji="0" lang="en-US" altLang="en-US" sz="1200" b="0" i="0" u="none" strike="noStrike" cap="none" normalizeH="0" baseline="0" dirty="0">
                <a:ln>
                  <a:noFill/>
                </a:ln>
                <a:solidFill>
                  <a:srgbClr val="383A42"/>
                </a:solidFill>
                <a:effectLst/>
                <a:latin typeface="Droid Sans Mono"/>
              </a:rPr>
              <a:t>(</a:t>
            </a:r>
            <a:r>
              <a:rPr kumimoji="0" lang="en-US" altLang="en-US" sz="1200" b="0" i="0" u="none" strike="noStrike" cap="none" normalizeH="0" baseline="0" dirty="0">
                <a:ln>
                  <a:noFill/>
                </a:ln>
                <a:solidFill>
                  <a:srgbClr val="50A14F"/>
                </a:solidFill>
                <a:effectLst/>
                <a:latin typeface="Droid Sans Mono"/>
              </a:rPr>
              <a:t>"Parrot can fly"</a:t>
            </a:r>
            <a:r>
              <a:rPr kumimoji="0" lang="en-US" altLang="en-US" sz="12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A626A4"/>
                </a:solidFill>
                <a:effectLst/>
                <a:latin typeface="Droid Sans Mono"/>
              </a:rPr>
              <a:t>       def</a:t>
            </a:r>
            <a:r>
              <a:rPr kumimoji="0" lang="en-US" altLang="en-US" sz="1200" b="0" i="0" u="none" strike="noStrike" cap="none" normalizeH="0" baseline="0" dirty="0">
                <a:ln>
                  <a:noFill/>
                </a:ln>
                <a:solidFill>
                  <a:srgbClr val="383A42"/>
                </a:solidFill>
                <a:effectLst/>
                <a:latin typeface="Droid Sans Mono"/>
              </a:rPr>
              <a:t> </a:t>
            </a:r>
            <a:r>
              <a:rPr kumimoji="0" lang="en-US" altLang="en-US" sz="1200" b="0" i="0" u="none" strike="noStrike" cap="none" normalizeH="0" baseline="0" dirty="0">
                <a:ln>
                  <a:noFill/>
                </a:ln>
                <a:solidFill>
                  <a:srgbClr val="4078F2"/>
                </a:solidFill>
                <a:effectLst/>
                <a:latin typeface="Droid Sans Mono"/>
              </a:rPr>
              <a:t>swim</a:t>
            </a:r>
            <a:r>
              <a:rPr kumimoji="0" lang="en-US" altLang="en-US" sz="1200" b="0" i="0" u="none" strike="noStrike" cap="none" normalizeH="0" baseline="0" dirty="0">
                <a:ln>
                  <a:noFill/>
                </a:ln>
                <a:solidFill>
                  <a:srgbClr val="383A42"/>
                </a:solidFill>
                <a:effectLst/>
                <a:latin typeface="Droid Sans Mono"/>
              </a:rPr>
              <a:t>(self):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A626A4"/>
                </a:solidFill>
                <a:effectLst/>
                <a:latin typeface="Droid Sans Mono"/>
              </a:rPr>
              <a:t>          print</a:t>
            </a:r>
            <a:r>
              <a:rPr kumimoji="0" lang="en-US" altLang="en-US" sz="1200" b="0" i="0" u="none" strike="noStrike" cap="none" normalizeH="0" baseline="0" dirty="0">
                <a:ln>
                  <a:noFill/>
                </a:ln>
                <a:solidFill>
                  <a:srgbClr val="383A42"/>
                </a:solidFill>
                <a:effectLst/>
                <a:latin typeface="Droid Sans Mono"/>
              </a:rPr>
              <a:t>(</a:t>
            </a:r>
            <a:r>
              <a:rPr kumimoji="0" lang="en-US" altLang="en-US" sz="1200" b="0" i="0" u="none" strike="noStrike" cap="none" normalizeH="0" baseline="0" dirty="0">
                <a:ln>
                  <a:noFill/>
                </a:ln>
                <a:solidFill>
                  <a:srgbClr val="50A14F"/>
                </a:solidFill>
                <a:effectLst/>
                <a:latin typeface="Droid Sans Mono"/>
              </a:rPr>
              <a:t>"Parrot can't swim"</a:t>
            </a:r>
            <a:r>
              <a:rPr kumimoji="0" lang="en-US" altLang="en-US" sz="12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solidFill>
                <a:srgbClr val="383A42"/>
              </a:solidFill>
              <a:latin typeface="Droid Sans Mon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A626A4"/>
                </a:solidFill>
                <a:effectLst/>
                <a:latin typeface="Droid Sans Mono"/>
              </a:rPr>
              <a:t>class</a:t>
            </a:r>
            <a:r>
              <a:rPr kumimoji="0" lang="en-US" altLang="en-US" sz="1200" b="0" i="0" u="none" strike="noStrike" cap="none" normalizeH="0" baseline="0" dirty="0">
                <a:ln>
                  <a:noFill/>
                </a:ln>
                <a:solidFill>
                  <a:srgbClr val="383A42"/>
                </a:solidFill>
                <a:effectLst/>
                <a:latin typeface="Droid Sans Mono"/>
              </a:rPr>
              <a:t> </a:t>
            </a:r>
            <a:r>
              <a:rPr kumimoji="0" lang="en-US" altLang="en-US" sz="1200" b="0" i="0" u="none" strike="noStrike" cap="none" normalizeH="0" baseline="0" dirty="0">
                <a:ln>
                  <a:noFill/>
                </a:ln>
                <a:solidFill>
                  <a:srgbClr val="C18401"/>
                </a:solidFill>
                <a:effectLst/>
                <a:latin typeface="Droid Sans Mono"/>
              </a:rPr>
              <a:t>Penguin</a:t>
            </a:r>
            <a:r>
              <a:rPr kumimoji="0" lang="en-US" altLang="en-US" sz="12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A626A4"/>
                </a:solidFill>
                <a:effectLst/>
                <a:latin typeface="Droid Sans Mono"/>
              </a:rPr>
              <a:t>       def</a:t>
            </a:r>
            <a:r>
              <a:rPr kumimoji="0" lang="en-US" altLang="en-US" sz="1200" b="0" i="0" u="none" strike="noStrike" cap="none" normalizeH="0" baseline="0" dirty="0">
                <a:ln>
                  <a:noFill/>
                </a:ln>
                <a:solidFill>
                  <a:srgbClr val="383A42"/>
                </a:solidFill>
                <a:effectLst/>
                <a:latin typeface="Droid Sans Mono"/>
              </a:rPr>
              <a:t> </a:t>
            </a:r>
            <a:r>
              <a:rPr kumimoji="0" lang="en-US" altLang="en-US" sz="1200" b="0" i="0" u="none" strike="noStrike" cap="none" normalizeH="0" baseline="0" dirty="0">
                <a:ln>
                  <a:noFill/>
                </a:ln>
                <a:solidFill>
                  <a:srgbClr val="4078F2"/>
                </a:solidFill>
                <a:effectLst/>
                <a:latin typeface="Droid Sans Mono"/>
              </a:rPr>
              <a:t>fly</a:t>
            </a:r>
            <a:r>
              <a:rPr kumimoji="0" lang="en-US" altLang="en-US" sz="1200" b="0" i="0" u="none" strike="noStrike" cap="none" normalizeH="0" baseline="0" dirty="0">
                <a:ln>
                  <a:noFill/>
                </a:ln>
                <a:solidFill>
                  <a:srgbClr val="383A42"/>
                </a:solidFill>
                <a:effectLst/>
                <a:latin typeface="Droid Sans Mono"/>
              </a:rPr>
              <a:t>(self):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A626A4"/>
                </a:solidFill>
                <a:effectLst/>
                <a:latin typeface="Droid Sans Mono"/>
              </a:rPr>
              <a:t>         print</a:t>
            </a:r>
            <a:r>
              <a:rPr kumimoji="0" lang="en-US" altLang="en-US" sz="1200" b="0" i="0" u="none" strike="noStrike" cap="none" normalizeH="0" baseline="0" dirty="0">
                <a:ln>
                  <a:noFill/>
                </a:ln>
                <a:solidFill>
                  <a:srgbClr val="383A42"/>
                </a:solidFill>
                <a:effectLst/>
                <a:latin typeface="Droid Sans Mono"/>
              </a:rPr>
              <a:t>(</a:t>
            </a:r>
            <a:r>
              <a:rPr kumimoji="0" lang="en-US" altLang="en-US" sz="1200" b="0" i="0" u="none" strike="noStrike" cap="none" normalizeH="0" baseline="0" dirty="0">
                <a:ln>
                  <a:noFill/>
                </a:ln>
                <a:solidFill>
                  <a:srgbClr val="50A14F"/>
                </a:solidFill>
                <a:effectLst/>
                <a:latin typeface="Droid Sans Mono"/>
              </a:rPr>
              <a:t>"Penguin can't fly"</a:t>
            </a:r>
            <a:r>
              <a:rPr kumimoji="0" lang="en-US" altLang="en-US" sz="12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A626A4"/>
                </a:solidFill>
                <a:effectLst/>
                <a:latin typeface="Droid Sans Mono"/>
              </a:rPr>
              <a:t>       def</a:t>
            </a:r>
            <a:r>
              <a:rPr kumimoji="0" lang="en-US" altLang="en-US" sz="1200" b="0" i="0" u="none" strike="noStrike" cap="none" normalizeH="0" baseline="0" dirty="0">
                <a:ln>
                  <a:noFill/>
                </a:ln>
                <a:solidFill>
                  <a:srgbClr val="383A42"/>
                </a:solidFill>
                <a:effectLst/>
                <a:latin typeface="Droid Sans Mono"/>
              </a:rPr>
              <a:t> </a:t>
            </a:r>
            <a:r>
              <a:rPr kumimoji="0" lang="en-US" altLang="en-US" sz="1200" b="0" i="0" u="none" strike="noStrike" cap="none" normalizeH="0" baseline="0" dirty="0">
                <a:ln>
                  <a:noFill/>
                </a:ln>
                <a:solidFill>
                  <a:srgbClr val="4078F2"/>
                </a:solidFill>
                <a:effectLst/>
                <a:latin typeface="Droid Sans Mono"/>
              </a:rPr>
              <a:t>swim</a:t>
            </a:r>
            <a:r>
              <a:rPr kumimoji="0" lang="en-US" altLang="en-US" sz="1200" b="0" i="0" u="none" strike="noStrike" cap="none" normalizeH="0" baseline="0" dirty="0">
                <a:ln>
                  <a:noFill/>
                </a:ln>
                <a:solidFill>
                  <a:srgbClr val="383A42"/>
                </a:solidFill>
                <a:effectLst/>
                <a:latin typeface="Droid Sans Mono"/>
              </a:rPr>
              <a:t>(self):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A626A4"/>
                </a:solidFill>
                <a:effectLst/>
                <a:latin typeface="Droid Sans Mono"/>
              </a:rPr>
              <a:t>          print</a:t>
            </a:r>
            <a:r>
              <a:rPr kumimoji="0" lang="en-US" altLang="en-US" sz="1200" b="0" i="0" u="none" strike="noStrike" cap="none" normalizeH="0" baseline="0" dirty="0">
                <a:ln>
                  <a:noFill/>
                </a:ln>
                <a:solidFill>
                  <a:srgbClr val="383A42"/>
                </a:solidFill>
                <a:effectLst/>
                <a:latin typeface="Droid Sans Mono"/>
              </a:rPr>
              <a:t>(</a:t>
            </a:r>
            <a:r>
              <a:rPr kumimoji="0" lang="en-US" altLang="en-US" sz="1200" b="0" i="0" u="none" strike="noStrike" cap="none" normalizeH="0" baseline="0" dirty="0">
                <a:ln>
                  <a:noFill/>
                </a:ln>
                <a:solidFill>
                  <a:srgbClr val="50A14F"/>
                </a:solidFill>
                <a:effectLst/>
                <a:latin typeface="Droid Sans Mono"/>
              </a:rPr>
              <a:t>"Penguin can swim"</a:t>
            </a:r>
            <a:r>
              <a:rPr kumimoji="0" lang="en-US" altLang="en-US" sz="1200" b="0" i="0" u="none" strike="noStrike" cap="none" normalizeH="0" baseline="0" dirty="0">
                <a:ln>
                  <a:noFill/>
                </a:ln>
                <a:solidFill>
                  <a:srgbClr val="383A42"/>
                </a:solidFill>
                <a:effectLst/>
                <a:latin typeface="Droid Sans Mono"/>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rgbClr val="383A42"/>
              </a:solidFill>
              <a:effectLst/>
              <a:latin typeface="Droid Sans Mon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383A42"/>
                </a:solidFill>
                <a:effectLst/>
                <a:latin typeface="Droid Sans Mono"/>
              </a:rPr>
              <a:t> </a:t>
            </a:r>
            <a:r>
              <a:rPr kumimoji="0" lang="en-US" altLang="en-US" sz="1200" b="0" i="0" u="none" strike="noStrike" cap="none" normalizeH="0" baseline="0" dirty="0">
                <a:ln>
                  <a:noFill/>
                </a:ln>
                <a:solidFill>
                  <a:srgbClr val="A0A1A7"/>
                </a:solidFill>
                <a:effectLst/>
                <a:latin typeface="Droid Sans Mono"/>
              </a:rPr>
              <a:t># common interface</a:t>
            </a:r>
            <a:r>
              <a:rPr kumimoji="0" lang="en-US" altLang="en-US" sz="12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A626A4"/>
                </a:solidFill>
                <a:effectLst/>
                <a:latin typeface="Droid Sans Mono"/>
              </a:rPr>
              <a:t>def</a:t>
            </a:r>
            <a:r>
              <a:rPr kumimoji="0" lang="en-US" altLang="en-US" sz="1200" b="0" i="0" u="none" strike="noStrike" cap="none" normalizeH="0" baseline="0" dirty="0">
                <a:ln>
                  <a:noFill/>
                </a:ln>
                <a:solidFill>
                  <a:srgbClr val="383A42"/>
                </a:solidFill>
                <a:effectLst/>
                <a:latin typeface="Droid Sans Mono"/>
              </a:rPr>
              <a:t> </a:t>
            </a:r>
            <a:r>
              <a:rPr kumimoji="0" lang="en-US" altLang="en-US" sz="1200" b="0" i="0" u="none" strike="noStrike" cap="none" normalizeH="0" baseline="0" dirty="0" err="1">
                <a:ln>
                  <a:noFill/>
                </a:ln>
                <a:solidFill>
                  <a:srgbClr val="4078F2"/>
                </a:solidFill>
                <a:effectLst/>
                <a:latin typeface="Droid Sans Mono"/>
              </a:rPr>
              <a:t>flying_test</a:t>
            </a:r>
            <a:r>
              <a:rPr kumimoji="0" lang="en-US" altLang="en-US" sz="1200" b="0" i="0" u="none" strike="noStrike" cap="none" normalizeH="0" baseline="0" dirty="0">
                <a:ln>
                  <a:noFill/>
                </a:ln>
                <a:solidFill>
                  <a:srgbClr val="383A42"/>
                </a:solidFill>
                <a:effectLst/>
                <a:latin typeface="Droid Sans Mono"/>
              </a:rPr>
              <a:t>(bird):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383A42"/>
                </a:solidFill>
                <a:effectLst/>
                <a:latin typeface="Droid Sans Mono"/>
              </a:rPr>
              <a:t>bird.fly</a:t>
            </a:r>
            <a:r>
              <a:rPr kumimoji="0" lang="en-US" altLang="en-US" sz="12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rgbClr val="383A42"/>
              </a:solidFill>
              <a:effectLst/>
              <a:latin typeface="Droid Sans Mon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A0A1A7"/>
                </a:solidFill>
                <a:effectLst/>
                <a:latin typeface="Droid Sans Mono"/>
              </a:rPr>
              <a:t>#instantiate objects</a:t>
            </a:r>
            <a:r>
              <a:rPr kumimoji="0" lang="en-US" altLang="en-US" sz="12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383A42"/>
                </a:solidFill>
                <a:effectLst/>
                <a:latin typeface="Droid Sans Mono"/>
              </a:rPr>
              <a:t>blu</a:t>
            </a:r>
            <a:r>
              <a:rPr kumimoji="0" lang="en-US" altLang="en-US" sz="1200" b="0" i="0" u="none" strike="noStrike" cap="none" normalizeH="0" baseline="0" dirty="0">
                <a:ln>
                  <a:noFill/>
                </a:ln>
                <a:solidFill>
                  <a:srgbClr val="383A42"/>
                </a:solidFill>
                <a:effectLst/>
                <a:latin typeface="Droid Sans Mono"/>
              </a:rPr>
              <a:t> = Parrot()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383A42"/>
                </a:solidFill>
                <a:effectLst/>
                <a:latin typeface="Droid Sans Mono"/>
              </a:rPr>
              <a:t>peggy</a:t>
            </a:r>
            <a:r>
              <a:rPr kumimoji="0" lang="en-US" altLang="en-US" sz="1200" b="0" i="0" u="none" strike="noStrike" cap="none" normalizeH="0" baseline="0" dirty="0">
                <a:ln>
                  <a:noFill/>
                </a:ln>
                <a:solidFill>
                  <a:srgbClr val="383A42"/>
                </a:solidFill>
                <a:effectLst/>
                <a:latin typeface="Droid Sans Mono"/>
              </a:rPr>
              <a:t> = Penguin()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rgbClr val="383A42"/>
              </a:solidFill>
              <a:effectLst/>
              <a:latin typeface="Droid Sans Mon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A0A1A7"/>
                </a:solidFill>
                <a:effectLst/>
                <a:latin typeface="Droid Sans Mono"/>
              </a:rPr>
              <a:t># passing the object</a:t>
            </a:r>
            <a:r>
              <a:rPr kumimoji="0" lang="en-US" altLang="en-US" sz="1200" b="0" i="0" u="none" strike="noStrike" cap="none" normalizeH="0" baseline="0" dirty="0">
                <a:ln>
                  <a:noFill/>
                </a:ln>
                <a:solidFill>
                  <a:srgbClr val="383A42"/>
                </a:solidFill>
                <a:effectLst/>
                <a:latin typeface="Droid Sa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383A42"/>
                </a:solidFill>
                <a:effectLst/>
                <a:latin typeface="Droid Sans Mono"/>
              </a:rPr>
              <a:t>flying_test</a:t>
            </a:r>
            <a:r>
              <a:rPr kumimoji="0" lang="en-US" altLang="en-US" sz="1200" b="0" i="0" u="none" strike="noStrike" cap="none" normalizeH="0" baseline="0" dirty="0">
                <a:ln>
                  <a:noFill/>
                </a:ln>
                <a:solidFill>
                  <a:srgbClr val="383A42"/>
                </a:solidFill>
                <a:effectLst/>
                <a:latin typeface="Droid Sans Mono"/>
              </a:rPr>
              <a:t>(</a:t>
            </a:r>
            <a:r>
              <a:rPr kumimoji="0" lang="en-US" altLang="en-US" sz="1200" b="0" i="0" u="none" strike="noStrike" cap="none" normalizeH="0" baseline="0" dirty="0" err="1">
                <a:ln>
                  <a:noFill/>
                </a:ln>
                <a:solidFill>
                  <a:srgbClr val="383A42"/>
                </a:solidFill>
                <a:effectLst/>
                <a:latin typeface="Droid Sans Mono"/>
              </a:rPr>
              <a:t>blu</a:t>
            </a:r>
            <a:r>
              <a:rPr kumimoji="0" lang="en-US" altLang="en-US" sz="1200" b="0" i="0" u="none" strike="noStrike" cap="none" normalizeH="0" baseline="0" dirty="0">
                <a:ln>
                  <a:noFill/>
                </a:ln>
                <a:solidFill>
                  <a:srgbClr val="383A42"/>
                </a:solidFill>
                <a:effectLst/>
                <a:latin typeface="Droid Sans Mono"/>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383A42"/>
                </a:solidFill>
                <a:effectLst/>
                <a:latin typeface="Droid Sans Mono"/>
              </a:rPr>
              <a:t>flying_test</a:t>
            </a:r>
            <a:r>
              <a:rPr kumimoji="0" lang="en-US" altLang="en-US" sz="1200" b="0" i="0" u="none" strike="noStrike" cap="none" normalizeH="0" baseline="0" dirty="0">
                <a:ln>
                  <a:noFill/>
                </a:ln>
                <a:solidFill>
                  <a:srgbClr val="383A42"/>
                </a:solidFill>
                <a:effectLst/>
                <a:latin typeface="Droid Sans Mono"/>
              </a:rPr>
              <a:t>(</a:t>
            </a:r>
            <a:r>
              <a:rPr kumimoji="0" lang="en-US" altLang="en-US" sz="1200" b="0" i="0" u="none" strike="noStrike" cap="none" normalizeH="0" baseline="0" dirty="0" err="1">
                <a:ln>
                  <a:noFill/>
                </a:ln>
                <a:solidFill>
                  <a:srgbClr val="383A42"/>
                </a:solidFill>
                <a:effectLst/>
                <a:latin typeface="Droid Sans Mono"/>
              </a:rPr>
              <a:t>peggy</a:t>
            </a:r>
            <a:r>
              <a:rPr kumimoji="0" lang="en-US" altLang="en-US" sz="1200" b="0" i="0" u="none" strike="noStrike" cap="none" normalizeH="0" baseline="0" dirty="0">
                <a:ln>
                  <a:noFill/>
                </a:ln>
                <a:solidFill>
                  <a:srgbClr val="383A42"/>
                </a:solidFill>
                <a:effectLst/>
                <a:latin typeface="Droid Sans Mono"/>
              </a:rPr>
              <a:t>)</a:t>
            </a:r>
            <a:r>
              <a:rPr kumimoji="0" lang="en-US" altLang="en-US" sz="1200" b="0" i="0" u="none" strike="noStrike" cap="none" normalizeH="0" baseline="0" dirty="0">
                <a:ln>
                  <a:noFill/>
                </a:ln>
                <a:solidFill>
                  <a:schemeClr val="tx1"/>
                </a:solidFill>
                <a:effectLst/>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dirty="0">
                <a:latin typeface="Arial" panose="020B0604020202020204" pitchFamily="34" charset="0"/>
              </a:rPr>
              <a:t>Output:</a:t>
            </a:r>
            <a:endParaRPr kumimoji="0" lang="en-US" altLang="en-US"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rPr>
              <a:t>Parrot can fly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rPr>
              <a:t>Penguin can't fly</a:t>
            </a:r>
          </a:p>
        </p:txBody>
      </p:sp>
    </p:spTree>
    <p:extLst>
      <p:ext uri="{BB962C8B-B14F-4D97-AF65-F5344CB8AC3E}">
        <p14:creationId xmlns:p14="http://schemas.microsoft.com/office/powerpoint/2010/main" val="2559918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4B6D2-7B01-4247-B33C-313B3AD7DDA2}"/>
              </a:ext>
            </a:extLst>
          </p:cNvPr>
          <p:cNvSpPr>
            <a:spLocks noGrp="1"/>
          </p:cNvSpPr>
          <p:nvPr>
            <p:ph type="title"/>
          </p:nvPr>
        </p:nvSpPr>
        <p:spPr/>
        <p:txBody>
          <a:bodyPr/>
          <a:lstStyle/>
          <a:p>
            <a:r>
              <a:rPr lang="en-US" dirty="0"/>
              <a:t>Resources</a:t>
            </a:r>
          </a:p>
        </p:txBody>
      </p:sp>
      <p:sp>
        <p:nvSpPr>
          <p:cNvPr id="3" name="Content Placeholder 2">
            <a:extLst>
              <a:ext uri="{FF2B5EF4-FFF2-40B4-BE49-F238E27FC236}">
                <a16:creationId xmlns:a16="http://schemas.microsoft.com/office/drawing/2014/main" id="{6C08C34F-EBCD-4E6F-9D99-BB2EAE53B884}"/>
              </a:ext>
            </a:extLst>
          </p:cNvPr>
          <p:cNvSpPr>
            <a:spLocks noGrp="1"/>
          </p:cNvSpPr>
          <p:nvPr>
            <p:ph idx="1"/>
          </p:nvPr>
        </p:nvSpPr>
        <p:spPr/>
        <p:txBody>
          <a:bodyPr>
            <a:normAutofit/>
          </a:bodyPr>
          <a:lstStyle/>
          <a:p>
            <a:endParaRPr lang="en-US" dirty="0"/>
          </a:p>
          <a:p>
            <a:pPr marL="285750" indent="-285750">
              <a:buFont typeface="Arial" panose="020B0604020202020204" pitchFamily="34" charset="0"/>
              <a:buChar char="•"/>
            </a:pPr>
            <a:r>
              <a:rPr lang="en-US" dirty="0">
                <a:hlinkClick r:id="rId2"/>
              </a:rPr>
              <a:t>https://www.programiz.com/python-programming/inheritance</a:t>
            </a:r>
            <a:endParaRPr lang="en-US" dirty="0"/>
          </a:p>
          <a:p>
            <a:pPr marL="285750" indent="-285750">
              <a:buFont typeface="Arial" panose="020B0604020202020204" pitchFamily="34" charset="0"/>
              <a:buChar char="•"/>
            </a:pPr>
            <a:r>
              <a:rPr lang="en-US" dirty="0">
                <a:hlinkClick r:id="rId3"/>
              </a:rPr>
              <a:t>https://www.programiz.com/python-programming/polymorphism</a:t>
            </a:r>
            <a:endParaRPr lang="en-US" dirty="0"/>
          </a:p>
          <a:p>
            <a:pPr marL="285750" indent="-285750">
              <a:buFont typeface="Arial" panose="020B0604020202020204" pitchFamily="34" charset="0"/>
              <a:buChar char="•"/>
            </a:pPr>
            <a:r>
              <a:rPr lang="en-US" dirty="0">
                <a:hlinkClick r:id="rId4"/>
              </a:rPr>
              <a:t>https://www.programiz.com/python-programming/object-oriented-programming</a:t>
            </a: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566986354"/>
      </p:ext>
    </p:extLst>
  </p:cSld>
  <p:clrMapOvr>
    <a:masterClrMapping/>
  </p:clrMapOvr>
</p:sld>
</file>

<file path=ppt/theme/theme1.xml><?xml version="1.0" encoding="utf-8"?>
<a:theme xmlns:a="http://schemas.openxmlformats.org/drawingml/2006/main" name="SketchLinesVTI">
  <a:themeElements>
    <a:clrScheme name="AnalogousFromRegularSeed_2SEEDS">
      <a:dk1>
        <a:srgbClr val="000000"/>
      </a:dk1>
      <a:lt1>
        <a:srgbClr val="FFFFFF"/>
      </a:lt1>
      <a:dk2>
        <a:srgbClr val="242C41"/>
      </a:dk2>
      <a:lt2>
        <a:srgbClr val="E2E6E8"/>
      </a:lt2>
      <a:accent1>
        <a:srgbClr val="B1653B"/>
      </a:accent1>
      <a:accent2>
        <a:srgbClr val="C34D54"/>
      </a:accent2>
      <a:accent3>
        <a:srgbClr val="BBA149"/>
      </a:accent3>
      <a:accent4>
        <a:srgbClr val="3BB1A3"/>
      </a:accent4>
      <a:accent5>
        <a:srgbClr val="4DA1C3"/>
      </a:accent5>
      <a:accent6>
        <a:srgbClr val="3B5DB1"/>
      </a:accent6>
      <a:hlink>
        <a:srgbClr val="3C8AB5"/>
      </a:hlink>
      <a:folHlink>
        <a:srgbClr val="7F7F7F"/>
      </a:folHlink>
    </a:clrScheme>
    <a:fontScheme name="Custom 7">
      <a:majorFont>
        <a:latin typeface="Meiryo"/>
        <a:ea typeface=""/>
        <a:cs typeface=""/>
      </a:majorFont>
      <a:minorFont>
        <a:latin typeface="Meiryo"/>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LinesVTI" id="{8C0B0F05-C8D0-4078-9615-83E590287484}" vid="{43A7BC57-C1E3-4EE6-BDBC-5422DD574AF2}"/>
    </a:ext>
  </a:extLst>
</a:theme>
</file>

<file path=docProps/app.xml><?xml version="1.0" encoding="utf-8"?>
<Properties xmlns="http://schemas.openxmlformats.org/officeDocument/2006/extended-properties" xmlns:vt="http://schemas.openxmlformats.org/officeDocument/2006/docPropsVTypes">
  <TotalTime>71</TotalTime>
  <Words>893</Words>
  <Application>Microsoft Office PowerPoint</Application>
  <PresentationFormat>Widescreen</PresentationFormat>
  <Paragraphs>171</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Droid Sans Mono</vt:lpstr>
      <vt:lpstr>Meiryo</vt:lpstr>
      <vt:lpstr>Arial</vt:lpstr>
      <vt:lpstr>Consolas</vt:lpstr>
      <vt:lpstr>Corbel</vt:lpstr>
      <vt:lpstr>source sans pro</vt:lpstr>
      <vt:lpstr>SketchLinesVTI</vt:lpstr>
      <vt:lpstr>Basics of Python Coding</vt:lpstr>
      <vt:lpstr> Functional vs Object-Oriented (OOP)</vt:lpstr>
      <vt:lpstr>Classes </vt:lpstr>
      <vt:lpstr>Constructors </vt:lpstr>
      <vt:lpstr>The Three “Pillars” of OOP</vt:lpstr>
      <vt:lpstr>Encapsulation</vt:lpstr>
      <vt:lpstr>Inheritance</vt:lpstr>
      <vt:lpstr>Polymorphism </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Basics of Python Coding</dc:title>
  <dc:creator>Autumn Gamble</dc:creator>
  <cp:lastModifiedBy>Eric Wen</cp:lastModifiedBy>
  <cp:revision>7</cp:revision>
  <dcterms:created xsi:type="dcterms:W3CDTF">2020-11-17T22:33:19Z</dcterms:created>
  <dcterms:modified xsi:type="dcterms:W3CDTF">2020-11-18T00:09:59Z</dcterms:modified>
</cp:coreProperties>
</file>