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4" r:id="rId3"/>
    <p:sldMasterId id="214748367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Proxima Nova"/>
      <p:regular r:id="rId15"/>
      <p:bold r:id="rId16"/>
      <p:italic r:id="rId17"/>
      <p:boldItalic r:id="rId18"/>
    </p:embeddedFont>
    <p:embeddedFont>
      <p:font typeface="Montserrat"/>
      <p:regular r:id="rId19"/>
      <p:bold r:id="rId20"/>
      <p:italic r:id="rId21"/>
      <p:boldItalic r:id="rId22"/>
    </p:embeddedFont>
    <p:embeddedFont>
      <p:font typeface="Lato"/>
      <p:regular r:id="rId23"/>
      <p:bold r:id="rId24"/>
      <p:italic r:id="rId25"/>
      <p:boldItalic r:id="rId26"/>
    </p:embeddedFont>
    <p:embeddedFont>
      <p:font typeface="Proxima Nova Semibold"/>
      <p:regular r:id="rId27"/>
      <p:bold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bold.fntdata"/><Relationship Id="rId22" Type="http://schemas.openxmlformats.org/officeDocument/2006/relationships/font" Target="fonts/Montserrat-boldItalic.fntdata"/><Relationship Id="rId21" Type="http://schemas.openxmlformats.org/officeDocument/2006/relationships/font" Target="fonts/Montserrat-italic.fntdata"/><Relationship Id="rId24" Type="http://schemas.openxmlformats.org/officeDocument/2006/relationships/font" Target="fonts/Lato-bold.fntdata"/><Relationship Id="rId23" Type="http://schemas.openxmlformats.org/officeDocument/2006/relationships/font" Target="fonts/Lato-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font" Target="fonts/Lato-boldItalic.fntdata"/><Relationship Id="rId25" Type="http://schemas.openxmlformats.org/officeDocument/2006/relationships/font" Target="fonts/Lato-italic.fntdata"/><Relationship Id="rId28" Type="http://schemas.openxmlformats.org/officeDocument/2006/relationships/font" Target="fonts/ProximaNovaSemibold-bold.fntdata"/><Relationship Id="rId27" Type="http://schemas.openxmlformats.org/officeDocument/2006/relationships/font" Target="fonts/ProximaNovaSemibold-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ProximaNovaSemibold-boldItalic.fnt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font" Target="fonts/ProximaNova-regular.fntdata"/><Relationship Id="rId14" Type="http://schemas.openxmlformats.org/officeDocument/2006/relationships/slide" Target="slides/slide9.xml"/><Relationship Id="rId17" Type="http://schemas.openxmlformats.org/officeDocument/2006/relationships/font" Target="fonts/ProximaNova-italic.fntdata"/><Relationship Id="rId16" Type="http://schemas.openxmlformats.org/officeDocument/2006/relationships/font" Target="fonts/ProximaNova-bold.fntdata"/><Relationship Id="rId19" Type="http://schemas.openxmlformats.org/officeDocument/2006/relationships/font" Target="fonts/Montserrat-regular.fntdata"/><Relationship Id="rId18" Type="http://schemas.openxmlformats.org/officeDocument/2006/relationships/font" Target="fonts/ProximaNova-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5" name="Shape 1285"/>
        <p:cNvGrpSpPr/>
        <p:nvPr/>
      </p:nvGrpSpPr>
      <p:grpSpPr>
        <a:xfrm>
          <a:off x="0" y="0"/>
          <a:ext cx="0" cy="0"/>
          <a:chOff x="0" y="0"/>
          <a:chExt cx="0" cy="0"/>
        </a:xfrm>
      </p:grpSpPr>
      <p:sp>
        <p:nvSpPr>
          <p:cNvPr id="1286" name="Google Shape;128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287" name="Google Shape;128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5" name="Shape 1295"/>
        <p:cNvGrpSpPr/>
        <p:nvPr/>
      </p:nvGrpSpPr>
      <p:grpSpPr>
        <a:xfrm>
          <a:off x="0" y="0"/>
          <a:ext cx="0" cy="0"/>
          <a:chOff x="0" y="0"/>
          <a:chExt cx="0" cy="0"/>
        </a:xfrm>
      </p:grpSpPr>
      <p:sp>
        <p:nvSpPr>
          <p:cNvPr id="1296" name="Google Shape;1296;g8a97b794f9_0_174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7" name="Google Shape;1297;g8a97b794f9_0_174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8" name="Shape 1318"/>
        <p:cNvGrpSpPr/>
        <p:nvPr/>
      </p:nvGrpSpPr>
      <p:grpSpPr>
        <a:xfrm>
          <a:off x="0" y="0"/>
          <a:ext cx="0" cy="0"/>
          <a:chOff x="0" y="0"/>
          <a:chExt cx="0" cy="0"/>
        </a:xfrm>
      </p:grpSpPr>
      <p:sp>
        <p:nvSpPr>
          <p:cNvPr id="1319" name="Google Shape;1319;g8a97b794f9_1_16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0" name="Google Shape;1320;g8a97b794f9_1_16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sz="1050"/>
              <a:t>Aloha, We’re in Dr. Romine’s HLTH 395 Health and Wellness for Life class.  Our group members are Elmarie Manuel, Maia Kawelo, Arthur Outlaw, and Lynn Ishii.  We were required to develop a PSA covering an aspect of the material covered during our course.  We decided to provide recommendations on dealing with the stress associated with being locked down and isolated from friends and family during the COVID 19 pandemic.</a:t>
            </a:r>
            <a:endParaRPr sz="1200" u="sng">
              <a:latin typeface="Times New Roman"/>
              <a:ea typeface="Times New Roman"/>
              <a:cs typeface="Times New Roman"/>
              <a:sym typeface="Times New Roman"/>
            </a:endParaRPr>
          </a:p>
          <a:p>
            <a:pPr indent="0" lvl="0" marL="0" rtl="0" algn="l">
              <a:spcBef>
                <a:spcPts val="120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9" name="Shape 1329"/>
        <p:cNvGrpSpPr/>
        <p:nvPr/>
      </p:nvGrpSpPr>
      <p:grpSpPr>
        <a:xfrm>
          <a:off x="0" y="0"/>
          <a:ext cx="0" cy="0"/>
          <a:chOff x="0" y="0"/>
          <a:chExt cx="0" cy="0"/>
        </a:xfrm>
      </p:grpSpPr>
      <p:sp>
        <p:nvSpPr>
          <p:cNvPr id="1330" name="Google Shape;1330;ga8cd5a6c99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1" name="Google Shape;1331;ga8cd5a6c99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public service announcement is a message in the public interest with the objective of raising awareness of a social issue. </a:t>
            </a:r>
            <a:r>
              <a:rPr lang="en" sz="1050"/>
              <a:t>The purpose of our PSA was to provide healthy coping options for isolation related stress associated with the COVID 19 restrictions.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0" name="Shape 1340"/>
        <p:cNvGrpSpPr/>
        <p:nvPr/>
      </p:nvGrpSpPr>
      <p:grpSpPr>
        <a:xfrm>
          <a:off x="0" y="0"/>
          <a:ext cx="0" cy="0"/>
          <a:chOff x="0" y="0"/>
          <a:chExt cx="0" cy="0"/>
        </a:xfrm>
      </p:grpSpPr>
      <p:sp>
        <p:nvSpPr>
          <p:cNvPr id="1341" name="Google Shape;1341;ga8cd5a6c9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2" name="Google Shape;1342;ga8cd5a6c9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sz="1050"/>
              <a:t>Our inspiration for this project came from the excess stress that COVID-19 has caused. The relevance of this topic to our group members are twofold.  First, as future healthcare professionals, we wanted to apply what we learned in class on healthy stress coping methods to the current stressors related to the ongoing pandemic.  Second, because we learned that on average, 61% of college students seeking counseling reported anxiety as their main concern (text, pp. 77) and the medical fields of study is inherently demanding, we wanted to also explore this topic to better understand how we, as students, can cope with stress healthily.</a:t>
            </a:r>
            <a:endParaRPr sz="1050"/>
          </a:p>
          <a:p>
            <a:pPr indent="0" lvl="0" marL="0" rtl="0" algn="l">
              <a:lnSpc>
                <a:spcPct val="115000"/>
              </a:lnSpc>
              <a:spcBef>
                <a:spcPts val="1200"/>
              </a:spcBef>
              <a:spcAft>
                <a:spcPts val="0"/>
              </a:spcAft>
              <a:buClr>
                <a:schemeClr val="dk1"/>
              </a:buClr>
              <a:buSzPts val="1100"/>
              <a:buFont typeface="Arial"/>
              <a:buNone/>
            </a:pPr>
            <a:r>
              <a:t/>
            </a:r>
            <a:endParaRPr sz="1050">
              <a:solidFill>
                <a:srgbClr val="0000FF"/>
              </a:solidFill>
            </a:endParaRPr>
          </a:p>
          <a:p>
            <a:pPr indent="0" lvl="0" marL="0" rtl="0" algn="l">
              <a:spcBef>
                <a:spcPts val="120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1" name="Shape 1351"/>
        <p:cNvGrpSpPr/>
        <p:nvPr/>
      </p:nvGrpSpPr>
      <p:grpSpPr>
        <a:xfrm>
          <a:off x="0" y="0"/>
          <a:ext cx="0" cy="0"/>
          <a:chOff x="0" y="0"/>
          <a:chExt cx="0" cy="0"/>
        </a:xfrm>
      </p:grpSpPr>
      <p:sp>
        <p:nvSpPr>
          <p:cNvPr id="1352" name="Google Shape;1352;ga8cd5a6c99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3" name="Google Shape;1353;ga8cd5a6c99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1200"/>
              </a:spcAft>
              <a:buClr>
                <a:schemeClr val="dk1"/>
              </a:buClr>
              <a:buSzPts val="1100"/>
              <a:buFont typeface="Arial"/>
              <a:buNone/>
            </a:pPr>
            <a:r>
              <a:rPr lang="en" sz="1050">
                <a:solidFill>
                  <a:schemeClr val="dk1"/>
                </a:solidFill>
              </a:rPr>
              <a:t>To provide a solution, or help the problems associated with mental health during COVID, we wanted to share different activities or hobbies to promote mental, emotional, and physical wellness. As a group we chose hobbies that have helped us such as: exercising, gardening, and meditation.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2" name="Shape 1362"/>
        <p:cNvGrpSpPr/>
        <p:nvPr/>
      </p:nvGrpSpPr>
      <p:grpSpPr>
        <a:xfrm>
          <a:off x="0" y="0"/>
          <a:ext cx="0" cy="0"/>
          <a:chOff x="0" y="0"/>
          <a:chExt cx="0" cy="0"/>
        </a:xfrm>
      </p:grpSpPr>
      <p:sp>
        <p:nvSpPr>
          <p:cNvPr id="1363" name="Google Shape;1363;g8a97b794f9_1_76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4" name="Google Shape;1364;g8a97b794f9_1_76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8" name="Shape 1468"/>
        <p:cNvGrpSpPr/>
        <p:nvPr/>
      </p:nvGrpSpPr>
      <p:grpSpPr>
        <a:xfrm>
          <a:off x="0" y="0"/>
          <a:ext cx="0" cy="0"/>
          <a:chOff x="0" y="0"/>
          <a:chExt cx="0" cy="0"/>
        </a:xfrm>
      </p:grpSpPr>
      <p:sp>
        <p:nvSpPr>
          <p:cNvPr id="1469" name="Google Shape;1469;g8a97b794f9_1_3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0" name="Google Shape;1470;g8a97b794f9_1_3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5" name="Shape 1565"/>
        <p:cNvGrpSpPr/>
        <p:nvPr/>
      </p:nvGrpSpPr>
      <p:grpSpPr>
        <a:xfrm>
          <a:off x="0" y="0"/>
          <a:ext cx="0" cy="0"/>
          <a:chOff x="0" y="0"/>
          <a:chExt cx="0" cy="0"/>
        </a:xfrm>
      </p:grpSpPr>
      <p:sp>
        <p:nvSpPr>
          <p:cNvPr id="1566" name="Google Shape;1566;g8a97b794f9_0_156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7" name="Google Shape;1567;g8a97b794f9_0_156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p:nvPr/>
        </p:nvSpPr>
        <p:spPr>
          <a:xfrm>
            <a:off x="2393325" y="3577025"/>
            <a:ext cx="6862512" cy="1761428"/>
          </a:xfrm>
          <a:custGeom>
            <a:rect b="b" l="l" r="r" t="t"/>
            <a:pathLst>
              <a:path extrusionOk="0" h="54487" w="208825">
                <a:moveTo>
                  <a:pt x="208824" y="0"/>
                </a:moveTo>
                <a:cubicBezTo>
                  <a:pt x="206101" y="167"/>
                  <a:pt x="203411" y="518"/>
                  <a:pt x="200804" y="1136"/>
                </a:cubicBezTo>
                <a:cubicBezTo>
                  <a:pt x="187287" y="4094"/>
                  <a:pt x="175758" y="11629"/>
                  <a:pt x="161890" y="13350"/>
                </a:cubicBezTo>
                <a:cubicBezTo>
                  <a:pt x="159693" y="13622"/>
                  <a:pt x="157504" y="13743"/>
                  <a:pt x="155320" y="13743"/>
                </a:cubicBezTo>
                <a:cubicBezTo>
                  <a:pt x="139271" y="13743"/>
                  <a:pt x="123528" y="7236"/>
                  <a:pt x="107203" y="6633"/>
                </a:cubicBezTo>
                <a:cubicBezTo>
                  <a:pt x="106376" y="6604"/>
                  <a:pt x="105553" y="6589"/>
                  <a:pt x="104733" y="6589"/>
                </a:cubicBezTo>
                <a:cubicBezTo>
                  <a:pt x="80935" y="6589"/>
                  <a:pt x="59858" y="18799"/>
                  <a:pt x="41655" y="30961"/>
                </a:cubicBezTo>
                <a:cubicBezTo>
                  <a:pt x="34938" y="35439"/>
                  <a:pt x="28255" y="39984"/>
                  <a:pt x="21204" y="44127"/>
                </a:cubicBezTo>
                <a:cubicBezTo>
                  <a:pt x="14888" y="47853"/>
                  <a:pt x="8271" y="51345"/>
                  <a:pt x="1154" y="54069"/>
                </a:cubicBezTo>
                <a:cubicBezTo>
                  <a:pt x="769" y="54219"/>
                  <a:pt x="385" y="54353"/>
                  <a:pt x="1" y="54487"/>
                </a:cubicBezTo>
                <a:lnTo>
                  <a:pt x="208824" y="54487"/>
                </a:lnTo>
                <a:lnTo>
                  <a:pt x="208824" y="0"/>
                </a:lnTo>
                <a:close/>
              </a:path>
            </a:pathLst>
          </a:custGeom>
          <a:solidFill>
            <a:srgbClr val="F4D3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 name="Google Shape;10;p2"/>
          <p:cNvGrpSpPr/>
          <p:nvPr/>
        </p:nvGrpSpPr>
        <p:grpSpPr>
          <a:xfrm>
            <a:off x="8371538" y="4381238"/>
            <a:ext cx="798751" cy="834243"/>
            <a:chOff x="8371538" y="4381238"/>
            <a:chExt cx="798751" cy="834243"/>
          </a:xfrm>
        </p:grpSpPr>
        <p:sp>
          <p:nvSpPr>
            <p:cNvPr id="11" name="Google Shape;11;p2"/>
            <p:cNvSpPr/>
            <p:nvPr/>
          </p:nvSpPr>
          <p:spPr>
            <a:xfrm>
              <a:off x="8628845" y="4591884"/>
              <a:ext cx="184188" cy="230818"/>
            </a:xfrm>
            <a:custGeom>
              <a:rect b="b" l="l" r="r" t="t"/>
              <a:pathLst>
                <a:path extrusionOk="0" h="7140" w="5698">
                  <a:moveTo>
                    <a:pt x="1308" y="0"/>
                  </a:moveTo>
                  <a:cubicBezTo>
                    <a:pt x="605" y="0"/>
                    <a:pt x="44" y="631"/>
                    <a:pt x="17" y="1380"/>
                  </a:cubicBezTo>
                  <a:cubicBezTo>
                    <a:pt x="0" y="2449"/>
                    <a:pt x="819" y="3234"/>
                    <a:pt x="1387" y="4053"/>
                  </a:cubicBezTo>
                  <a:cubicBezTo>
                    <a:pt x="1989" y="4905"/>
                    <a:pt x="2607" y="5741"/>
                    <a:pt x="3192" y="6593"/>
                  </a:cubicBezTo>
                  <a:cubicBezTo>
                    <a:pt x="3454" y="6979"/>
                    <a:pt x="3800" y="7139"/>
                    <a:pt x="4138" y="7139"/>
                  </a:cubicBezTo>
                  <a:cubicBezTo>
                    <a:pt x="4940" y="7139"/>
                    <a:pt x="5697" y="6235"/>
                    <a:pt x="5180" y="5306"/>
                  </a:cubicBezTo>
                  <a:cubicBezTo>
                    <a:pt x="4679" y="4387"/>
                    <a:pt x="4194" y="3451"/>
                    <a:pt x="3693" y="2533"/>
                  </a:cubicBezTo>
                  <a:cubicBezTo>
                    <a:pt x="3192" y="1614"/>
                    <a:pt x="2857" y="611"/>
                    <a:pt x="1855" y="126"/>
                  </a:cubicBezTo>
                  <a:cubicBezTo>
                    <a:pt x="1668" y="40"/>
                    <a:pt x="1483" y="0"/>
                    <a:pt x="1308"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8468739" y="4595117"/>
              <a:ext cx="107739" cy="131120"/>
            </a:xfrm>
            <a:custGeom>
              <a:rect b="b" l="l" r="r" t="t"/>
              <a:pathLst>
                <a:path extrusionOk="0" h="4056" w="3333">
                  <a:moveTo>
                    <a:pt x="1121" y="1"/>
                  </a:moveTo>
                  <a:cubicBezTo>
                    <a:pt x="579" y="1"/>
                    <a:pt x="0" y="501"/>
                    <a:pt x="275" y="1096"/>
                  </a:cubicBezTo>
                  <a:cubicBezTo>
                    <a:pt x="659" y="1864"/>
                    <a:pt x="1010" y="2650"/>
                    <a:pt x="1378" y="3435"/>
                  </a:cubicBezTo>
                  <a:cubicBezTo>
                    <a:pt x="1550" y="3804"/>
                    <a:pt x="1876" y="4056"/>
                    <a:pt x="2257" y="4056"/>
                  </a:cubicBezTo>
                  <a:cubicBezTo>
                    <a:pt x="2393" y="4056"/>
                    <a:pt x="2536" y="4023"/>
                    <a:pt x="2681" y="3953"/>
                  </a:cubicBezTo>
                  <a:cubicBezTo>
                    <a:pt x="3199" y="3702"/>
                    <a:pt x="3332" y="3101"/>
                    <a:pt x="3048" y="2616"/>
                  </a:cubicBezTo>
                  <a:cubicBezTo>
                    <a:pt x="2614" y="1864"/>
                    <a:pt x="2196" y="1113"/>
                    <a:pt x="1762" y="361"/>
                  </a:cubicBezTo>
                  <a:cubicBezTo>
                    <a:pt x="1614" y="107"/>
                    <a:pt x="1371" y="1"/>
                    <a:pt x="1121"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8606282" y="4821668"/>
              <a:ext cx="146949" cy="188211"/>
            </a:xfrm>
            <a:custGeom>
              <a:rect b="b" l="l" r="r" t="t"/>
              <a:pathLst>
                <a:path extrusionOk="0" h="5822" w="4546">
                  <a:moveTo>
                    <a:pt x="1656" y="0"/>
                  </a:moveTo>
                  <a:cubicBezTo>
                    <a:pt x="858" y="0"/>
                    <a:pt x="0" y="730"/>
                    <a:pt x="598" y="1774"/>
                  </a:cubicBezTo>
                  <a:cubicBezTo>
                    <a:pt x="1283" y="2977"/>
                    <a:pt x="1784" y="4280"/>
                    <a:pt x="2603" y="5416"/>
                  </a:cubicBezTo>
                  <a:cubicBezTo>
                    <a:pt x="2792" y="5703"/>
                    <a:pt x="3051" y="5821"/>
                    <a:pt x="3307" y="5821"/>
                  </a:cubicBezTo>
                  <a:cubicBezTo>
                    <a:pt x="3933" y="5821"/>
                    <a:pt x="4545" y="5113"/>
                    <a:pt x="4107" y="4414"/>
                  </a:cubicBezTo>
                  <a:cubicBezTo>
                    <a:pt x="3505" y="3411"/>
                    <a:pt x="2803" y="2225"/>
                    <a:pt x="2720" y="1039"/>
                  </a:cubicBezTo>
                  <a:cubicBezTo>
                    <a:pt x="2667" y="308"/>
                    <a:pt x="2174" y="0"/>
                    <a:pt x="1656"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8831619" y="4574298"/>
              <a:ext cx="55825" cy="78200"/>
            </a:xfrm>
            <a:custGeom>
              <a:rect b="b" l="l" r="r" t="t"/>
              <a:pathLst>
                <a:path extrusionOk="0" h="2419" w="1727">
                  <a:moveTo>
                    <a:pt x="563" y="1"/>
                  </a:moveTo>
                  <a:cubicBezTo>
                    <a:pt x="282" y="1"/>
                    <a:pt x="1" y="242"/>
                    <a:pt x="127" y="587"/>
                  </a:cubicBezTo>
                  <a:cubicBezTo>
                    <a:pt x="310" y="1088"/>
                    <a:pt x="477" y="1589"/>
                    <a:pt x="661" y="2107"/>
                  </a:cubicBezTo>
                  <a:cubicBezTo>
                    <a:pt x="742" y="2326"/>
                    <a:pt x="923" y="2418"/>
                    <a:pt x="1106" y="2418"/>
                  </a:cubicBezTo>
                  <a:cubicBezTo>
                    <a:pt x="1414" y="2418"/>
                    <a:pt x="1727" y="2157"/>
                    <a:pt x="1580" y="1790"/>
                  </a:cubicBezTo>
                  <a:cubicBezTo>
                    <a:pt x="1380" y="1289"/>
                    <a:pt x="1179" y="787"/>
                    <a:pt x="979" y="286"/>
                  </a:cubicBezTo>
                  <a:cubicBezTo>
                    <a:pt x="898" y="86"/>
                    <a:pt x="730" y="1"/>
                    <a:pt x="563"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a:off x="8898952" y="4964458"/>
              <a:ext cx="182733" cy="194515"/>
            </a:xfrm>
            <a:custGeom>
              <a:rect b="b" l="l" r="r" t="t"/>
              <a:pathLst>
                <a:path extrusionOk="0" h="6017" w="5653">
                  <a:moveTo>
                    <a:pt x="2104" y="1"/>
                  </a:moveTo>
                  <a:cubicBezTo>
                    <a:pt x="1104" y="1"/>
                    <a:pt x="0" y="1186"/>
                    <a:pt x="1101" y="2252"/>
                  </a:cubicBezTo>
                  <a:cubicBezTo>
                    <a:pt x="2004" y="3138"/>
                    <a:pt x="2638" y="4475"/>
                    <a:pt x="3307" y="5511"/>
                  </a:cubicBezTo>
                  <a:cubicBezTo>
                    <a:pt x="3537" y="5868"/>
                    <a:pt x="3852" y="6016"/>
                    <a:pt x="4165" y="6016"/>
                  </a:cubicBezTo>
                  <a:cubicBezTo>
                    <a:pt x="4917" y="6016"/>
                    <a:pt x="5652" y="5158"/>
                    <a:pt x="5145" y="4307"/>
                  </a:cubicBezTo>
                  <a:cubicBezTo>
                    <a:pt x="4493" y="3221"/>
                    <a:pt x="3591" y="2069"/>
                    <a:pt x="3190" y="866"/>
                  </a:cubicBezTo>
                  <a:cubicBezTo>
                    <a:pt x="2996" y="248"/>
                    <a:pt x="2561" y="1"/>
                    <a:pt x="2104"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8937225" y="4758856"/>
              <a:ext cx="85370" cy="88319"/>
            </a:xfrm>
            <a:custGeom>
              <a:rect b="b" l="l" r="r" t="t"/>
              <a:pathLst>
                <a:path extrusionOk="0" h="2732" w="2641">
                  <a:moveTo>
                    <a:pt x="772" y="1"/>
                  </a:moveTo>
                  <a:cubicBezTo>
                    <a:pt x="701" y="1"/>
                    <a:pt x="627" y="14"/>
                    <a:pt x="552" y="41"/>
                  </a:cubicBezTo>
                  <a:cubicBezTo>
                    <a:pt x="218" y="141"/>
                    <a:pt x="1" y="542"/>
                    <a:pt x="134" y="893"/>
                  </a:cubicBezTo>
                  <a:cubicBezTo>
                    <a:pt x="385" y="1561"/>
                    <a:pt x="786" y="2129"/>
                    <a:pt x="1337" y="2564"/>
                  </a:cubicBezTo>
                  <a:cubicBezTo>
                    <a:pt x="1486" y="2673"/>
                    <a:pt x="1661" y="2732"/>
                    <a:pt x="1833" y="2732"/>
                  </a:cubicBezTo>
                  <a:cubicBezTo>
                    <a:pt x="2029" y="2732"/>
                    <a:pt x="2222" y="2657"/>
                    <a:pt x="2373" y="2497"/>
                  </a:cubicBezTo>
                  <a:cubicBezTo>
                    <a:pt x="2591" y="2213"/>
                    <a:pt x="2641" y="1662"/>
                    <a:pt x="2307" y="1461"/>
                  </a:cubicBezTo>
                  <a:cubicBezTo>
                    <a:pt x="1906" y="1210"/>
                    <a:pt x="1588" y="893"/>
                    <a:pt x="1404" y="459"/>
                  </a:cubicBezTo>
                  <a:cubicBezTo>
                    <a:pt x="1285" y="193"/>
                    <a:pt x="1049" y="1"/>
                    <a:pt x="772"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8812742" y="4898219"/>
              <a:ext cx="78485" cy="83405"/>
            </a:xfrm>
            <a:custGeom>
              <a:rect b="b" l="l" r="r" t="t"/>
              <a:pathLst>
                <a:path extrusionOk="0" h="2580" w="2428">
                  <a:moveTo>
                    <a:pt x="820" y="0"/>
                  </a:moveTo>
                  <a:cubicBezTo>
                    <a:pt x="420" y="0"/>
                    <a:pt x="0" y="459"/>
                    <a:pt x="310" y="876"/>
                  </a:cubicBezTo>
                  <a:lnTo>
                    <a:pt x="1429" y="2380"/>
                  </a:lnTo>
                  <a:cubicBezTo>
                    <a:pt x="1536" y="2521"/>
                    <a:pt x="1673" y="2580"/>
                    <a:pt x="1805" y="2580"/>
                  </a:cubicBezTo>
                  <a:cubicBezTo>
                    <a:pt x="2128" y="2580"/>
                    <a:pt x="2428" y="2229"/>
                    <a:pt x="2214" y="1862"/>
                  </a:cubicBezTo>
                  <a:cubicBezTo>
                    <a:pt x="1897" y="1327"/>
                    <a:pt x="1563" y="793"/>
                    <a:pt x="1245" y="258"/>
                  </a:cubicBezTo>
                  <a:cubicBezTo>
                    <a:pt x="1140" y="75"/>
                    <a:pt x="981" y="0"/>
                    <a:pt x="820"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2"/>
            <p:cNvSpPr/>
            <p:nvPr/>
          </p:nvSpPr>
          <p:spPr>
            <a:xfrm>
              <a:off x="8485580" y="4952012"/>
              <a:ext cx="164664" cy="263469"/>
            </a:xfrm>
            <a:custGeom>
              <a:rect b="b" l="l" r="r" t="t"/>
              <a:pathLst>
                <a:path extrusionOk="0" h="8150" w="5094">
                  <a:moveTo>
                    <a:pt x="1463" y="1"/>
                  </a:moveTo>
                  <a:cubicBezTo>
                    <a:pt x="748" y="1"/>
                    <a:pt x="1" y="622"/>
                    <a:pt x="372" y="1418"/>
                  </a:cubicBezTo>
                  <a:cubicBezTo>
                    <a:pt x="1341" y="3456"/>
                    <a:pt x="2277" y="5528"/>
                    <a:pt x="3179" y="7600"/>
                  </a:cubicBezTo>
                  <a:cubicBezTo>
                    <a:pt x="3343" y="7984"/>
                    <a:pt x="3678" y="8150"/>
                    <a:pt x="4009" y="8150"/>
                  </a:cubicBezTo>
                  <a:cubicBezTo>
                    <a:pt x="4556" y="8150"/>
                    <a:pt x="5093" y="7698"/>
                    <a:pt x="4833" y="7032"/>
                  </a:cubicBezTo>
                  <a:cubicBezTo>
                    <a:pt x="3998" y="4943"/>
                    <a:pt x="3229" y="2838"/>
                    <a:pt x="2444" y="699"/>
                  </a:cubicBezTo>
                  <a:cubicBezTo>
                    <a:pt x="2273" y="205"/>
                    <a:pt x="1874" y="1"/>
                    <a:pt x="1463"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2"/>
            <p:cNvSpPr/>
            <p:nvPr/>
          </p:nvSpPr>
          <p:spPr>
            <a:xfrm>
              <a:off x="9039049" y="4839513"/>
              <a:ext cx="131240" cy="174213"/>
            </a:xfrm>
            <a:custGeom>
              <a:rect b="b" l="l" r="r" t="t"/>
              <a:pathLst>
                <a:path extrusionOk="0" h="5389" w="4060">
                  <a:moveTo>
                    <a:pt x="1276" y="0"/>
                  </a:moveTo>
                  <a:cubicBezTo>
                    <a:pt x="662" y="0"/>
                    <a:pt x="1" y="581"/>
                    <a:pt x="309" y="1255"/>
                  </a:cubicBezTo>
                  <a:cubicBezTo>
                    <a:pt x="894" y="2558"/>
                    <a:pt x="1596" y="3761"/>
                    <a:pt x="2264" y="5015"/>
                  </a:cubicBezTo>
                  <a:cubicBezTo>
                    <a:pt x="2412" y="5278"/>
                    <a:pt x="2658" y="5389"/>
                    <a:pt x="2913" y="5389"/>
                  </a:cubicBezTo>
                  <a:cubicBezTo>
                    <a:pt x="3465" y="5389"/>
                    <a:pt x="4059" y="4869"/>
                    <a:pt x="3785" y="4263"/>
                  </a:cubicBezTo>
                  <a:cubicBezTo>
                    <a:pt x="3200" y="2976"/>
                    <a:pt x="2665" y="1673"/>
                    <a:pt x="1997" y="420"/>
                  </a:cubicBezTo>
                  <a:cubicBezTo>
                    <a:pt x="1833" y="124"/>
                    <a:pt x="1560" y="0"/>
                    <a:pt x="1276"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8946211" y="4538091"/>
              <a:ext cx="164502" cy="220247"/>
            </a:xfrm>
            <a:custGeom>
              <a:rect b="b" l="l" r="r" t="t"/>
              <a:pathLst>
                <a:path extrusionOk="0" h="6813" w="5089">
                  <a:moveTo>
                    <a:pt x="1424" y="1"/>
                  </a:moveTo>
                  <a:cubicBezTo>
                    <a:pt x="725" y="1"/>
                    <a:pt x="0" y="642"/>
                    <a:pt x="308" y="1440"/>
                  </a:cubicBezTo>
                  <a:cubicBezTo>
                    <a:pt x="959" y="3077"/>
                    <a:pt x="1861" y="4664"/>
                    <a:pt x="2680" y="6252"/>
                  </a:cubicBezTo>
                  <a:cubicBezTo>
                    <a:pt x="2884" y="6649"/>
                    <a:pt x="3196" y="6813"/>
                    <a:pt x="3517" y="6813"/>
                  </a:cubicBezTo>
                  <a:cubicBezTo>
                    <a:pt x="4278" y="6813"/>
                    <a:pt x="5088" y="5893"/>
                    <a:pt x="4618" y="4965"/>
                  </a:cubicBezTo>
                  <a:cubicBezTo>
                    <a:pt x="3867" y="3461"/>
                    <a:pt x="3181" y="1891"/>
                    <a:pt x="2279" y="471"/>
                  </a:cubicBezTo>
                  <a:cubicBezTo>
                    <a:pt x="2072" y="141"/>
                    <a:pt x="1751" y="1"/>
                    <a:pt x="1424"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8722264" y="4381238"/>
              <a:ext cx="86469" cy="94041"/>
            </a:xfrm>
            <a:custGeom>
              <a:rect b="b" l="l" r="r" t="t"/>
              <a:pathLst>
                <a:path extrusionOk="0" h="2909" w="2675">
                  <a:moveTo>
                    <a:pt x="858" y="0"/>
                  </a:moveTo>
                  <a:cubicBezTo>
                    <a:pt x="710" y="0"/>
                    <a:pt x="563" y="41"/>
                    <a:pt x="435" y="126"/>
                  </a:cubicBezTo>
                  <a:cubicBezTo>
                    <a:pt x="51" y="377"/>
                    <a:pt x="1" y="861"/>
                    <a:pt x="201" y="1229"/>
                  </a:cubicBezTo>
                  <a:cubicBezTo>
                    <a:pt x="469" y="1663"/>
                    <a:pt x="719" y="2114"/>
                    <a:pt x="1003" y="2549"/>
                  </a:cubicBezTo>
                  <a:cubicBezTo>
                    <a:pt x="1137" y="2786"/>
                    <a:pt x="1406" y="2909"/>
                    <a:pt x="1681" y="2909"/>
                  </a:cubicBezTo>
                  <a:cubicBezTo>
                    <a:pt x="1852" y="2909"/>
                    <a:pt x="2026" y="2862"/>
                    <a:pt x="2173" y="2766"/>
                  </a:cubicBezTo>
                  <a:cubicBezTo>
                    <a:pt x="2540" y="2549"/>
                    <a:pt x="2674" y="1998"/>
                    <a:pt x="2390" y="1630"/>
                  </a:cubicBezTo>
                  <a:cubicBezTo>
                    <a:pt x="2106" y="1212"/>
                    <a:pt x="1805" y="778"/>
                    <a:pt x="1538" y="360"/>
                  </a:cubicBezTo>
                  <a:cubicBezTo>
                    <a:pt x="1378" y="126"/>
                    <a:pt x="1117" y="0"/>
                    <a:pt x="858"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
            <p:cNvSpPr/>
            <p:nvPr/>
          </p:nvSpPr>
          <p:spPr>
            <a:xfrm>
              <a:off x="8537559" y="4391809"/>
              <a:ext cx="99949" cy="132219"/>
            </a:xfrm>
            <a:custGeom>
              <a:rect b="b" l="l" r="r" t="t"/>
              <a:pathLst>
                <a:path extrusionOk="0" h="4090" w="3092">
                  <a:moveTo>
                    <a:pt x="943" y="1"/>
                  </a:moveTo>
                  <a:cubicBezTo>
                    <a:pt x="849" y="1"/>
                    <a:pt x="752" y="17"/>
                    <a:pt x="652" y="50"/>
                  </a:cubicBezTo>
                  <a:cubicBezTo>
                    <a:pt x="318" y="150"/>
                    <a:pt x="0" y="551"/>
                    <a:pt x="67" y="919"/>
                  </a:cubicBezTo>
                  <a:cubicBezTo>
                    <a:pt x="218" y="1787"/>
                    <a:pt x="702" y="2623"/>
                    <a:pt x="1036" y="3425"/>
                  </a:cubicBezTo>
                  <a:cubicBezTo>
                    <a:pt x="1199" y="3818"/>
                    <a:pt x="1559" y="4090"/>
                    <a:pt x="1965" y="4090"/>
                  </a:cubicBezTo>
                  <a:cubicBezTo>
                    <a:pt x="2060" y="4090"/>
                    <a:pt x="2158" y="4075"/>
                    <a:pt x="2256" y="4043"/>
                  </a:cubicBezTo>
                  <a:cubicBezTo>
                    <a:pt x="2724" y="3893"/>
                    <a:pt x="3092" y="3291"/>
                    <a:pt x="2874" y="2807"/>
                  </a:cubicBezTo>
                  <a:cubicBezTo>
                    <a:pt x="2674" y="2406"/>
                    <a:pt x="2490" y="2005"/>
                    <a:pt x="2290" y="1604"/>
                  </a:cubicBezTo>
                  <a:cubicBezTo>
                    <a:pt x="2089" y="1219"/>
                    <a:pt x="1922" y="735"/>
                    <a:pt x="1655" y="384"/>
                  </a:cubicBezTo>
                  <a:cubicBezTo>
                    <a:pt x="1479" y="145"/>
                    <a:pt x="1227" y="1"/>
                    <a:pt x="943"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2"/>
            <p:cNvSpPr/>
            <p:nvPr/>
          </p:nvSpPr>
          <p:spPr>
            <a:xfrm>
              <a:off x="8371538" y="4730828"/>
              <a:ext cx="115271" cy="146314"/>
            </a:xfrm>
            <a:custGeom>
              <a:rect b="b" l="l" r="r" t="t"/>
              <a:pathLst>
                <a:path extrusionOk="0" h="4526" w="3566">
                  <a:moveTo>
                    <a:pt x="1240" y="0"/>
                  </a:moveTo>
                  <a:cubicBezTo>
                    <a:pt x="644" y="0"/>
                    <a:pt x="1" y="575"/>
                    <a:pt x="274" y="1259"/>
                  </a:cubicBezTo>
                  <a:cubicBezTo>
                    <a:pt x="608" y="2128"/>
                    <a:pt x="993" y="2963"/>
                    <a:pt x="1377" y="3832"/>
                  </a:cubicBezTo>
                  <a:cubicBezTo>
                    <a:pt x="1564" y="4232"/>
                    <a:pt x="1932" y="4526"/>
                    <a:pt x="2353" y="4526"/>
                  </a:cubicBezTo>
                  <a:cubicBezTo>
                    <a:pt x="2459" y="4526"/>
                    <a:pt x="2569" y="4507"/>
                    <a:pt x="2680" y="4467"/>
                  </a:cubicBezTo>
                  <a:cubicBezTo>
                    <a:pt x="3148" y="4283"/>
                    <a:pt x="3566" y="3665"/>
                    <a:pt x="3332" y="3164"/>
                  </a:cubicBezTo>
                  <a:cubicBezTo>
                    <a:pt x="2881" y="2245"/>
                    <a:pt x="2446" y="1326"/>
                    <a:pt x="1945" y="423"/>
                  </a:cubicBezTo>
                  <a:cubicBezTo>
                    <a:pt x="1786" y="126"/>
                    <a:pt x="1518" y="0"/>
                    <a:pt x="1240"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4" name="Google Shape;24;p2"/>
          <p:cNvSpPr/>
          <p:nvPr/>
        </p:nvSpPr>
        <p:spPr>
          <a:xfrm>
            <a:off x="8077422" y="1727247"/>
            <a:ext cx="1141299" cy="1021775"/>
          </a:xfrm>
          <a:custGeom>
            <a:rect b="b" l="l" r="r" t="t"/>
            <a:pathLst>
              <a:path extrusionOk="0" h="31607" w="35307">
                <a:moveTo>
                  <a:pt x="35306" y="1"/>
                </a:moveTo>
                <a:cubicBezTo>
                  <a:pt x="28272" y="836"/>
                  <a:pt x="20636" y="3309"/>
                  <a:pt x="15557" y="5314"/>
                </a:cubicBezTo>
                <a:cubicBezTo>
                  <a:pt x="10644" y="7269"/>
                  <a:pt x="6033" y="9909"/>
                  <a:pt x="3276" y="13601"/>
                </a:cubicBezTo>
                <a:cubicBezTo>
                  <a:pt x="519" y="17327"/>
                  <a:pt x="1" y="22240"/>
                  <a:pt x="3042" y="25782"/>
                </a:cubicBezTo>
                <a:cubicBezTo>
                  <a:pt x="5348" y="28489"/>
                  <a:pt x="9291" y="30076"/>
                  <a:pt x="13318" y="30861"/>
                </a:cubicBezTo>
                <a:cubicBezTo>
                  <a:pt x="15946" y="31377"/>
                  <a:pt x="18586" y="31607"/>
                  <a:pt x="21226" y="31607"/>
                </a:cubicBezTo>
                <a:cubicBezTo>
                  <a:pt x="25936" y="31607"/>
                  <a:pt x="30649" y="30877"/>
                  <a:pt x="35306" y="29742"/>
                </a:cubicBezTo>
                <a:lnTo>
                  <a:pt x="35306" y="1"/>
                </a:ln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rot="266">
            <a:off x="1806937" y="3386582"/>
            <a:ext cx="7449135" cy="1989919"/>
          </a:xfrm>
          <a:custGeom>
            <a:rect b="b" l="l" r="r" t="t"/>
            <a:pathLst>
              <a:path extrusionOk="0" h="61555" w="230445">
                <a:moveTo>
                  <a:pt x="230445" y="1"/>
                </a:moveTo>
                <a:cubicBezTo>
                  <a:pt x="224513" y="1170"/>
                  <a:pt x="218715" y="2774"/>
                  <a:pt x="213068" y="4679"/>
                </a:cubicBezTo>
                <a:cubicBezTo>
                  <a:pt x="204513" y="7603"/>
                  <a:pt x="196576" y="11864"/>
                  <a:pt x="187554" y="13919"/>
                </a:cubicBezTo>
                <a:cubicBezTo>
                  <a:pt x="184625" y="14590"/>
                  <a:pt x="181733" y="14872"/>
                  <a:pt x="178866" y="14872"/>
                </a:cubicBezTo>
                <a:cubicBezTo>
                  <a:pt x="172100" y="14872"/>
                  <a:pt x="165483" y="13300"/>
                  <a:pt x="158899" y="11563"/>
                </a:cubicBezTo>
                <a:cubicBezTo>
                  <a:pt x="150377" y="9341"/>
                  <a:pt x="141939" y="7553"/>
                  <a:pt x="132917" y="7135"/>
                </a:cubicBezTo>
                <a:cubicBezTo>
                  <a:pt x="131241" y="7061"/>
                  <a:pt x="129566" y="7024"/>
                  <a:pt x="127894" y="7024"/>
                </a:cubicBezTo>
                <a:cubicBezTo>
                  <a:pt x="111636" y="7024"/>
                  <a:pt x="95585" y="10493"/>
                  <a:pt x="81087" y="16175"/>
                </a:cubicBezTo>
                <a:cubicBezTo>
                  <a:pt x="64930" y="22507"/>
                  <a:pt x="51379" y="31446"/>
                  <a:pt x="38062" y="40853"/>
                </a:cubicBezTo>
                <a:cubicBezTo>
                  <a:pt x="26349" y="49124"/>
                  <a:pt x="13885" y="56208"/>
                  <a:pt x="0" y="61555"/>
                </a:cubicBezTo>
                <a:lnTo>
                  <a:pt x="2590" y="61555"/>
                </a:lnTo>
                <a:cubicBezTo>
                  <a:pt x="12281" y="57745"/>
                  <a:pt x="21387" y="53117"/>
                  <a:pt x="29758" y="47687"/>
                </a:cubicBezTo>
                <a:cubicBezTo>
                  <a:pt x="44328" y="38213"/>
                  <a:pt x="57427" y="27754"/>
                  <a:pt x="73935" y="20201"/>
                </a:cubicBezTo>
                <a:cubicBezTo>
                  <a:pt x="90309" y="12693"/>
                  <a:pt x="108845" y="7852"/>
                  <a:pt x="127953" y="7852"/>
                </a:cubicBezTo>
                <a:cubicBezTo>
                  <a:pt x="128148" y="7852"/>
                  <a:pt x="128344" y="7853"/>
                  <a:pt x="128539" y="7854"/>
                </a:cubicBezTo>
                <a:cubicBezTo>
                  <a:pt x="138564" y="7887"/>
                  <a:pt x="148038" y="9558"/>
                  <a:pt x="157478" y="12048"/>
                </a:cubicBezTo>
                <a:cubicBezTo>
                  <a:pt x="164247" y="13825"/>
                  <a:pt x="171148" y="15651"/>
                  <a:pt x="178306" y="15651"/>
                </a:cubicBezTo>
                <a:cubicBezTo>
                  <a:pt x="179559" y="15651"/>
                  <a:pt x="180820" y="15595"/>
                  <a:pt x="182090" y="15473"/>
                </a:cubicBezTo>
                <a:cubicBezTo>
                  <a:pt x="191514" y="14571"/>
                  <a:pt x="199617" y="10460"/>
                  <a:pt x="207905" y="7252"/>
                </a:cubicBezTo>
                <a:cubicBezTo>
                  <a:pt x="215173" y="4445"/>
                  <a:pt x="222692" y="2340"/>
                  <a:pt x="230445" y="703"/>
                </a:cubicBezTo>
                <a:lnTo>
                  <a:pt x="230445" y="1"/>
                </a:lnTo>
                <a:close/>
              </a:path>
            </a:pathLst>
          </a:custGeom>
          <a:solidFill>
            <a:srgbClr val="F4D3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
          <p:cNvSpPr/>
          <p:nvPr/>
        </p:nvSpPr>
        <p:spPr>
          <a:xfrm>
            <a:off x="1167879" y="2671275"/>
            <a:ext cx="1485269" cy="1308262"/>
          </a:xfrm>
          <a:custGeom>
            <a:rect b="b" l="l" r="r" t="t"/>
            <a:pathLst>
              <a:path extrusionOk="0" h="40469" w="45948">
                <a:moveTo>
                  <a:pt x="16631" y="0"/>
                </a:moveTo>
                <a:cubicBezTo>
                  <a:pt x="7288" y="0"/>
                  <a:pt x="0" y="7809"/>
                  <a:pt x="316" y="17532"/>
                </a:cubicBezTo>
                <a:cubicBezTo>
                  <a:pt x="639" y="27647"/>
                  <a:pt x="9519" y="40468"/>
                  <a:pt x="24238" y="40468"/>
                </a:cubicBezTo>
                <a:cubicBezTo>
                  <a:pt x="25542" y="40468"/>
                  <a:pt x="26892" y="40368"/>
                  <a:pt x="28287" y="40156"/>
                </a:cubicBezTo>
                <a:cubicBezTo>
                  <a:pt x="41353" y="38134"/>
                  <a:pt x="45948" y="24299"/>
                  <a:pt x="35622" y="11116"/>
                </a:cubicBezTo>
                <a:cubicBezTo>
                  <a:pt x="29418" y="3192"/>
                  <a:pt x="22605" y="0"/>
                  <a:pt x="16631" y="0"/>
                </a:cubicBezTo>
                <a:close/>
              </a:path>
            </a:pathLst>
          </a:custGeom>
          <a:solidFill>
            <a:srgbClr val="EEC4B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7" name="Google Shape;27;p2"/>
          <p:cNvGrpSpPr/>
          <p:nvPr/>
        </p:nvGrpSpPr>
        <p:grpSpPr>
          <a:xfrm>
            <a:off x="-83583" y="-83869"/>
            <a:ext cx="4915501" cy="2100609"/>
            <a:chOff x="-83583" y="-83869"/>
            <a:chExt cx="4915501" cy="2100609"/>
          </a:xfrm>
        </p:grpSpPr>
        <p:sp>
          <p:nvSpPr>
            <p:cNvPr id="28" name="Google Shape;28;p2"/>
            <p:cNvSpPr/>
            <p:nvPr/>
          </p:nvSpPr>
          <p:spPr>
            <a:xfrm>
              <a:off x="-83583" y="-43330"/>
              <a:ext cx="4696758" cy="1840211"/>
            </a:xfrm>
            <a:custGeom>
              <a:rect b="b" l="l" r="r" t="t"/>
              <a:pathLst>
                <a:path extrusionOk="0" h="56924" w="145298">
                  <a:moveTo>
                    <a:pt x="0" y="0"/>
                  </a:moveTo>
                  <a:lnTo>
                    <a:pt x="0" y="55055"/>
                  </a:lnTo>
                  <a:cubicBezTo>
                    <a:pt x="5752" y="56379"/>
                    <a:pt x="12050" y="56924"/>
                    <a:pt x="18086" y="56924"/>
                  </a:cubicBezTo>
                  <a:cubicBezTo>
                    <a:pt x="21186" y="56924"/>
                    <a:pt x="24216" y="56780"/>
                    <a:pt x="27068" y="56525"/>
                  </a:cubicBezTo>
                  <a:cubicBezTo>
                    <a:pt x="40452" y="55322"/>
                    <a:pt x="53301" y="51228"/>
                    <a:pt x="64412" y="45330"/>
                  </a:cubicBezTo>
                  <a:cubicBezTo>
                    <a:pt x="71847" y="41354"/>
                    <a:pt x="78597" y="36558"/>
                    <a:pt x="86567" y="33283"/>
                  </a:cubicBezTo>
                  <a:cubicBezTo>
                    <a:pt x="101822" y="27085"/>
                    <a:pt x="121004" y="26717"/>
                    <a:pt x="133853" y="17795"/>
                  </a:cubicBezTo>
                  <a:cubicBezTo>
                    <a:pt x="139199" y="14085"/>
                    <a:pt x="143026" y="9073"/>
                    <a:pt x="144613" y="3626"/>
                  </a:cubicBezTo>
                  <a:cubicBezTo>
                    <a:pt x="144964" y="2439"/>
                    <a:pt x="145214" y="1236"/>
                    <a:pt x="145298" y="0"/>
                  </a:cubicBezTo>
                  <a:close/>
                </a:path>
              </a:pathLst>
            </a:custGeom>
            <a:solidFill>
              <a:srgbClr val="F4D3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82517" y="-83869"/>
              <a:ext cx="4914434" cy="2100609"/>
            </a:xfrm>
            <a:custGeom>
              <a:rect b="b" l="l" r="r" t="t"/>
              <a:pathLst>
                <a:path extrusionOk="0" h="64979" w="152032">
                  <a:moveTo>
                    <a:pt x="151364" y="1"/>
                  </a:moveTo>
                  <a:cubicBezTo>
                    <a:pt x="149793" y="9558"/>
                    <a:pt x="145616" y="18614"/>
                    <a:pt x="134805" y="24412"/>
                  </a:cubicBezTo>
                  <a:cubicBezTo>
                    <a:pt x="123711" y="30344"/>
                    <a:pt x="110194" y="32065"/>
                    <a:pt x="97579" y="35156"/>
                  </a:cubicBezTo>
                  <a:cubicBezTo>
                    <a:pt x="91430" y="36659"/>
                    <a:pt x="85331" y="38514"/>
                    <a:pt x="79934" y="41338"/>
                  </a:cubicBezTo>
                  <a:cubicBezTo>
                    <a:pt x="74404" y="44212"/>
                    <a:pt x="69926" y="48105"/>
                    <a:pt x="64880" y="51446"/>
                  </a:cubicBezTo>
                  <a:cubicBezTo>
                    <a:pt x="55256" y="57812"/>
                    <a:pt x="43226" y="61989"/>
                    <a:pt x="30744" y="63560"/>
                  </a:cubicBezTo>
                  <a:cubicBezTo>
                    <a:pt x="26886" y="64042"/>
                    <a:pt x="23007" y="64280"/>
                    <a:pt x="19140" y="64280"/>
                  </a:cubicBezTo>
                  <a:cubicBezTo>
                    <a:pt x="12674" y="64280"/>
                    <a:pt x="6243" y="63614"/>
                    <a:pt x="1" y="62307"/>
                  </a:cubicBezTo>
                  <a:lnTo>
                    <a:pt x="1" y="63142"/>
                  </a:lnTo>
                  <a:cubicBezTo>
                    <a:pt x="6003" y="64374"/>
                    <a:pt x="12226" y="64978"/>
                    <a:pt x="18459" y="64978"/>
                  </a:cubicBezTo>
                  <a:cubicBezTo>
                    <a:pt x="33028" y="64978"/>
                    <a:pt x="47650" y="61675"/>
                    <a:pt x="59634" y="55356"/>
                  </a:cubicBezTo>
                  <a:cubicBezTo>
                    <a:pt x="65248" y="52399"/>
                    <a:pt x="69876" y="48623"/>
                    <a:pt x="74922" y="45164"/>
                  </a:cubicBezTo>
                  <a:cubicBezTo>
                    <a:pt x="81121" y="40903"/>
                    <a:pt x="88239" y="38146"/>
                    <a:pt x="96108" y="36158"/>
                  </a:cubicBezTo>
                  <a:cubicBezTo>
                    <a:pt x="109275" y="32816"/>
                    <a:pt x="123694" y="31329"/>
                    <a:pt x="135290" y="25047"/>
                  </a:cubicBezTo>
                  <a:cubicBezTo>
                    <a:pt x="146151" y="19182"/>
                    <a:pt x="150912" y="9825"/>
                    <a:pt x="152032" y="1"/>
                  </a:cubicBezTo>
                  <a:close/>
                </a:path>
              </a:pathLst>
            </a:custGeom>
            <a:solidFill>
              <a:srgbClr val="F4D3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p2"/>
          <p:cNvGrpSpPr/>
          <p:nvPr/>
        </p:nvGrpSpPr>
        <p:grpSpPr>
          <a:xfrm>
            <a:off x="6280" y="-25037"/>
            <a:ext cx="1527550" cy="846722"/>
            <a:chOff x="6280" y="-25037"/>
            <a:chExt cx="1527550" cy="846722"/>
          </a:xfrm>
        </p:grpSpPr>
        <p:sp>
          <p:nvSpPr>
            <p:cNvPr id="31" name="Google Shape;31;p2"/>
            <p:cNvSpPr/>
            <p:nvPr/>
          </p:nvSpPr>
          <p:spPr>
            <a:xfrm>
              <a:off x="6280" y="43659"/>
              <a:ext cx="122900" cy="133707"/>
            </a:xfrm>
            <a:custGeom>
              <a:rect b="b" l="l" r="r" t="t"/>
              <a:pathLst>
                <a:path extrusionOk="0" h="4136" w="3802">
                  <a:moveTo>
                    <a:pt x="601" y="1"/>
                  </a:moveTo>
                  <a:cubicBezTo>
                    <a:pt x="298" y="1"/>
                    <a:pt x="1" y="255"/>
                    <a:pt x="77" y="616"/>
                  </a:cubicBezTo>
                  <a:cubicBezTo>
                    <a:pt x="228" y="1301"/>
                    <a:pt x="595" y="2036"/>
                    <a:pt x="1013" y="2621"/>
                  </a:cubicBezTo>
                  <a:cubicBezTo>
                    <a:pt x="1414" y="3189"/>
                    <a:pt x="1982" y="3975"/>
                    <a:pt x="2717" y="4125"/>
                  </a:cubicBezTo>
                  <a:cubicBezTo>
                    <a:pt x="2758" y="4132"/>
                    <a:pt x="2799" y="4136"/>
                    <a:pt x="2842" y="4136"/>
                  </a:cubicBezTo>
                  <a:cubicBezTo>
                    <a:pt x="3289" y="4136"/>
                    <a:pt x="3801" y="3747"/>
                    <a:pt x="3603" y="3290"/>
                  </a:cubicBezTo>
                  <a:cubicBezTo>
                    <a:pt x="3352" y="2688"/>
                    <a:pt x="2734" y="2320"/>
                    <a:pt x="2266" y="1853"/>
                  </a:cubicBezTo>
                  <a:cubicBezTo>
                    <a:pt x="1782" y="1351"/>
                    <a:pt x="1431" y="800"/>
                    <a:pt x="1030" y="232"/>
                  </a:cubicBezTo>
                  <a:cubicBezTo>
                    <a:pt x="920" y="71"/>
                    <a:pt x="760" y="1"/>
                    <a:pt x="601" y="1"/>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61685" y="-25037"/>
              <a:ext cx="118633" cy="81918"/>
            </a:xfrm>
            <a:custGeom>
              <a:rect b="b" l="l" r="r" t="t"/>
              <a:pathLst>
                <a:path extrusionOk="0" h="2534" w="3670">
                  <a:moveTo>
                    <a:pt x="1" y="1"/>
                  </a:moveTo>
                  <a:cubicBezTo>
                    <a:pt x="452" y="786"/>
                    <a:pt x="1053" y="1521"/>
                    <a:pt x="1688" y="2240"/>
                  </a:cubicBezTo>
                  <a:cubicBezTo>
                    <a:pt x="1871" y="2447"/>
                    <a:pt x="2091" y="2533"/>
                    <a:pt x="2307" y="2533"/>
                  </a:cubicBezTo>
                  <a:cubicBezTo>
                    <a:pt x="3001" y="2533"/>
                    <a:pt x="3669" y="1649"/>
                    <a:pt x="3058" y="987"/>
                  </a:cubicBezTo>
                  <a:cubicBezTo>
                    <a:pt x="2774" y="669"/>
                    <a:pt x="2507" y="335"/>
                    <a:pt x="2223" y="1"/>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318798" y="-25037"/>
              <a:ext cx="86437" cy="44644"/>
            </a:xfrm>
            <a:custGeom>
              <a:rect b="b" l="l" r="r" t="t"/>
              <a:pathLst>
                <a:path extrusionOk="0" h="1381" w="2674">
                  <a:moveTo>
                    <a:pt x="0" y="1"/>
                  </a:moveTo>
                  <a:cubicBezTo>
                    <a:pt x="284" y="435"/>
                    <a:pt x="685" y="836"/>
                    <a:pt x="1103" y="1154"/>
                  </a:cubicBezTo>
                  <a:cubicBezTo>
                    <a:pt x="1288" y="1295"/>
                    <a:pt x="1515" y="1380"/>
                    <a:pt x="1742" y="1380"/>
                  </a:cubicBezTo>
                  <a:cubicBezTo>
                    <a:pt x="1945" y="1380"/>
                    <a:pt x="2149" y="1312"/>
                    <a:pt x="2323" y="1154"/>
                  </a:cubicBezTo>
                  <a:cubicBezTo>
                    <a:pt x="2607" y="887"/>
                    <a:pt x="2673" y="302"/>
                    <a:pt x="2339" y="51"/>
                  </a:cubicBezTo>
                  <a:cubicBezTo>
                    <a:pt x="2339" y="18"/>
                    <a:pt x="2323" y="18"/>
                    <a:pt x="2289" y="1"/>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2"/>
            <p:cNvSpPr/>
            <p:nvPr/>
          </p:nvSpPr>
          <p:spPr>
            <a:xfrm>
              <a:off x="578045" y="-25037"/>
              <a:ext cx="80295" cy="35851"/>
            </a:xfrm>
            <a:custGeom>
              <a:rect b="b" l="l" r="r" t="t"/>
              <a:pathLst>
                <a:path extrusionOk="0" h="1109" w="2484">
                  <a:moveTo>
                    <a:pt x="0" y="1"/>
                  </a:moveTo>
                  <a:cubicBezTo>
                    <a:pt x="184" y="268"/>
                    <a:pt x="401" y="519"/>
                    <a:pt x="585" y="770"/>
                  </a:cubicBezTo>
                  <a:cubicBezTo>
                    <a:pt x="770" y="1009"/>
                    <a:pt x="1031" y="1109"/>
                    <a:pt x="1289" y="1109"/>
                  </a:cubicBezTo>
                  <a:cubicBezTo>
                    <a:pt x="1894" y="1109"/>
                    <a:pt x="2484" y="563"/>
                    <a:pt x="2039" y="1"/>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2"/>
            <p:cNvSpPr/>
            <p:nvPr/>
          </p:nvSpPr>
          <p:spPr>
            <a:xfrm>
              <a:off x="735758" y="118174"/>
              <a:ext cx="91383" cy="101832"/>
            </a:xfrm>
            <a:custGeom>
              <a:rect b="b" l="l" r="r" t="t"/>
              <a:pathLst>
                <a:path extrusionOk="0" h="3150" w="2827">
                  <a:moveTo>
                    <a:pt x="430" y="0"/>
                  </a:moveTo>
                  <a:cubicBezTo>
                    <a:pt x="223" y="0"/>
                    <a:pt x="34" y="144"/>
                    <a:pt x="34" y="383"/>
                  </a:cubicBezTo>
                  <a:cubicBezTo>
                    <a:pt x="0" y="801"/>
                    <a:pt x="234" y="1185"/>
                    <a:pt x="418" y="1586"/>
                  </a:cubicBezTo>
                  <a:cubicBezTo>
                    <a:pt x="618" y="2004"/>
                    <a:pt x="802" y="2438"/>
                    <a:pt x="1086" y="2822"/>
                  </a:cubicBezTo>
                  <a:cubicBezTo>
                    <a:pt x="1265" y="3052"/>
                    <a:pt x="1510" y="3149"/>
                    <a:pt x="1751" y="3149"/>
                  </a:cubicBezTo>
                  <a:cubicBezTo>
                    <a:pt x="2300" y="3149"/>
                    <a:pt x="2826" y="2646"/>
                    <a:pt x="2490" y="2054"/>
                  </a:cubicBezTo>
                  <a:cubicBezTo>
                    <a:pt x="2256" y="1653"/>
                    <a:pt x="1922" y="1302"/>
                    <a:pt x="1621" y="934"/>
                  </a:cubicBezTo>
                  <a:cubicBezTo>
                    <a:pt x="1337" y="600"/>
                    <a:pt x="1053" y="233"/>
                    <a:pt x="635" y="49"/>
                  </a:cubicBezTo>
                  <a:cubicBezTo>
                    <a:pt x="569" y="16"/>
                    <a:pt x="498" y="0"/>
                    <a:pt x="430" y="0"/>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2"/>
            <p:cNvSpPr/>
            <p:nvPr/>
          </p:nvSpPr>
          <p:spPr>
            <a:xfrm>
              <a:off x="947455" y="54877"/>
              <a:ext cx="94551" cy="97823"/>
            </a:xfrm>
            <a:custGeom>
              <a:rect b="b" l="l" r="r" t="t"/>
              <a:pathLst>
                <a:path extrusionOk="0" h="3026" w="2925">
                  <a:moveTo>
                    <a:pt x="428" y="1"/>
                  </a:moveTo>
                  <a:cubicBezTo>
                    <a:pt x="284" y="1"/>
                    <a:pt x="115" y="110"/>
                    <a:pt x="101" y="219"/>
                  </a:cubicBezTo>
                  <a:cubicBezTo>
                    <a:pt x="1" y="804"/>
                    <a:pt x="419" y="1372"/>
                    <a:pt x="753" y="1856"/>
                  </a:cubicBezTo>
                  <a:cubicBezTo>
                    <a:pt x="1090" y="2378"/>
                    <a:pt x="1512" y="3026"/>
                    <a:pt x="2199" y="3026"/>
                  </a:cubicBezTo>
                  <a:cubicBezTo>
                    <a:pt x="2260" y="3026"/>
                    <a:pt x="2324" y="3020"/>
                    <a:pt x="2390" y="3009"/>
                  </a:cubicBezTo>
                  <a:cubicBezTo>
                    <a:pt x="2607" y="2959"/>
                    <a:pt x="2841" y="2775"/>
                    <a:pt x="2858" y="2592"/>
                  </a:cubicBezTo>
                  <a:cubicBezTo>
                    <a:pt x="2925" y="2207"/>
                    <a:pt x="2841" y="2007"/>
                    <a:pt x="2541" y="1723"/>
                  </a:cubicBezTo>
                  <a:cubicBezTo>
                    <a:pt x="2307" y="1522"/>
                    <a:pt x="2039" y="1305"/>
                    <a:pt x="1805" y="1105"/>
                  </a:cubicBezTo>
                  <a:cubicBezTo>
                    <a:pt x="1388" y="720"/>
                    <a:pt x="1054" y="219"/>
                    <a:pt x="519" y="19"/>
                  </a:cubicBezTo>
                  <a:cubicBezTo>
                    <a:pt x="491" y="6"/>
                    <a:pt x="460" y="1"/>
                    <a:pt x="428" y="1"/>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2"/>
            <p:cNvSpPr/>
            <p:nvPr/>
          </p:nvSpPr>
          <p:spPr>
            <a:xfrm>
              <a:off x="758418" y="-25037"/>
              <a:ext cx="103796" cy="94655"/>
            </a:xfrm>
            <a:custGeom>
              <a:rect b="b" l="l" r="r" t="t"/>
              <a:pathLst>
                <a:path extrusionOk="0" h="2928" w="3211">
                  <a:moveTo>
                    <a:pt x="1" y="1"/>
                  </a:moveTo>
                  <a:cubicBezTo>
                    <a:pt x="1" y="519"/>
                    <a:pt x="385" y="1054"/>
                    <a:pt x="686" y="1471"/>
                  </a:cubicBezTo>
                  <a:cubicBezTo>
                    <a:pt x="1037" y="1973"/>
                    <a:pt x="1521" y="2758"/>
                    <a:pt x="2206" y="2908"/>
                  </a:cubicBezTo>
                  <a:cubicBezTo>
                    <a:pt x="2268" y="2921"/>
                    <a:pt x="2329" y="2928"/>
                    <a:pt x="2387" y="2928"/>
                  </a:cubicBezTo>
                  <a:cubicBezTo>
                    <a:pt x="2855" y="2928"/>
                    <a:pt x="3211" y="2537"/>
                    <a:pt x="3092" y="2106"/>
                  </a:cubicBezTo>
                  <a:cubicBezTo>
                    <a:pt x="2908" y="1521"/>
                    <a:pt x="2206" y="1120"/>
                    <a:pt x="1739" y="703"/>
                  </a:cubicBezTo>
                  <a:cubicBezTo>
                    <a:pt x="1538" y="502"/>
                    <a:pt x="1287" y="218"/>
                    <a:pt x="1020" y="1"/>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2"/>
            <p:cNvSpPr/>
            <p:nvPr/>
          </p:nvSpPr>
          <p:spPr>
            <a:xfrm>
              <a:off x="500174" y="126903"/>
              <a:ext cx="97072" cy="109946"/>
            </a:xfrm>
            <a:custGeom>
              <a:rect b="b" l="l" r="r" t="t"/>
              <a:pathLst>
                <a:path extrusionOk="0" h="3401" w="3003">
                  <a:moveTo>
                    <a:pt x="352" y="0"/>
                  </a:moveTo>
                  <a:cubicBezTo>
                    <a:pt x="165" y="0"/>
                    <a:pt x="1" y="189"/>
                    <a:pt x="53" y="347"/>
                  </a:cubicBezTo>
                  <a:cubicBezTo>
                    <a:pt x="220" y="898"/>
                    <a:pt x="504" y="1400"/>
                    <a:pt x="822" y="1901"/>
                  </a:cubicBezTo>
                  <a:cubicBezTo>
                    <a:pt x="1139" y="2402"/>
                    <a:pt x="1390" y="2987"/>
                    <a:pt x="1908" y="3304"/>
                  </a:cubicBezTo>
                  <a:cubicBezTo>
                    <a:pt x="2017" y="3371"/>
                    <a:pt x="2129" y="3400"/>
                    <a:pt x="2238" y="3400"/>
                  </a:cubicBezTo>
                  <a:cubicBezTo>
                    <a:pt x="2647" y="3400"/>
                    <a:pt x="3003" y="2989"/>
                    <a:pt x="2910" y="2619"/>
                  </a:cubicBezTo>
                  <a:cubicBezTo>
                    <a:pt x="2760" y="2068"/>
                    <a:pt x="2192" y="1634"/>
                    <a:pt x="1808" y="1216"/>
                  </a:cubicBezTo>
                  <a:cubicBezTo>
                    <a:pt x="1407" y="798"/>
                    <a:pt x="1006" y="380"/>
                    <a:pt x="504" y="46"/>
                  </a:cubicBezTo>
                  <a:cubicBezTo>
                    <a:pt x="455" y="14"/>
                    <a:pt x="402" y="0"/>
                    <a:pt x="352" y="0"/>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2"/>
            <p:cNvSpPr/>
            <p:nvPr/>
          </p:nvSpPr>
          <p:spPr>
            <a:xfrm>
              <a:off x="357685" y="224402"/>
              <a:ext cx="104701" cy="110075"/>
            </a:xfrm>
            <a:custGeom>
              <a:rect b="b" l="l" r="r" t="t"/>
              <a:pathLst>
                <a:path extrusionOk="0" h="3405" w="3239">
                  <a:moveTo>
                    <a:pt x="531" y="0"/>
                  </a:moveTo>
                  <a:cubicBezTo>
                    <a:pt x="423" y="0"/>
                    <a:pt x="316" y="42"/>
                    <a:pt x="284" y="138"/>
                  </a:cubicBezTo>
                  <a:cubicBezTo>
                    <a:pt x="0" y="689"/>
                    <a:pt x="284" y="1291"/>
                    <a:pt x="551" y="1792"/>
                  </a:cubicBezTo>
                  <a:cubicBezTo>
                    <a:pt x="819" y="2310"/>
                    <a:pt x="1303" y="3079"/>
                    <a:pt x="1905" y="3329"/>
                  </a:cubicBezTo>
                  <a:cubicBezTo>
                    <a:pt x="2026" y="3381"/>
                    <a:pt x="2149" y="3404"/>
                    <a:pt x="2268" y="3404"/>
                  </a:cubicBezTo>
                  <a:cubicBezTo>
                    <a:pt x="2803" y="3404"/>
                    <a:pt x="3239" y="2924"/>
                    <a:pt x="2924" y="2377"/>
                  </a:cubicBezTo>
                  <a:cubicBezTo>
                    <a:pt x="2657" y="1892"/>
                    <a:pt x="2105" y="1558"/>
                    <a:pt x="1738" y="1141"/>
                  </a:cubicBezTo>
                  <a:cubicBezTo>
                    <a:pt x="1420" y="773"/>
                    <a:pt x="1153" y="272"/>
                    <a:pt x="702" y="38"/>
                  </a:cubicBezTo>
                  <a:cubicBezTo>
                    <a:pt x="654" y="14"/>
                    <a:pt x="592" y="0"/>
                    <a:pt x="531" y="0"/>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2"/>
            <p:cNvSpPr/>
            <p:nvPr/>
          </p:nvSpPr>
          <p:spPr>
            <a:xfrm>
              <a:off x="211027" y="486578"/>
              <a:ext cx="83431" cy="113696"/>
            </a:xfrm>
            <a:custGeom>
              <a:rect b="b" l="l" r="r" t="t"/>
              <a:pathLst>
                <a:path extrusionOk="0" h="3517" w="2581">
                  <a:moveTo>
                    <a:pt x="352" y="0"/>
                  </a:moveTo>
                  <a:cubicBezTo>
                    <a:pt x="182" y="0"/>
                    <a:pt x="1" y="94"/>
                    <a:pt x="26" y="282"/>
                  </a:cubicBezTo>
                  <a:cubicBezTo>
                    <a:pt x="76" y="716"/>
                    <a:pt x="310" y="1134"/>
                    <a:pt x="444" y="1552"/>
                  </a:cubicBezTo>
                  <a:cubicBezTo>
                    <a:pt x="611" y="2036"/>
                    <a:pt x="728" y="2521"/>
                    <a:pt x="895" y="2972"/>
                  </a:cubicBezTo>
                  <a:cubicBezTo>
                    <a:pt x="1017" y="3351"/>
                    <a:pt x="1333" y="3516"/>
                    <a:pt x="1650" y="3516"/>
                  </a:cubicBezTo>
                  <a:cubicBezTo>
                    <a:pt x="2115" y="3516"/>
                    <a:pt x="2581" y="3161"/>
                    <a:pt x="2432" y="2604"/>
                  </a:cubicBezTo>
                  <a:cubicBezTo>
                    <a:pt x="2281" y="2053"/>
                    <a:pt x="1997" y="1552"/>
                    <a:pt x="1663" y="1101"/>
                  </a:cubicBezTo>
                  <a:cubicBezTo>
                    <a:pt x="1346" y="700"/>
                    <a:pt x="995" y="232"/>
                    <a:pt x="510" y="31"/>
                  </a:cubicBezTo>
                  <a:cubicBezTo>
                    <a:pt x="464" y="10"/>
                    <a:pt x="409" y="0"/>
                    <a:pt x="352" y="0"/>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2"/>
            <p:cNvSpPr/>
            <p:nvPr/>
          </p:nvSpPr>
          <p:spPr>
            <a:xfrm>
              <a:off x="192925" y="264585"/>
              <a:ext cx="105767" cy="118189"/>
            </a:xfrm>
            <a:custGeom>
              <a:rect b="b" l="l" r="r" t="t"/>
              <a:pathLst>
                <a:path extrusionOk="0" h="3656" w="3272">
                  <a:moveTo>
                    <a:pt x="303" y="1"/>
                  </a:moveTo>
                  <a:cubicBezTo>
                    <a:pt x="117" y="1"/>
                    <a:pt x="1" y="235"/>
                    <a:pt x="68" y="382"/>
                  </a:cubicBezTo>
                  <a:cubicBezTo>
                    <a:pt x="486" y="1251"/>
                    <a:pt x="870" y="2170"/>
                    <a:pt x="1237" y="3089"/>
                  </a:cubicBezTo>
                  <a:cubicBezTo>
                    <a:pt x="1411" y="3490"/>
                    <a:pt x="1750" y="3655"/>
                    <a:pt x="2084" y="3655"/>
                  </a:cubicBezTo>
                  <a:cubicBezTo>
                    <a:pt x="2684" y="3655"/>
                    <a:pt x="3272" y="3125"/>
                    <a:pt x="2875" y="2471"/>
                  </a:cubicBezTo>
                  <a:cubicBezTo>
                    <a:pt x="2257" y="1468"/>
                    <a:pt x="1471" y="716"/>
                    <a:pt x="452" y="48"/>
                  </a:cubicBezTo>
                  <a:cubicBezTo>
                    <a:pt x="399" y="15"/>
                    <a:pt x="349" y="1"/>
                    <a:pt x="303" y="1"/>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2"/>
            <p:cNvSpPr/>
            <p:nvPr/>
          </p:nvSpPr>
          <p:spPr>
            <a:xfrm>
              <a:off x="438465" y="472775"/>
              <a:ext cx="113590" cy="124881"/>
            </a:xfrm>
            <a:custGeom>
              <a:rect b="b" l="l" r="r" t="t"/>
              <a:pathLst>
                <a:path extrusionOk="0" h="3863" w="3514">
                  <a:moveTo>
                    <a:pt x="457" y="1"/>
                  </a:moveTo>
                  <a:cubicBezTo>
                    <a:pt x="234" y="1"/>
                    <a:pt x="1" y="144"/>
                    <a:pt x="24" y="375"/>
                  </a:cubicBezTo>
                  <a:cubicBezTo>
                    <a:pt x="174" y="1544"/>
                    <a:pt x="910" y="2714"/>
                    <a:pt x="1745" y="3600"/>
                  </a:cubicBezTo>
                  <a:cubicBezTo>
                    <a:pt x="1915" y="3785"/>
                    <a:pt x="2113" y="3862"/>
                    <a:pt x="2306" y="3862"/>
                  </a:cubicBezTo>
                  <a:cubicBezTo>
                    <a:pt x="2932" y="3862"/>
                    <a:pt x="3514" y="3054"/>
                    <a:pt x="2965" y="2480"/>
                  </a:cubicBezTo>
                  <a:cubicBezTo>
                    <a:pt x="2213" y="1712"/>
                    <a:pt x="1511" y="859"/>
                    <a:pt x="726" y="91"/>
                  </a:cubicBezTo>
                  <a:cubicBezTo>
                    <a:pt x="654" y="29"/>
                    <a:pt x="556" y="1"/>
                    <a:pt x="457" y="1"/>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2"/>
            <p:cNvSpPr/>
            <p:nvPr/>
          </p:nvSpPr>
          <p:spPr>
            <a:xfrm>
              <a:off x="663189" y="411061"/>
              <a:ext cx="131466" cy="115442"/>
            </a:xfrm>
            <a:custGeom>
              <a:rect b="b" l="l" r="r" t="t"/>
              <a:pathLst>
                <a:path extrusionOk="0" h="3571" w="4067">
                  <a:moveTo>
                    <a:pt x="427" y="0"/>
                  </a:moveTo>
                  <a:cubicBezTo>
                    <a:pt x="177" y="0"/>
                    <a:pt x="1" y="262"/>
                    <a:pt x="123" y="479"/>
                  </a:cubicBezTo>
                  <a:cubicBezTo>
                    <a:pt x="457" y="1148"/>
                    <a:pt x="942" y="1716"/>
                    <a:pt x="1460" y="2267"/>
                  </a:cubicBezTo>
                  <a:cubicBezTo>
                    <a:pt x="1944" y="2785"/>
                    <a:pt x="2496" y="3554"/>
                    <a:pt x="3314" y="3570"/>
                  </a:cubicBezTo>
                  <a:cubicBezTo>
                    <a:pt x="3816" y="3570"/>
                    <a:pt x="4066" y="3136"/>
                    <a:pt x="4000" y="2718"/>
                  </a:cubicBezTo>
                  <a:cubicBezTo>
                    <a:pt x="3899" y="2067"/>
                    <a:pt x="2947" y="1615"/>
                    <a:pt x="2412" y="1231"/>
                  </a:cubicBezTo>
                  <a:cubicBezTo>
                    <a:pt x="1827" y="813"/>
                    <a:pt x="1243" y="379"/>
                    <a:pt x="608" y="45"/>
                  </a:cubicBezTo>
                  <a:cubicBezTo>
                    <a:pt x="545" y="14"/>
                    <a:pt x="484" y="0"/>
                    <a:pt x="427" y="0"/>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2"/>
            <p:cNvSpPr/>
            <p:nvPr/>
          </p:nvSpPr>
          <p:spPr>
            <a:xfrm>
              <a:off x="702916" y="672171"/>
              <a:ext cx="134698" cy="131702"/>
            </a:xfrm>
            <a:custGeom>
              <a:rect b="b" l="l" r="r" t="t"/>
              <a:pathLst>
                <a:path extrusionOk="0" h="4074" w="4167">
                  <a:moveTo>
                    <a:pt x="481" y="1"/>
                  </a:moveTo>
                  <a:cubicBezTo>
                    <a:pt x="244" y="1"/>
                    <a:pt x="1" y="181"/>
                    <a:pt x="97" y="422"/>
                  </a:cubicBezTo>
                  <a:cubicBezTo>
                    <a:pt x="665" y="1676"/>
                    <a:pt x="1467" y="2795"/>
                    <a:pt x="2420" y="3831"/>
                  </a:cubicBezTo>
                  <a:cubicBezTo>
                    <a:pt x="2579" y="4002"/>
                    <a:pt x="2768" y="4074"/>
                    <a:pt x="2956" y="4074"/>
                  </a:cubicBezTo>
                  <a:cubicBezTo>
                    <a:pt x="3573" y="4074"/>
                    <a:pt x="4166" y="3296"/>
                    <a:pt x="3589" y="2745"/>
                  </a:cubicBezTo>
                  <a:cubicBezTo>
                    <a:pt x="2637" y="1876"/>
                    <a:pt x="1718" y="957"/>
                    <a:pt x="732" y="88"/>
                  </a:cubicBezTo>
                  <a:cubicBezTo>
                    <a:pt x="662" y="28"/>
                    <a:pt x="572" y="1"/>
                    <a:pt x="481" y="1"/>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2"/>
            <p:cNvSpPr/>
            <p:nvPr/>
          </p:nvSpPr>
          <p:spPr>
            <a:xfrm>
              <a:off x="954437" y="449919"/>
              <a:ext cx="131143" cy="120905"/>
            </a:xfrm>
            <a:custGeom>
              <a:rect b="b" l="l" r="r" t="t"/>
              <a:pathLst>
                <a:path extrusionOk="0" h="3740" w="4057">
                  <a:moveTo>
                    <a:pt x="605" y="1"/>
                  </a:moveTo>
                  <a:cubicBezTo>
                    <a:pt x="306" y="1"/>
                    <a:pt x="1" y="262"/>
                    <a:pt x="119" y="564"/>
                  </a:cubicBezTo>
                  <a:cubicBezTo>
                    <a:pt x="570" y="1600"/>
                    <a:pt x="1406" y="2586"/>
                    <a:pt x="2157" y="3454"/>
                  </a:cubicBezTo>
                  <a:cubicBezTo>
                    <a:pt x="2331" y="3656"/>
                    <a:pt x="2541" y="3740"/>
                    <a:pt x="2751" y="3740"/>
                  </a:cubicBezTo>
                  <a:cubicBezTo>
                    <a:pt x="3411" y="3740"/>
                    <a:pt x="4057" y="2906"/>
                    <a:pt x="3461" y="2285"/>
                  </a:cubicBezTo>
                  <a:cubicBezTo>
                    <a:pt x="3043" y="1867"/>
                    <a:pt x="2592" y="1500"/>
                    <a:pt x="2157" y="1099"/>
                  </a:cubicBezTo>
                  <a:cubicBezTo>
                    <a:pt x="1740" y="731"/>
                    <a:pt x="1322" y="330"/>
                    <a:pt x="838" y="63"/>
                  </a:cubicBezTo>
                  <a:cubicBezTo>
                    <a:pt x="766" y="20"/>
                    <a:pt x="686" y="1"/>
                    <a:pt x="605" y="1"/>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2"/>
            <p:cNvSpPr/>
            <p:nvPr/>
          </p:nvSpPr>
          <p:spPr>
            <a:xfrm>
              <a:off x="1001211" y="275965"/>
              <a:ext cx="129850" cy="119579"/>
            </a:xfrm>
            <a:custGeom>
              <a:rect b="b" l="l" r="r" t="t"/>
              <a:pathLst>
                <a:path extrusionOk="0" h="3699" w="4017">
                  <a:moveTo>
                    <a:pt x="378" y="0"/>
                  </a:moveTo>
                  <a:cubicBezTo>
                    <a:pt x="169" y="0"/>
                    <a:pt x="1" y="178"/>
                    <a:pt x="59" y="381"/>
                  </a:cubicBezTo>
                  <a:cubicBezTo>
                    <a:pt x="226" y="899"/>
                    <a:pt x="627" y="1367"/>
                    <a:pt x="961" y="1784"/>
                  </a:cubicBezTo>
                  <a:cubicBezTo>
                    <a:pt x="1312" y="2252"/>
                    <a:pt x="1646" y="2770"/>
                    <a:pt x="1964" y="3288"/>
                  </a:cubicBezTo>
                  <a:cubicBezTo>
                    <a:pt x="2145" y="3580"/>
                    <a:pt x="2411" y="3699"/>
                    <a:pt x="2678" y="3699"/>
                  </a:cubicBezTo>
                  <a:cubicBezTo>
                    <a:pt x="3345" y="3699"/>
                    <a:pt x="4016" y="2954"/>
                    <a:pt x="3384" y="2286"/>
                  </a:cubicBezTo>
                  <a:cubicBezTo>
                    <a:pt x="2632" y="1467"/>
                    <a:pt x="1646" y="314"/>
                    <a:pt x="477" y="13"/>
                  </a:cubicBezTo>
                  <a:cubicBezTo>
                    <a:pt x="443" y="4"/>
                    <a:pt x="410" y="0"/>
                    <a:pt x="378" y="0"/>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2"/>
            <p:cNvSpPr/>
            <p:nvPr/>
          </p:nvSpPr>
          <p:spPr>
            <a:xfrm>
              <a:off x="1200721" y="182053"/>
              <a:ext cx="146691" cy="114763"/>
            </a:xfrm>
            <a:custGeom>
              <a:rect b="b" l="l" r="r" t="t"/>
              <a:pathLst>
                <a:path extrusionOk="0" h="3550" w="4538">
                  <a:moveTo>
                    <a:pt x="557" y="0"/>
                  </a:moveTo>
                  <a:cubicBezTo>
                    <a:pt x="291" y="0"/>
                    <a:pt x="0" y="230"/>
                    <a:pt x="119" y="512"/>
                  </a:cubicBezTo>
                  <a:cubicBezTo>
                    <a:pt x="370" y="1131"/>
                    <a:pt x="971" y="1615"/>
                    <a:pt x="1456" y="2100"/>
                  </a:cubicBezTo>
                  <a:cubicBezTo>
                    <a:pt x="1991" y="2618"/>
                    <a:pt x="2542" y="3269"/>
                    <a:pt x="3294" y="3503"/>
                  </a:cubicBezTo>
                  <a:cubicBezTo>
                    <a:pt x="3389" y="3535"/>
                    <a:pt x="3481" y="3550"/>
                    <a:pt x="3568" y="3550"/>
                  </a:cubicBezTo>
                  <a:cubicBezTo>
                    <a:pt x="4167" y="3550"/>
                    <a:pt x="4538" y="2861"/>
                    <a:pt x="4246" y="2350"/>
                  </a:cubicBezTo>
                  <a:cubicBezTo>
                    <a:pt x="3912" y="1765"/>
                    <a:pt x="3110" y="1364"/>
                    <a:pt x="2508" y="997"/>
                  </a:cubicBezTo>
                  <a:cubicBezTo>
                    <a:pt x="1957" y="629"/>
                    <a:pt x="1322" y="128"/>
                    <a:pt x="654" y="11"/>
                  </a:cubicBezTo>
                  <a:cubicBezTo>
                    <a:pt x="623" y="4"/>
                    <a:pt x="590" y="0"/>
                    <a:pt x="557" y="0"/>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2"/>
            <p:cNvSpPr/>
            <p:nvPr/>
          </p:nvSpPr>
          <p:spPr>
            <a:xfrm>
              <a:off x="1389661" y="81062"/>
              <a:ext cx="144169" cy="116993"/>
            </a:xfrm>
            <a:custGeom>
              <a:rect b="b" l="l" r="r" t="t"/>
              <a:pathLst>
                <a:path extrusionOk="0" h="3619" w="4460">
                  <a:moveTo>
                    <a:pt x="524" y="0"/>
                  </a:moveTo>
                  <a:cubicBezTo>
                    <a:pt x="244" y="0"/>
                    <a:pt x="1" y="241"/>
                    <a:pt x="105" y="495"/>
                  </a:cubicBezTo>
                  <a:cubicBezTo>
                    <a:pt x="289" y="1063"/>
                    <a:pt x="740" y="1514"/>
                    <a:pt x="1141" y="1982"/>
                  </a:cubicBezTo>
                  <a:cubicBezTo>
                    <a:pt x="1576" y="2467"/>
                    <a:pt x="2027" y="3001"/>
                    <a:pt x="2562" y="3402"/>
                  </a:cubicBezTo>
                  <a:cubicBezTo>
                    <a:pt x="2770" y="3554"/>
                    <a:pt x="2990" y="3619"/>
                    <a:pt x="3197" y="3619"/>
                  </a:cubicBezTo>
                  <a:cubicBezTo>
                    <a:pt x="3904" y="3619"/>
                    <a:pt x="4459" y="2862"/>
                    <a:pt x="3865" y="2216"/>
                  </a:cubicBezTo>
                  <a:cubicBezTo>
                    <a:pt x="3414" y="1732"/>
                    <a:pt x="2812" y="1331"/>
                    <a:pt x="2278" y="963"/>
                  </a:cubicBezTo>
                  <a:cubicBezTo>
                    <a:pt x="1776" y="595"/>
                    <a:pt x="1242" y="194"/>
                    <a:pt x="623" y="11"/>
                  </a:cubicBezTo>
                  <a:cubicBezTo>
                    <a:pt x="590" y="4"/>
                    <a:pt x="557" y="0"/>
                    <a:pt x="524" y="0"/>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2"/>
            <p:cNvSpPr/>
            <p:nvPr/>
          </p:nvSpPr>
          <p:spPr>
            <a:xfrm>
              <a:off x="1129832" y="28110"/>
              <a:ext cx="114237" cy="92877"/>
            </a:xfrm>
            <a:custGeom>
              <a:rect b="b" l="l" r="r" t="t"/>
              <a:pathLst>
                <a:path extrusionOk="0" h="2873" w="3534">
                  <a:moveTo>
                    <a:pt x="589" y="0"/>
                  </a:moveTo>
                  <a:cubicBezTo>
                    <a:pt x="269" y="0"/>
                    <a:pt x="1" y="233"/>
                    <a:pt x="90" y="546"/>
                  </a:cubicBezTo>
                  <a:cubicBezTo>
                    <a:pt x="240" y="1030"/>
                    <a:pt x="658" y="1431"/>
                    <a:pt x="1042" y="1782"/>
                  </a:cubicBezTo>
                  <a:cubicBezTo>
                    <a:pt x="1460" y="2183"/>
                    <a:pt x="1811" y="2668"/>
                    <a:pt x="2396" y="2835"/>
                  </a:cubicBezTo>
                  <a:cubicBezTo>
                    <a:pt x="2479" y="2861"/>
                    <a:pt x="2559" y="2873"/>
                    <a:pt x="2635" y="2873"/>
                  </a:cubicBezTo>
                  <a:cubicBezTo>
                    <a:pt x="3198" y="2873"/>
                    <a:pt x="3534" y="2220"/>
                    <a:pt x="3298" y="1749"/>
                  </a:cubicBezTo>
                  <a:cubicBezTo>
                    <a:pt x="3064" y="1298"/>
                    <a:pt x="2463" y="997"/>
                    <a:pt x="2045" y="696"/>
                  </a:cubicBezTo>
                  <a:cubicBezTo>
                    <a:pt x="1644" y="429"/>
                    <a:pt x="1209" y="95"/>
                    <a:pt x="708" y="11"/>
                  </a:cubicBezTo>
                  <a:cubicBezTo>
                    <a:pt x="668" y="4"/>
                    <a:pt x="628" y="0"/>
                    <a:pt x="589" y="0"/>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2"/>
            <p:cNvSpPr/>
            <p:nvPr/>
          </p:nvSpPr>
          <p:spPr>
            <a:xfrm>
              <a:off x="475057" y="692472"/>
              <a:ext cx="119764" cy="129213"/>
            </a:xfrm>
            <a:custGeom>
              <a:rect b="b" l="l" r="r" t="t"/>
              <a:pathLst>
                <a:path extrusionOk="0" h="3997" w="3705">
                  <a:moveTo>
                    <a:pt x="517" y="1"/>
                  </a:moveTo>
                  <a:cubicBezTo>
                    <a:pt x="221" y="1"/>
                    <a:pt x="0" y="232"/>
                    <a:pt x="45" y="530"/>
                  </a:cubicBezTo>
                  <a:cubicBezTo>
                    <a:pt x="195" y="1181"/>
                    <a:pt x="780" y="1749"/>
                    <a:pt x="1098" y="2334"/>
                  </a:cubicBezTo>
                  <a:cubicBezTo>
                    <a:pt x="1432" y="2919"/>
                    <a:pt x="1632" y="3788"/>
                    <a:pt x="2384" y="3972"/>
                  </a:cubicBezTo>
                  <a:cubicBezTo>
                    <a:pt x="2449" y="3989"/>
                    <a:pt x="2513" y="3997"/>
                    <a:pt x="2577" y="3997"/>
                  </a:cubicBezTo>
                  <a:cubicBezTo>
                    <a:pt x="2825" y="3997"/>
                    <a:pt x="3053" y="3874"/>
                    <a:pt x="3186" y="3687"/>
                  </a:cubicBezTo>
                  <a:cubicBezTo>
                    <a:pt x="3704" y="3019"/>
                    <a:pt x="3002" y="2033"/>
                    <a:pt x="2535" y="1465"/>
                  </a:cubicBezTo>
                  <a:cubicBezTo>
                    <a:pt x="2083" y="914"/>
                    <a:pt x="1432" y="129"/>
                    <a:pt x="630" y="12"/>
                  </a:cubicBezTo>
                  <a:cubicBezTo>
                    <a:pt x="591" y="4"/>
                    <a:pt x="554" y="1"/>
                    <a:pt x="517" y="1"/>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2"/>
            <p:cNvSpPr/>
            <p:nvPr/>
          </p:nvSpPr>
          <p:spPr>
            <a:xfrm>
              <a:off x="937693" y="688367"/>
              <a:ext cx="161981" cy="116541"/>
            </a:xfrm>
            <a:custGeom>
              <a:rect b="b" l="l" r="r" t="t"/>
              <a:pathLst>
                <a:path extrusionOk="0" h="3605" w="5011">
                  <a:moveTo>
                    <a:pt x="677" y="0"/>
                  </a:moveTo>
                  <a:cubicBezTo>
                    <a:pt x="308" y="0"/>
                    <a:pt x="1" y="328"/>
                    <a:pt x="219" y="657"/>
                  </a:cubicBezTo>
                  <a:cubicBezTo>
                    <a:pt x="570" y="1191"/>
                    <a:pt x="1071" y="1592"/>
                    <a:pt x="1573" y="2027"/>
                  </a:cubicBezTo>
                  <a:cubicBezTo>
                    <a:pt x="2074" y="2478"/>
                    <a:pt x="2575" y="2979"/>
                    <a:pt x="3110" y="3397"/>
                  </a:cubicBezTo>
                  <a:cubicBezTo>
                    <a:pt x="3314" y="3542"/>
                    <a:pt x="3530" y="3604"/>
                    <a:pt x="3734" y="3604"/>
                  </a:cubicBezTo>
                  <a:cubicBezTo>
                    <a:pt x="4447" y="3604"/>
                    <a:pt x="5011" y="2843"/>
                    <a:pt x="4413" y="2194"/>
                  </a:cubicBezTo>
                  <a:cubicBezTo>
                    <a:pt x="3929" y="1693"/>
                    <a:pt x="3277" y="1258"/>
                    <a:pt x="2675" y="890"/>
                  </a:cubicBezTo>
                  <a:cubicBezTo>
                    <a:pt x="2091" y="506"/>
                    <a:pt x="1489" y="139"/>
                    <a:pt x="754" y="5"/>
                  </a:cubicBezTo>
                  <a:cubicBezTo>
                    <a:pt x="728" y="2"/>
                    <a:pt x="702" y="0"/>
                    <a:pt x="677" y="0"/>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2"/>
            <p:cNvSpPr/>
            <p:nvPr/>
          </p:nvSpPr>
          <p:spPr>
            <a:xfrm>
              <a:off x="1211906" y="478206"/>
              <a:ext cx="154546" cy="108847"/>
            </a:xfrm>
            <a:custGeom>
              <a:rect b="b" l="l" r="r" t="t"/>
              <a:pathLst>
                <a:path extrusionOk="0" h="3367" w="4781">
                  <a:moveTo>
                    <a:pt x="672" y="1"/>
                  </a:moveTo>
                  <a:cubicBezTo>
                    <a:pt x="265" y="1"/>
                    <a:pt x="1" y="443"/>
                    <a:pt x="308" y="792"/>
                  </a:cubicBezTo>
                  <a:cubicBezTo>
                    <a:pt x="726" y="1243"/>
                    <a:pt x="1210" y="1644"/>
                    <a:pt x="1645" y="2061"/>
                  </a:cubicBezTo>
                  <a:cubicBezTo>
                    <a:pt x="2062" y="2479"/>
                    <a:pt x="2563" y="2947"/>
                    <a:pt x="3098" y="3248"/>
                  </a:cubicBezTo>
                  <a:cubicBezTo>
                    <a:pt x="3243" y="3330"/>
                    <a:pt x="3390" y="3366"/>
                    <a:pt x="3532" y="3366"/>
                  </a:cubicBezTo>
                  <a:cubicBezTo>
                    <a:pt x="4225" y="3366"/>
                    <a:pt x="4781" y="2502"/>
                    <a:pt x="4184" y="1961"/>
                  </a:cubicBezTo>
                  <a:cubicBezTo>
                    <a:pt x="3716" y="1560"/>
                    <a:pt x="3132" y="1226"/>
                    <a:pt x="2597" y="959"/>
                  </a:cubicBezTo>
                  <a:cubicBezTo>
                    <a:pt x="2029" y="658"/>
                    <a:pt x="1511" y="324"/>
                    <a:pt x="926" y="56"/>
                  </a:cubicBezTo>
                  <a:cubicBezTo>
                    <a:pt x="838" y="18"/>
                    <a:pt x="752" y="1"/>
                    <a:pt x="672" y="1"/>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2"/>
            <p:cNvSpPr/>
            <p:nvPr/>
          </p:nvSpPr>
          <p:spPr>
            <a:xfrm>
              <a:off x="1205764" y="691341"/>
              <a:ext cx="145721" cy="120420"/>
            </a:xfrm>
            <a:custGeom>
              <a:rect b="b" l="l" r="r" t="t"/>
              <a:pathLst>
                <a:path extrusionOk="0" h="3725" w="4508">
                  <a:moveTo>
                    <a:pt x="476" y="0"/>
                  </a:moveTo>
                  <a:cubicBezTo>
                    <a:pt x="169" y="0"/>
                    <a:pt x="0" y="372"/>
                    <a:pt x="130" y="631"/>
                  </a:cubicBezTo>
                  <a:cubicBezTo>
                    <a:pt x="464" y="1333"/>
                    <a:pt x="1200" y="1968"/>
                    <a:pt x="1784" y="2503"/>
                  </a:cubicBezTo>
                  <a:cubicBezTo>
                    <a:pt x="2252" y="2941"/>
                    <a:pt x="2822" y="3724"/>
                    <a:pt x="3549" y="3724"/>
                  </a:cubicBezTo>
                  <a:cubicBezTo>
                    <a:pt x="3654" y="3724"/>
                    <a:pt x="3762" y="3708"/>
                    <a:pt x="3873" y="3672"/>
                  </a:cubicBezTo>
                  <a:cubicBezTo>
                    <a:pt x="4073" y="3622"/>
                    <a:pt x="4307" y="3455"/>
                    <a:pt x="4341" y="3238"/>
                  </a:cubicBezTo>
                  <a:cubicBezTo>
                    <a:pt x="4508" y="2319"/>
                    <a:pt x="3505" y="1918"/>
                    <a:pt x="2820" y="1400"/>
                  </a:cubicBezTo>
                  <a:cubicBezTo>
                    <a:pt x="2152" y="915"/>
                    <a:pt x="1450" y="314"/>
                    <a:pt x="631" y="30"/>
                  </a:cubicBezTo>
                  <a:cubicBezTo>
                    <a:pt x="577" y="9"/>
                    <a:pt x="525" y="0"/>
                    <a:pt x="476" y="0"/>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4" name="Google Shape;54;p2"/>
          <p:cNvGrpSpPr/>
          <p:nvPr/>
        </p:nvGrpSpPr>
        <p:grpSpPr>
          <a:xfrm>
            <a:off x="4831924" y="-1550080"/>
            <a:ext cx="5249839" cy="3057697"/>
            <a:chOff x="3893749" y="-43879"/>
            <a:chExt cx="5249839" cy="3057697"/>
          </a:xfrm>
        </p:grpSpPr>
        <p:sp>
          <p:nvSpPr>
            <p:cNvPr id="55" name="Google Shape;55;p2"/>
            <p:cNvSpPr/>
            <p:nvPr/>
          </p:nvSpPr>
          <p:spPr>
            <a:xfrm>
              <a:off x="4257244" y="-43330"/>
              <a:ext cx="4886344" cy="2726534"/>
            </a:xfrm>
            <a:custGeom>
              <a:rect b="b" l="l" r="r" t="t"/>
              <a:pathLst>
                <a:path extrusionOk="0" h="84341" w="151163">
                  <a:moveTo>
                    <a:pt x="70727" y="0"/>
                  </a:moveTo>
                  <a:cubicBezTo>
                    <a:pt x="62908" y="3960"/>
                    <a:pt x="56007" y="9624"/>
                    <a:pt x="50644" y="16308"/>
                  </a:cubicBezTo>
                  <a:cubicBezTo>
                    <a:pt x="47185" y="20635"/>
                    <a:pt x="44261" y="25414"/>
                    <a:pt x="40017" y="29073"/>
                  </a:cubicBezTo>
                  <a:cubicBezTo>
                    <a:pt x="35339" y="33150"/>
                    <a:pt x="29390" y="35572"/>
                    <a:pt x="23693" y="38229"/>
                  </a:cubicBezTo>
                  <a:cubicBezTo>
                    <a:pt x="17511" y="41103"/>
                    <a:pt x="11345" y="44461"/>
                    <a:pt x="6917" y="49507"/>
                  </a:cubicBezTo>
                  <a:cubicBezTo>
                    <a:pt x="2490" y="54537"/>
                    <a:pt x="0" y="61537"/>
                    <a:pt x="2072" y="67770"/>
                  </a:cubicBezTo>
                  <a:cubicBezTo>
                    <a:pt x="4695" y="75740"/>
                    <a:pt x="13617" y="80218"/>
                    <a:pt x="22139" y="82306"/>
                  </a:cubicBezTo>
                  <a:cubicBezTo>
                    <a:pt x="27711" y="83674"/>
                    <a:pt x="33455" y="84340"/>
                    <a:pt x="39203" y="84340"/>
                  </a:cubicBezTo>
                  <a:cubicBezTo>
                    <a:pt x="55156" y="84340"/>
                    <a:pt x="71137" y="79206"/>
                    <a:pt x="83543" y="69675"/>
                  </a:cubicBezTo>
                  <a:cubicBezTo>
                    <a:pt x="92031" y="63158"/>
                    <a:pt x="99048" y="54687"/>
                    <a:pt x="108823" y="50059"/>
                  </a:cubicBezTo>
                  <a:cubicBezTo>
                    <a:pt x="118029" y="45715"/>
                    <a:pt x="128673" y="45297"/>
                    <a:pt x="138481" y="42356"/>
                  </a:cubicBezTo>
                  <a:cubicBezTo>
                    <a:pt x="142925" y="41019"/>
                    <a:pt x="147186" y="39115"/>
                    <a:pt x="151162" y="36775"/>
                  </a:cubicBezTo>
                  <a:lnTo>
                    <a:pt x="151162" y="0"/>
                  </a:lnTo>
                  <a:close/>
                </a:path>
              </a:pathLst>
            </a:custGeom>
            <a:solidFill>
              <a:srgbClr val="EEC4B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2"/>
            <p:cNvSpPr/>
            <p:nvPr/>
          </p:nvSpPr>
          <p:spPr>
            <a:xfrm>
              <a:off x="3893749" y="-43880"/>
              <a:ext cx="5249839" cy="3057697"/>
            </a:xfrm>
            <a:custGeom>
              <a:rect b="b" l="l" r="r" t="t"/>
              <a:pathLst>
                <a:path extrusionOk="0" h="94585" w="162408">
                  <a:moveTo>
                    <a:pt x="59867" y="0"/>
                  </a:moveTo>
                  <a:cubicBezTo>
                    <a:pt x="56659" y="3058"/>
                    <a:pt x="53735" y="6450"/>
                    <a:pt x="50978" y="10076"/>
                  </a:cubicBezTo>
                  <a:cubicBezTo>
                    <a:pt x="47051" y="15255"/>
                    <a:pt x="42891" y="19499"/>
                    <a:pt x="37177" y="22924"/>
                  </a:cubicBezTo>
                  <a:cubicBezTo>
                    <a:pt x="32131" y="25932"/>
                    <a:pt x="26851" y="28522"/>
                    <a:pt x="21922" y="31696"/>
                  </a:cubicBezTo>
                  <a:cubicBezTo>
                    <a:pt x="13300" y="37277"/>
                    <a:pt x="5330" y="44696"/>
                    <a:pt x="2540" y="54503"/>
                  </a:cubicBezTo>
                  <a:cubicBezTo>
                    <a:pt x="0" y="63426"/>
                    <a:pt x="2958" y="72599"/>
                    <a:pt x="9156" y="79550"/>
                  </a:cubicBezTo>
                  <a:cubicBezTo>
                    <a:pt x="19011" y="90579"/>
                    <a:pt x="34942" y="94585"/>
                    <a:pt x="50493" y="94585"/>
                  </a:cubicBezTo>
                  <a:cubicBezTo>
                    <a:pt x="57934" y="94585"/>
                    <a:pt x="65288" y="93668"/>
                    <a:pt x="71847" y="92164"/>
                  </a:cubicBezTo>
                  <a:cubicBezTo>
                    <a:pt x="94086" y="87068"/>
                    <a:pt x="111079" y="72365"/>
                    <a:pt x="131112" y="62774"/>
                  </a:cubicBezTo>
                  <a:cubicBezTo>
                    <a:pt x="137061" y="59934"/>
                    <a:pt x="143293" y="57645"/>
                    <a:pt x="149809" y="56275"/>
                  </a:cubicBezTo>
                  <a:cubicBezTo>
                    <a:pt x="153986" y="55406"/>
                    <a:pt x="158197" y="54854"/>
                    <a:pt x="162407" y="54186"/>
                  </a:cubicBezTo>
                  <a:lnTo>
                    <a:pt x="162407" y="53200"/>
                  </a:lnTo>
                  <a:cubicBezTo>
                    <a:pt x="153886" y="54754"/>
                    <a:pt x="145331" y="55857"/>
                    <a:pt x="137178" y="59065"/>
                  </a:cubicBezTo>
                  <a:cubicBezTo>
                    <a:pt x="118898" y="66300"/>
                    <a:pt x="103844" y="79115"/>
                    <a:pt x="85715" y="86651"/>
                  </a:cubicBezTo>
                  <a:cubicBezTo>
                    <a:pt x="75247" y="91003"/>
                    <a:pt x="62787" y="93713"/>
                    <a:pt x="50501" y="93713"/>
                  </a:cubicBezTo>
                  <a:cubicBezTo>
                    <a:pt x="38922" y="93713"/>
                    <a:pt x="27498" y="91305"/>
                    <a:pt x="18045" y="85598"/>
                  </a:cubicBezTo>
                  <a:cubicBezTo>
                    <a:pt x="8872" y="80068"/>
                    <a:pt x="1788" y="70260"/>
                    <a:pt x="2557" y="59616"/>
                  </a:cubicBezTo>
                  <a:cubicBezTo>
                    <a:pt x="3375" y="48288"/>
                    <a:pt x="12064" y="39332"/>
                    <a:pt x="21421" y="33100"/>
                  </a:cubicBezTo>
                  <a:cubicBezTo>
                    <a:pt x="31028" y="26734"/>
                    <a:pt x="41989" y="22757"/>
                    <a:pt x="49307" y="13701"/>
                  </a:cubicBezTo>
                  <a:cubicBezTo>
                    <a:pt x="52816" y="9374"/>
                    <a:pt x="55857" y="4762"/>
                    <a:pt x="59917" y="836"/>
                  </a:cubicBezTo>
                  <a:cubicBezTo>
                    <a:pt x="60201" y="535"/>
                    <a:pt x="60502" y="268"/>
                    <a:pt x="60786" y="0"/>
                  </a:cubicBezTo>
                  <a:close/>
                </a:path>
              </a:pathLst>
            </a:custGeom>
            <a:solidFill>
              <a:srgbClr val="EEC4B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7" name="Google Shape;57;p2"/>
          <p:cNvGrpSpPr/>
          <p:nvPr/>
        </p:nvGrpSpPr>
        <p:grpSpPr>
          <a:xfrm>
            <a:off x="52505" y="3249905"/>
            <a:ext cx="969524" cy="1969294"/>
            <a:chOff x="52505" y="3249905"/>
            <a:chExt cx="969524" cy="1969294"/>
          </a:xfrm>
        </p:grpSpPr>
        <p:sp>
          <p:nvSpPr>
            <p:cNvPr id="58" name="Google Shape;58;p2"/>
            <p:cNvSpPr/>
            <p:nvPr/>
          </p:nvSpPr>
          <p:spPr>
            <a:xfrm>
              <a:off x="619615" y="3249905"/>
              <a:ext cx="271174" cy="622822"/>
            </a:xfrm>
            <a:custGeom>
              <a:rect b="b" l="l" r="r" t="t"/>
              <a:pathLst>
                <a:path extrusionOk="0" h="19266" w="8389">
                  <a:moveTo>
                    <a:pt x="8388" y="1"/>
                  </a:moveTo>
                  <a:lnTo>
                    <a:pt x="8388" y="1"/>
                  </a:lnTo>
                  <a:cubicBezTo>
                    <a:pt x="5498" y="2223"/>
                    <a:pt x="2474" y="4629"/>
                    <a:pt x="1204" y="8054"/>
                  </a:cubicBezTo>
                  <a:cubicBezTo>
                    <a:pt x="1" y="11229"/>
                    <a:pt x="134" y="16024"/>
                    <a:pt x="1087" y="19266"/>
                  </a:cubicBezTo>
                  <a:cubicBezTo>
                    <a:pt x="5615" y="13919"/>
                    <a:pt x="8238" y="7002"/>
                    <a:pt x="8388"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2"/>
            <p:cNvSpPr/>
            <p:nvPr/>
          </p:nvSpPr>
          <p:spPr>
            <a:xfrm>
              <a:off x="642856" y="3836520"/>
              <a:ext cx="362428" cy="427273"/>
            </a:xfrm>
            <a:custGeom>
              <a:rect b="b" l="l" r="r" t="t"/>
              <a:pathLst>
                <a:path extrusionOk="0" h="13217" w="11212">
                  <a:moveTo>
                    <a:pt x="11212" y="0"/>
                  </a:moveTo>
                  <a:lnTo>
                    <a:pt x="11212" y="0"/>
                  </a:lnTo>
                  <a:cubicBezTo>
                    <a:pt x="9056" y="1270"/>
                    <a:pt x="6867" y="2590"/>
                    <a:pt x="5130" y="4378"/>
                  </a:cubicBezTo>
                  <a:cubicBezTo>
                    <a:pt x="2924" y="6700"/>
                    <a:pt x="1537" y="9658"/>
                    <a:pt x="234" y="12582"/>
                  </a:cubicBezTo>
                  <a:lnTo>
                    <a:pt x="0" y="13217"/>
                  </a:lnTo>
                  <a:cubicBezTo>
                    <a:pt x="2774" y="10961"/>
                    <a:pt x="5614" y="8622"/>
                    <a:pt x="7452" y="5548"/>
                  </a:cubicBezTo>
                  <a:cubicBezTo>
                    <a:pt x="7937" y="4779"/>
                    <a:pt x="8338" y="3944"/>
                    <a:pt x="8789" y="3175"/>
                  </a:cubicBezTo>
                  <a:cubicBezTo>
                    <a:pt x="9474" y="2022"/>
                    <a:pt x="10309" y="969"/>
                    <a:pt x="11212"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2"/>
            <p:cNvSpPr/>
            <p:nvPr/>
          </p:nvSpPr>
          <p:spPr>
            <a:xfrm>
              <a:off x="253437" y="3759806"/>
              <a:ext cx="379172" cy="512100"/>
            </a:xfrm>
            <a:custGeom>
              <a:rect b="b" l="l" r="r" t="t"/>
              <a:pathLst>
                <a:path extrusionOk="0" h="15841" w="11730">
                  <a:moveTo>
                    <a:pt x="0" y="1"/>
                  </a:moveTo>
                  <a:lnTo>
                    <a:pt x="0" y="1"/>
                  </a:lnTo>
                  <a:cubicBezTo>
                    <a:pt x="301" y="1454"/>
                    <a:pt x="602" y="2875"/>
                    <a:pt x="919" y="4311"/>
                  </a:cubicBezTo>
                  <a:cubicBezTo>
                    <a:pt x="1454" y="6901"/>
                    <a:pt x="2106" y="9658"/>
                    <a:pt x="4044" y="11446"/>
                  </a:cubicBezTo>
                  <a:cubicBezTo>
                    <a:pt x="6071" y="13332"/>
                    <a:pt x="9088" y="13740"/>
                    <a:pt x="11317" y="15366"/>
                  </a:cubicBezTo>
                  <a:lnTo>
                    <a:pt x="11317" y="15366"/>
                  </a:lnTo>
                  <a:cubicBezTo>
                    <a:pt x="9934" y="13269"/>
                    <a:pt x="8552" y="11172"/>
                    <a:pt x="7185" y="9090"/>
                  </a:cubicBezTo>
                  <a:cubicBezTo>
                    <a:pt x="5046" y="5849"/>
                    <a:pt x="2874" y="2574"/>
                    <a:pt x="0" y="1"/>
                  </a:cubicBezTo>
                  <a:close/>
                  <a:moveTo>
                    <a:pt x="11317" y="15366"/>
                  </a:moveTo>
                  <a:cubicBezTo>
                    <a:pt x="11421" y="15524"/>
                    <a:pt x="11525" y="15682"/>
                    <a:pt x="11630" y="15840"/>
                  </a:cubicBezTo>
                  <a:lnTo>
                    <a:pt x="11730" y="15690"/>
                  </a:lnTo>
                  <a:cubicBezTo>
                    <a:pt x="11596" y="15577"/>
                    <a:pt x="11458" y="15469"/>
                    <a:pt x="11317" y="15366"/>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2"/>
            <p:cNvSpPr/>
            <p:nvPr/>
          </p:nvSpPr>
          <p:spPr>
            <a:xfrm>
              <a:off x="711967" y="4231368"/>
              <a:ext cx="310061" cy="577434"/>
            </a:xfrm>
            <a:custGeom>
              <a:rect b="b" l="l" r="r" t="t"/>
              <a:pathLst>
                <a:path extrusionOk="0" h="17862" w="9592">
                  <a:moveTo>
                    <a:pt x="9592" y="0"/>
                  </a:moveTo>
                  <a:cubicBezTo>
                    <a:pt x="7353" y="1354"/>
                    <a:pt x="5582" y="3375"/>
                    <a:pt x="4128" y="5531"/>
                  </a:cubicBezTo>
                  <a:cubicBezTo>
                    <a:pt x="1832" y="8913"/>
                    <a:pt x="126" y="12872"/>
                    <a:pt x="215" y="16925"/>
                  </a:cubicBezTo>
                  <a:lnTo>
                    <a:pt x="215" y="16925"/>
                  </a:lnTo>
                  <a:cubicBezTo>
                    <a:pt x="965" y="15291"/>
                    <a:pt x="2415" y="14038"/>
                    <a:pt x="3593" y="12649"/>
                  </a:cubicBezTo>
                  <a:cubicBezTo>
                    <a:pt x="6668" y="9090"/>
                    <a:pt x="8171" y="4461"/>
                    <a:pt x="9592" y="0"/>
                  </a:cubicBezTo>
                  <a:close/>
                  <a:moveTo>
                    <a:pt x="215" y="16925"/>
                  </a:moveTo>
                  <a:cubicBezTo>
                    <a:pt x="135" y="17099"/>
                    <a:pt x="64" y="17277"/>
                    <a:pt x="1" y="17461"/>
                  </a:cubicBezTo>
                  <a:lnTo>
                    <a:pt x="268" y="17862"/>
                  </a:lnTo>
                  <a:cubicBezTo>
                    <a:pt x="240" y="17549"/>
                    <a:pt x="222" y="17237"/>
                    <a:pt x="215" y="16925"/>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2"/>
            <p:cNvSpPr/>
            <p:nvPr/>
          </p:nvSpPr>
          <p:spPr>
            <a:xfrm>
              <a:off x="52505" y="4282671"/>
              <a:ext cx="665992" cy="553156"/>
            </a:xfrm>
            <a:custGeom>
              <a:rect b="b" l="l" r="r" t="t"/>
              <a:pathLst>
                <a:path extrusionOk="0" h="17111" w="20603">
                  <a:moveTo>
                    <a:pt x="1" y="1"/>
                  </a:moveTo>
                  <a:lnTo>
                    <a:pt x="1" y="1"/>
                  </a:lnTo>
                  <a:cubicBezTo>
                    <a:pt x="34" y="2741"/>
                    <a:pt x="903" y="5448"/>
                    <a:pt x="2490" y="7670"/>
                  </a:cubicBezTo>
                  <a:cubicBezTo>
                    <a:pt x="4011" y="9808"/>
                    <a:pt x="6150" y="11463"/>
                    <a:pt x="8422" y="12816"/>
                  </a:cubicBezTo>
                  <a:cubicBezTo>
                    <a:pt x="12072" y="14993"/>
                    <a:pt x="16155" y="16416"/>
                    <a:pt x="20341" y="17007"/>
                  </a:cubicBezTo>
                  <a:lnTo>
                    <a:pt x="20341" y="17007"/>
                  </a:lnTo>
                  <a:cubicBezTo>
                    <a:pt x="19034" y="14024"/>
                    <a:pt x="16211" y="12043"/>
                    <a:pt x="13501" y="10209"/>
                  </a:cubicBezTo>
                  <a:cubicBezTo>
                    <a:pt x="10193" y="7971"/>
                    <a:pt x="6918" y="5748"/>
                    <a:pt x="3627" y="3509"/>
                  </a:cubicBezTo>
                  <a:cubicBezTo>
                    <a:pt x="2223" y="2540"/>
                    <a:pt x="736" y="1521"/>
                    <a:pt x="1" y="1"/>
                  </a:cubicBezTo>
                  <a:close/>
                  <a:moveTo>
                    <a:pt x="20341" y="17007"/>
                  </a:moveTo>
                  <a:lnTo>
                    <a:pt x="20341" y="17007"/>
                  </a:lnTo>
                  <a:cubicBezTo>
                    <a:pt x="20356" y="17041"/>
                    <a:pt x="20371" y="17076"/>
                    <a:pt x="20385" y="17110"/>
                  </a:cubicBezTo>
                  <a:lnTo>
                    <a:pt x="20602" y="17043"/>
                  </a:lnTo>
                  <a:cubicBezTo>
                    <a:pt x="20515" y="17032"/>
                    <a:pt x="20428" y="17020"/>
                    <a:pt x="20341" y="17007"/>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2"/>
            <p:cNvSpPr/>
            <p:nvPr/>
          </p:nvSpPr>
          <p:spPr>
            <a:xfrm>
              <a:off x="607202" y="3731391"/>
              <a:ext cx="354411" cy="1487809"/>
            </a:xfrm>
            <a:custGeom>
              <a:rect b="b" l="l" r="r" t="t"/>
              <a:pathLst>
                <a:path extrusionOk="0" h="46023" w="10964">
                  <a:moveTo>
                    <a:pt x="2311" y="1"/>
                  </a:moveTo>
                  <a:cubicBezTo>
                    <a:pt x="2154" y="1"/>
                    <a:pt x="1862" y="73"/>
                    <a:pt x="1838" y="178"/>
                  </a:cubicBezTo>
                  <a:cubicBezTo>
                    <a:pt x="0" y="7563"/>
                    <a:pt x="51" y="15583"/>
                    <a:pt x="769" y="23152"/>
                  </a:cubicBezTo>
                  <a:cubicBezTo>
                    <a:pt x="1538" y="31373"/>
                    <a:pt x="3275" y="40780"/>
                    <a:pt x="10326" y="45993"/>
                  </a:cubicBezTo>
                  <a:cubicBezTo>
                    <a:pt x="10350" y="46013"/>
                    <a:pt x="10386" y="46022"/>
                    <a:pt x="10428" y="46022"/>
                  </a:cubicBezTo>
                  <a:cubicBezTo>
                    <a:pt x="10624" y="46022"/>
                    <a:pt x="10963" y="45833"/>
                    <a:pt x="10894" y="45792"/>
                  </a:cubicBezTo>
                  <a:cubicBezTo>
                    <a:pt x="3843" y="40546"/>
                    <a:pt x="2173" y="31172"/>
                    <a:pt x="1354" y="22968"/>
                  </a:cubicBezTo>
                  <a:cubicBezTo>
                    <a:pt x="619" y="15450"/>
                    <a:pt x="602" y="7396"/>
                    <a:pt x="2407" y="44"/>
                  </a:cubicBezTo>
                  <a:cubicBezTo>
                    <a:pt x="2422" y="14"/>
                    <a:pt x="2379" y="1"/>
                    <a:pt x="2311"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2"/>
            <p:cNvSpPr/>
            <p:nvPr/>
          </p:nvSpPr>
          <p:spPr>
            <a:xfrm>
              <a:off x="262068" y="4261594"/>
              <a:ext cx="386219" cy="234407"/>
            </a:xfrm>
            <a:custGeom>
              <a:rect b="b" l="l" r="r" t="t"/>
              <a:pathLst>
                <a:path extrusionOk="0" h="7251" w="11948">
                  <a:moveTo>
                    <a:pt x="1011" y="411"/>
                  </a:moveTo>
                  <a:cubicBezTo>
                    <a:pt x="3063" y="650"/>
                    <a:pt x="5072" y="1191"/>
                    <a:pt x="7002" y="2023"/>
                  </a:cubicBezTo>
                  <a:cubicBezTo>
                    <a:pt x="9042" y="2918"/>
                    <a:pt x="11280" y="4358"/>
                    <a:pt x="11312" y="6831"/>
                  </a:cubicBezTo>
                  <a:lnTo>
                    <a:pt x="11312" y="6831"/>
                  </a:lnTo>
                  <a:cubicBezTo>
                    <a:pt x="9963" y="5510"/>
                    <a:pt x="8039" y="5224"/>
                    <a:pt x="6317" y="4596"/>
                  </a:cubicBezTo>
                  <a:cubicBezTo>
                    <a:pt x="4158" y="3814"/>
                    <a:pt x="2526" y="2094"/>
                    <a:pt x="1011" y="411"/>
                  </a:cubicBezTo>
                  <a:close/>
                  <a:moveTo>
                    <a:pt x="619" y="1"/>
                  </a:moveTo>
                  <a:cubicBezTo>
                    <a:pt x="535" y="1"/>
                    <a:pt x="1" y="84"/>
                    <a:pt x="151" y="268"/>
                  </a:cubicBezTo>
                  <a:cubicBezTo>
                    <a:pt x="1588" y="1889"/>
                    <a:pt x="3042" y="3460"/>
                    <a:pt x="4963" y="4495"/>
                  </a:cubicBezTo>
                  <a:cubicBezTo>
                    <a:pt x="6918" y="5515"/>
                    <a:pt x="9291" y="5531"/>
                    <a:pt x="10895" y="7202"/>
                  </a:cubicBezTo>
                  <a:cubicBezTo>
                    <a:pt x="10929" y="7237"/>
                    <a:pt x="10985" y="7251"/>
                    <a:pt x="11050" y="7251"/>
                  </a:cubicBezTo>
                  <a:cubicBezTo>
                    <a:pt x="11267" y="7251"/>
                    <a:pt x="11579" y="7088"/>
                    <a:pt x="11463" y="6985"/>
                  </a:cubicBezTo>
                  <a:cubicBezTo>
                    <a:pt x="11459" y="6981"/>
                    <a:pt x="11455" y="6977"/>
                    <a:pt x="11452" y="6973"/>
                  </a:cubicBezTo>
                  <a:lnTo>
                    <a:pt x="11452" y="6973"/>
                  </a:lnTo>
                  <a:cubicBezTo>
                    <a:pt x="11468" y="6975"/>
                    <a:pt x="11485" y="6976"/>
                    <a:pt x="11502" y="6976"/>
                  </a:cubicBezTo>
                  <a:cubicBezTo>
                    <a:pt x="11689" y="6976"/>
                    <a:pt x="11947" y="6877"/>
                    <a:pt x="11947" y="6734"/>
                  </a:cubicBezTo>
                  <a:cubicBezTo>
                    <a:pt x="11931" y="4412"/>
                    <a:pt x="10059" y="3008"/>
                    <a:pt x="8171" y="2056"/>
                  </a:cubicBezTo>
                  <a:cubicBezTo>
                    <a:pt x="5832" y="853"/>
                    <a:pt x="3242" y="218"/>
                    <a:pt x="619"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2"/>
            <p:cNvSpPr/>
            <p:nvPr/>
          </p:nvSpPr>
          <p:spPr>
            <a:xfrm>
              <a:off x="508902" y="3867845"/>
              <a:ext cx="122092" cy="232370"/>
            </a:xfrm>
            <a:custGeom>
              <a:rect b="b" l="l" r="r" t="t"/>
              <a:pathLst>
                <a:path extrusionOk="0" h="7188" w="3777">
                  <a:moveTo>
                    <a:pt x="667" y="506"/>
                  </a:moveTo>
                  <a:cubicBezTo>
                    <a:pt x="2554" y="904"/>
                    <a:pt x="3012" y="3299"/>
                    <a:pt x="3123" y="5284"/>
                  </a:cubicBezTo>
                  <a:lnTo>
                    <a:pt x="3123" y="5284"/>
                  </a:lnTo>
                  <a:cubicBezTo>
                    <a:pt x="2331" y="3660"/>
                    <a:pt x="923" y="2296"/>
                    <a:pt x="667" y="506"/>
                  </a:cubicBezTo>
                  <a:close/>
                  <a:moveTo>
                    <a:pt x="418" y="0"/>
                  </a:moveTo>
                  <a:cubicBezTo>
                    <a:pt x="301" y="0"/>
                    <a:pt x="1" y="67"/>
                    <a:pt x="1" y="251"/>
                  </a:cubicBezTo>
                  <a:cubicBezTo>
                    <a:pt x="151" y="2657"/>
                    <a:pt x="2223" y="4211"/>
                    <a:pt x="2874" y="6416"/>
                  </a:cubicBezTo>
                  <a:cubicBezTo>
                    <a:pt x="2909" y="6503"/>
                    <a:pt x="3003" y="6540"/>
                    <a:pt x="3109" y="6540"/>
                  </a:cubicBezTo>
                  <a:cubicBezTo>
                    <a:pt x="3125" y="6540"/>
                    <a:pt x="3141" y="6539"/>
                    <a:pt x="3158" y="6537"/>
                  </a:cubicBezTo>
                  <a:lnTo>
                    <a:pt x="3158" y="6537"/>
                  </a:lnTo>
                  <a:cubicBezTo>
                    <a:pt x="3158" y="6696"/>
                    <a:pt x="3158" y="6845"/>
                    <a:pt x="3158" y="6985"/>
                  </a:cubicBezTo>
                  <a:cubicBezTo>
                    <a:pt x="3158" y="7126"/>
                    <a:pt x="3278" y="7188"/>
                    <a:pt x="3410" y="7188"/>
                  </a:cubicBezTo>
                  <a:cubicBezTo>
                    <a:pt x="3575" y="7188"/>
                    <a:pt x="3760" y="7092"/>
                    <a:pt x="3760" y="6934"/>
                  </a:cubicBezTo>
                  <a:cubicBezTo>
                    <a:pt x="3777" y="4629"/>
                    <a:pt x="3660" y="134"/>
                    <a:pt x="418"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2"/>
            <p:cNvSpPr/>
            <p:nvPr/>
          </p:nvSpPr>
          <p:spPr>
            <a:xfrm>
              <a:off x="634904" y="4279277"/>
              <a:ext cx="169933" cy="222252"/>
            </a:xfrm>
            <a:custGeom>
              <a:rect b="b" l="l" r="r" t="t"/>
              <a:pathLst>
                <a:path extrusionOk="0" h="6875" w="5257">
                  <a:moveTo>
                    <a:pt x="4439" y="629"/>
                  </a:moveTo>
                  <a:cubicBezTo>
                    <a:pt x="4450" y="2875"/>
                    <a:pt x="2916" y="4518"/>
                    <a:pt x="1242" y="5875"/>
                  </a:cubicBezTo>
                  <a:lnTo>
                    <a:pt x="1242" y="5875"/>
                  </a:lnTo>
                  <a:cubicBezTo>
                    <a:pt x="1738" y="3826"/>
                    <a:pt x="2850" y="2012"/>
                    <a:pt x="4439" y="629"/>
                  </a:cubicBezTo>
                  <a:close/>
                  <a:moveTo>
                    <a:pt x="4896" y="1"/>
                  </a:moveTo>
                  <a:cubicBezTo>
                    <a:pt x="4748" y="1"/>
                    <a:pt x="4524" y="100"/>
                    <a:pt x="4490" y="122"/>
                  </a:cubicBezTo>
                  <a:cubicBezTo>
                    <a:pt x="2430" y="1679"/>
                    <a:pt x="1032" y="3898"/>
                    <a:pt x="539" y="6426"/>
                  </a:cubicBezTo>
                  <a:lnTo>
                    <a:pt x="539" y="6426"/>
                  </a:lnTo>
                  <a:cubicBezTo>
                    <a:pt x="407" y="6526"/>
                    <a:pt x="276" y="6625"/>
                    <a:pt x="146" y="6722"/>
                  </a:cubicBezTo>
                  <a:cubicBezTo>
                    <a:pt x="0" y="6834"/>
                    <a:pt x="92" y="6875"/>
                    <a:pt x="234" y="6875"/>
                  </a:cubicBezTo>
                  <a:cubicBezTo>
                    <a:pt x="369" y="6875"/>
                    <a:pt x="549" y="6838"/>
                    <a:pt x="614" y="6789"/>
                  </a:cubicBezTo>
                  <a:cubicBezTo>
                    <a:pt x="621" y="6784"/>
                    <a:pt x="627" y="6779"/>
                    <a:pt x="634" y="6774"/>
                  </a:cubicBezTo>
                  <a:lnTo>
                    <a:pt x="634" y="6774"/>
                  </a:lnTo>
                  <a:cubicBezTo>
                    <a:pt x="653" y="6776"/>
                    <a:pt x="672" y="6777"/>
                    <a:pt x="693" y="6777"/>
                  </a:cubicBezTo>
                  <a:cubicBezTo>
                    <a:pt x="865" y="6777"/>
                    <a:pt x="1088" y="6693"/>
                    <a:pt x="1098" y="6572"/>
                  </a:cubicBezTo>
                  <a:cubicBezTo>
                    <a:pt x="1108" y="6515"/>
                    <a:pt x="1118" y="6458"/>
                    <a:pt x="1129" y="6401"/>
                  </a:cubicBezTo>
                  <a:lnTo>
                    <a:pt x="1129" y="6401"/>
                  </a:lnTo>
                  <a:cubicBezTo>
                    <a:pt x="3195" y="4820"/>
                    <a:pt x="5256" y="2896"/>
                    <a:pt x="5025" y="89"/>
                  </a:cubicBezTo>
                  <a:cubicBezTo>
                    <a:pt x="5019" y="24"/>
                    <a:pt x="4966" y="1"/>
                    <a:pt x="4896"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2"/>
            <p:cNvSpPr/>
            <p:nvPr/>
          </p:nvSpPr>
          <p:spPr>
            <a:xfrm>
              <a:off x="340391" y="4866991"/>
              <a:ext cx="393040" cy="81045"/>
            </a:xfrm>
            <a:custGeom>
              <a:rect b="b" l="l" r="r" t="t"/>
              <a:pathLst>
                <a:path extrusionOk="0" h="2507" w="12159">
                  <a:moveTo>
                    <a:pt x="5055" y="412"/>
                  </a:moveTo>
                  <a:cubicBezTo>
                    <a:pt x="7131" y="412"/>
                    <a:pt x="9285" y="841"/>
                    <a:pt x="11152" y="1275"/>
                  </a:cubicBezTo>
                  <a:lnTo>
                    <a:pt x="11152" y="1275"/>
                  </a:lnTo>
                  <a:cubicBezTo>
                    <a:pt x="9341" y="1736"/>
                    <a:pt x="7455" y="2089"/>
                    <a:pt x="5593" y="2089"/>
                  </a:cubicBezTo>
                  <a:cubicBezTo>
                    <a:pt x="4011" y="2089"/>
                    <a:pt x="2446" y="1834"/>
                    <a:pt x="961" y="1176"/>
                  </a:cubicBezTo>
                  <a:lnTo>
                    <a:pt x="961" y="1176"/>
                  </a:lnTo>
                  <a:cubicBezTo>
                    <a:pt x="2208" y="619"/>
                    <a:pt x="3613" y="412"/>
                    <a:pt x="5055" y="412"/>
                  </a:cubicBezTo>
                  <a:close/>
                  <a:moveTo>
                    <a:pt x="5140" y="1"/>
                  </a:moveTo>
                  <a:cubicBezTo>
                    <a:pt x="3422" y="1"/>
                    <a:pt x="1747" y="277"/>
                    <a:pt x="284" y="1040"/>
                  </a:cubicBezTo>
                  <a:cubicBezTo>
                    <a:pt x="184" y="1090"/>
                    <a:pt x="0" y="1291"/>
                    <a:pt x="184" y="1374"/>
                  </a:cubicBezTo>
                  <a:cubicBezTo>
                    <a:pt x="1887" y="2191"/>
                    <a:pt x="3685" y="2507"/>
                    <a:pt x="5504" y="2507"/>
                  </a:cubicBezTo>
                  <a:cubicBezTo>
                    <a:pt x="7630" y="2507"/>
                    <a:pt x="9785" y="2075"/>
                    <a:pt x="11847" y="1508"/>
                  </a:cubicBezTo>
                  <a:cubicBezTo>
                    <a:pt x="12027" y="1459"/>
                    <a:pt x="12095" y="1338"/>
                    <a:pt x="12072" y="1240"/>
                  </a:cubicBezTo>
                  <a:lnTo>
                    <a:pt x="12072" y="1240"/>
                  </a:lnTo>
                  <a:cubicBezTo>
                    <a:pt x="12154" y="1149"/>
                    <a:pt x="12159" y="1045"/>
                    <a:pt x="11980" y="1007"/>
                  </a:cubicBezTo>
                  <a:cubicBezTo>
                    <a:pt x="9907" y="515"/>
                    <a:pt x="7484" y="1"/>
                    <a:pt x="5140"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2"/>
            <p:cNvSpPr/>
            <p:nvPr/>
          </p:nvSpPr>
          <p:spPr>
            <a:xfrm>
              <a:off x="715103" y="4604168"/>
              <a:ext cx="251844" cy="309407"/>
            </a:xfrm>
            <a:custGeom>
              <a:rect b="b" l="l" r="r" t="t"/>
              <a:pathLst>
                <a:path extrusionOk="0" h="9571" w="7791">
                  <a:moveTo>
                    <a:pt x="7539" y="0"/>
                  </a:moveTo>
                  <a:cubicBezTo>
                    <a:pt x="7396" y="0"/>
                    <a:pt x="7167" y="91"/>
                    <a:pt x="7122" y="114"/>
                  </a:cubicBezTo>
                  <a:cubicBezTo>
                    <a:pt x="4231" y="2437"/>
                    <a:pt x="2009" y="5377"/>
                    <a:pt x="522" y="8769"/>
                  </a:cubicBezTo>
                  <a:cubicBezTo>
                    <a:pt x="490" y="8833"/>
                    <a:pt x="558" y="8860"/>
                    <a:pt x="659" y="8860"/>
                  </a:cubicBezTo>
                  <a:cubicBezTo>
                    <a:pt x="823" y="8860"/>
                    <a:pt x="1072" y="8789"/>
                    <a:pt x="1124" y="8686"/>
                  </a:cubicBezTo>
                  <a:cubicBezTo>
                    <a:pt x="2498" y="5579"/>
                    <a:pt x="4499" y="2866"/>
                    <a:pt x="7059" y="655"/>
                  </a:cubicBezTo>
                  <a:lnTo>
                    <a:pt x="7059" y="655"/>
                  </a:lnTo>
                  <a:cubicBezTo>
                    <a:pt x="7012" y="4732"/>
                    <a:pt x="4332" y="8301"/>
                    <a:pt x="305" y="9287"/>
                  </a:cubicBezTo>
                  <a:cubicBezTo>
                    <a:pt x="1" y="9360"/>
                    <a:pt x="11" y="9570"/>
                    <a:pt x="248" y="9570"/>
                  </a:cubicBezTo>
                  <a:cubicBezTo>
                    <a:pt x="284" y="9570"/>
                    <a:pt x="325" y="9565"/>
                    <a:pt x="372" y="9554"/>
                  </a:cubicBezTo>
                  <a:cubicBezTo>
                    <a:pt x="4766" y="8468"/>
                    <a:pt x="7790" y="4625"/>
                    <a:pt x="7657" y="81"/>
                  </a:cubicBezTo>
                  <a:cubicBezTo>
                    <a:pt x="7657" y="21"/>
                    <a:pt x="7608" y="0"/>
                    <a:pt x="7539"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9" name="Google Shape;69;p2"/>
          <p:cNvSpPr txBox="1"/>
          <p:nvPr>
            <p:ph type="ctrTitle"/>
          </p:nvPr>
        </p:nvSpPr>
        <p:spPr>
          <a:xfrm>
            <a:off x="1674750" y="1759800"/>
            <a:ext cx="5794500" cy="1479900"/>
          </a:xfrm>
          <a:prstGeom prst="rect">
            <a:avLst/>
          </a:prstGeom>
        </p:spPr>
        <p:txBody>
          <a:bodyPr anchorCtr="0" anchor="b" bIns="91425" lIns="91425" spcFirstLastPara="1" rIns="91425" wrap="square" tIns="91425">
            <a:noAutofit/>
          </a:bodyPr>
          <a:lstStyle>
            <a:lvl1pPr lvl="0" rtl="0" algn="ctr">
              <a:lnSpc>
                <a:spcPct val="80000"/>
              </a:lnSpc>
              <a:spcBef>
                <a:spcPts val="0"/>
              </a:spcBef>
              <a:spcAft>
                <a:spcPts val="0"/>
              </a:spcAft>
              <a:buSzPts val="5000"/>
              <a:buFont typeface="Montserrat"/>
              <a:buNone/>
              <a:defRPr b="1" sz="5000">
                <a:latin typeface="Montserrat"/>
                <a:ea typeface="Montserrat"/>
                <a:cs typeface="Montserrat"/>
                <a:sym typeface="Montserrat"/>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70" name="Google Shape;70;p2"/>
          <p:cNvSpPr txBox="1"/>
          <p:nvPr>
            <p:ph idx="1" type="subTitle"/>
          </p:nvPr>
        </p:nvSpPr>
        <p:spPr>
          <a:xfrm>
            <a:off x="2700450" y="3074550"/>
            <a:ext cx="37431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6"/>
              </a:buClr>
              <a:buSzPts val="2000"/>
              <a:buFont typeface="Lato"/>
              <a:buNone/>
              <a:defRPr sz="2000">
                <a:solidFill>
                  <a:schemeClr val="accent6"/>
                </a:solidFill>
                <a:latin typeface="Lato"/>
                <a:ea typeface="Lato"/>
                <a:cs typeface="Lato"/>
                <a:sym typeface="Lato"/>
              </a:defRPr>
            </a:lvl1pPr>
            <a:lvl2pPr lvl="1" rtl="0" algn="ctr">
              <a:lnSpc>
                <a:spcPct val="100000"/>
              </a:lnSpc>
              <a:spcBef>
                <a:spcPts val="0"/>
              </a:spcBef>
              <a:spcAft>
                <a:spcPts val="0"/>
              </a:spcAft>
              <a:buClr>
                <a:schemeClr val="accent6"/>
              </a:buClr>
              <a:buSzPts val="2000"/>
              <a:buNone/>
              <a:defRPr sz="2000">
                <a:solidFill>
                  <a:schemeClr val="accent6"/>
                </a:solidFill>
              </a:defRPr>
            </a:lvl2pPr>
            <a:lvl3pPr lvl="2" rtl="0" algn="ctr">
              <a:lnSpc>
                <a:spcPct val="100000"/>
              </a:lnSpc>
              <a:spcBef>
                <a:spcPts val="0"/>
              </a:spcBef>
              <a:spcAft>
                <a:spcPts val="0"/>
              </a:spcAft>
              <a:buClr>
                <a:schemeClr val="accent6"/>
              </a:buClr>
              <a:buSzPts val="2000"/>
              <a:buNone/>
              <a:defRPr sz="2000">
                <a:solidFill>
                  <a:schemeClr val="accent6"/>
                </a:solidFill>
              </a:defRPr>
            </a:lvl3pPr>
            <a:lvl4pPr lvl="3" rtl="0" algn="ctr">
              <a:lnSpc>
                <a:spcPct val="100000"/>
              </a:lnSpc>
              <a:spcBef>
                <a:spcPts val="0"/>
              </a:spcBef>
              <a:spcAft>
                <a:spcPts val="0"/>
              </a:spcAft>
              <a:buClr>
                <a:schemeClr val="accent6"/>
              </a:buClr>
              <a:buSzPts val="2000"/>
              <a:buNone/>
              <a:defRPr sz="2000">
                <a:solidFill>
                  <a:schemeClr val="accent6"/>
                </a:solidFill>
              </a:defRPr>
            </a:lvl4pPr>
            <a:lvl5pPr lvl="4" rtl="0" algn="ctr">
              <a:lnSpc>
                <a:spcPct val="100000"/>
              </a:lnSpc>
              <a:spcBef>
                <a:spcPts val="0"/>
              </a:spcBef>
              <a:spcAft>
                <a:spcPts val="0"/>
              </a:spcAft>
              <a:buClr>
                <a:schemeClr val="accent6"/>
              </a:buClr>
              <a:buSzPts val="2000"/>
              <a:buNone/>
              <a:defRPr sz="2000">
                <a:solidFill>
                  <a:schemeClr val="accent6"/>
                </a:solidFill>
              </a:defRPr>
            </a:lvl5pPr>
            <a:lvl6pPr lvl="5" rtl="0" algn="ctr">
              <a:lnSpc>
                <a:spcPct val="100000"/>
              </a:lnSpc>
              <a:spcBef>
                <a:spcPts val="0"/>
              </a:spcBef>
              <a:spcAft>
                <a:spcPts val="0"/>
              </a:spcAft>
              <a:buClr>
                <a:schemeClr val="accent6"/>
              </a:buClr>
              <a:buSzPts val="2000"/>
              <a:buNone/>
              <a:defRPr sz="2000">
                <a:solidFill>
                  <a:schemeClr val="accent6"/>
                </a:solidFill>
              </a:defRPr>
            </a:lvl6pPr>
            <a:lvl7pPr lvl="6" rtl="0" algn="ctr">
              <a:lnSpc>
                <a:spcPct val="100000"/>
              </a:lnSpc>
              <a:spcBef>
                <a:spcPts val="0"/>
              </a:spcBef>
              <a:spcAft>
                <a:spcPts val="0"/>
              </a:spcAft>
              <a:buClr>
                <a:schemeClr val="accent6"/>
              </a:buClr>
              <a:buSzPts val="2000"/>
              <a:buNone/>
              <a:defRPr sz="2000">
                <a:solidFill>
                  <a:schemeClr val="accent6"/>
                </a:solidFill>
              </a:defRPr>
            </a:lvl7pPr>
            <a:lvl8pPr lvl="7" rtl="0" algn="ctr">
              <a:lnSpc>
                <a:spcPct val="100000"/>
              </a:lnSpc>
              <a:spcBef>
                <a:spcPts val="0"/>
              </a:spcBef>
              <a:spcAft>
                <a:spcPts val="0"/>
              </a:spcAft>
              <a:buClr>
                <a:schemeClr val="accent6"/>
              </a:buClr>
              <a:buSzPts val="2000"/>
              <a:buNone/>
              <a:defRPr sz="2000">
                <a:solidFill>
                  <a:schemeClr val="accent6"/>
                </a:solidFill>
              </a:defRPr>
            </a:lvl8pPr>
            <a:lvl9pPr lvl="8" rtl="0" algn="ctr">
              <a:lnSpc>
                <a:spcPct val="100000"/>
              </a:lnSpc>
              <a:spcBef>
                <a:spcPts val="0"/>
              </a:spcBef>
              <a:spcAft>
                <a:spcPts val="0"/>
              </a:spcAft>
              <a:buClr>
                <a:schemeClr val="accent6"/>
              </a:buClr>
              <a:buSzPts val="2000"/>
              <a:buNone/>
              <a:defRPr sz="2000">
                <a:solidFill>
                  <a:schemeClr val="accent6"/>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29" name="Shape 529"/>
        <p:cNvGrpSpPr/>
        <p:nvPr/>
      </p:nvGrpSpPr>
      <p:grpSpPr>
        <a:xfrm>
          <a:off x="0" y="0"/>
          <a:ext cx="0" cy="0"/>
          <a:chOff x="0" y="0"/>
          <a:chExt cx="0" cy="0"/>
        </a:xfrm>
      </p:grpSpPr>
      <p:sp>
        <p:nvSpPr>
          <p:cNvPr id="530" name="Google Shape;530;p11"/>
          <p:cNvSpPr/>
          <p:nvPr/>
        </p:nvSpPr>
        <p:spPr>
          <a:xfrm>
            <a:off x="7347075" y="3489600"/>
            <a:ext cx="2537687" cy="2632449"/>
          </a:xfrm>
          <a:custGeom>
            <a:rect b="b" l="l" r="r" t="t"/>
            <a:pathLst>
              <a:path extrusionOk="0" h="75477" w="72760">
                <a:moveTo>
                  <a:pt x="49121" y="1"/>
                </a:moveTo>
                <a:cubicBezTo>
                  <a:pt x="43164" y="1"/>
                  <a:pt x="37348" y="2293"/>
                  <a:pt x="33886" y="7185"/>
                </a:cubicBezTo>
                <a:cubicBezTo>
                  <a:pt x="24480" y="20484"/>
                  <a:pt x="30017" y="23616"/>
                  <a:pt x="19408" y="27997"/>
                </a:cubicBezTo>
                <a:cubicBezTo>
                  <a:pt x="2692" y="34927"/>
                  <a:pt x="1" y="53643"/>
                  <a:pt x="11467" y="66157"/>
                </a:cubicBezTo>
                <a:cubicBezTo>
                  <a:pt x="17235" y="72457"/>
                  <a:pt x="25645" y="75476"/>
                  <a:pt x="34084" y="75476"/>
                </a:cubicBezTo>
                <a:cubicBezTo>
                  <a:pt x="39457" y="75476"/>
                  <a:pt x="44842" y="74252"/>
                  <a:pt x="49567" y="71872"/>
                </a:cubicBezTo>
                <a:cubicBezTo>
                  <a:pt x="59306" y="66966"/>
                  <a:pt x="64449" y="56751"/>
                  <a:pt x="67783" y="46857"/>
                </a:cubicBezTo>
                <a:cubicBezTo>
                  <a:pt x="71474" y="35891"/>
                  <a:pt x="72760" y="23687"/>
                  <a:pt x="68879" y="12579"/>
                </a:cubicBezTo>
                <a:cubicBezTo>
                  <a:pt x="66040" y="4474"/>
                  <a:pt x="57443" y="1"/>
                  <a:pt x="49121"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31" name="Google Shape;531;p11"/>
          <p:cNvGrpSpPr/>
          <p:nvPr/>
        </p:nvGrpSpPr>
        <p:grpSpPr>
          <a:xfrm>
            <a:off x="1523101" y="-1109924"/>
            <a:ext cx="8490027" cy="5779270"/>
            <a:chOff x="3279878" y="695415"/>
            <a:chExt cx="4345615" cy="2627538"/>
          </a:xfrm>
        </p:grpSpPr>
        <p:sp>
          <p:nvSpPr>
            <p:cNvPr id="532" name="Google Shape;532;p11"/>
            <p:cNvSpPr/>
            <p:nvPr/>
          </p:nvSpPr>
          <p:spPr>
            <a:xfrm rot="175645">
              <a:off x="3590561" y="794086"/>
              <a:ext cx="3961034" cy="2365241"/>
            </a:xfrm>
            <a:custGeom>
              <a:rect b="b" l="l" r="r" t="t"/>
              <a:pathLst>
                <a:path extrusionOk="0" h="84394" w="151247">
                  <a:moveTo>
                    <a:pt x="70772" y="1"/>
                  </a:moveTo>
                  <a:cubicBezTo>
                    <a:pt x="62973" y="3954"/>
                    <a:pt x="56032" y="9621"/>
                    <a:pt x="50698" y="16312"/>
                  </a:cubicBezTo>
                  <a:cubicBezTo>
                    <a:pt x="47221" y="20634"/>
                    <a:pt x="44292" y="25433"/>
                    <a:pt x="40054" y="29088"/>
                  </a:cubicBezTo>
                  <a:cubicBezTo>
                    <a:pt x="35363" y="33160"/>
                    <a:pt x="29409" y="35565"/>
                    <a:pt x="23706" y="38232"/>
                  </a:cubicBezTo>
                  <a:cubicBezTo>
                    <a:pt x="17503" y="41137"/>
                    <a:pt x="11360" y="44495"/>
                    <a:pt x="6918" y="49531"/>
                  </a:cubicBezTo>
                  <a:cubicBezTo>
                    <a:pt x="2489" y="54543"/>
                    <a:pt x="1" y="61556"/>
                    <a:pt x="2073" y="67807"/>
                  </a:cubicBezTo>
                  <a:cubicBezTo>
                    <a:pt x="4704" y="75784"/>
                    <a:pt x="13634" y="80261"/>
                    <a:pt x="22158" y="82356"/>
                  </a:cubicBezTo>
                  <a:cubicBezTo>
                    <a:pt x="27739" y="83726"/>
                    <a:pt x="33491" y="84394"/>
                    <a:pt x="39247" y="84394"/>
                  </a:cubicBezTo>
                  <a:cubicBezTo>
                    <a:pt x="55204" y="84394"/>
                    <a:pt x="71187" y="79261"/>
                    <a:pt x="83595" y="69724"/>
                  </a:cubicBezTo>
                  <a:cubicBezTo>
                    <a:pt x="92084" y="63187"/>
                    <a:pt x="99097" y="54710"/>
                    <a:pt x="108884" y="50090"/>
                  </a:cubicBezTo>
                  <a:cubicBezTo>
                    <a:pt x="118099" y="45757"/>
                    <a:pt x="128755" y="45340"/>
                    <a:pt x="138566" y="42387"/>
                  </a:cubicBezTo>
                  <a:cubicBezTo>
                    <a:pt x="143019" y="41030"/>
                    <a:pt x="147281" y="39149"/>
                    <a:pt x="151246" y="36803"/>
                  </a:cubicBezTo>
                  <a:lnTo>
                    <a:pt x="15124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3" name="Google Shape;533;p11"/>
            <p:cNvSpPr/>
            <p:nvPr/>
          </p:nvSpPr>
          <p:spPr>
            <a:xfrm rot="175815">
              <a:off x="3353754" y="854977"/>
              <a:ext cx="4060853" cy="2366658"/>
            </a:xfrm>
            <a:custGeom>
              <a:rect b="b" l="l" r="r" t="t"/>
              <a:pathLst>
                <a:path extrusionOk="0" h="94629" w="162498">
                  <a:moveTo>
                    <a:pt x="59925" y="0"/>
                  </a:moveTo>
                  <a:cubicBezTo>
                    <a:pt x="56686" y="3072"/>
                    <a:pt x="53769" y="6453"/>
                    <a:pt x="51019" y="10097"/>
                  </a:cubicBezTo>
                  <a:cubicBezTo>
                    <a:pt x="47114" y="15264"/>
                    <a:pt x="42923" y="19514"/>
                    <a:pt x="37208" y="22943"/>
                  </a:cubicBezTo>
                  <a:cubicBezTo>
                    <a:pt x="32159" y="25944"/>
                    <a:pt x="26885" y="28516"/>
                    <a:pt x="21956" y="31706"/>
                  </a:cubicBezTo>
                  <a:cubicBezTo>
                    <a:pt x="13324" y="37290"/>
                    <a:pt x="5382" y="44696"/>
                    <a:pt x="2560" y="54519"/>
                  </a:cubicBezTo>
                  <a:cubicBezTo>
                    <a:pt x="1" y="63460"/>
                    <a:pt x="3001" y="72628"/>
                    <a:pt x="9192" y="79581"/>
                  </a:cubicBezTo>
                  <a:cubicBezTo>
                    <a:pt x="19030" y="90619"/>
                    <a:pt x="34961" y="94629"/>
                    <a:pt x="50515" y="94629"/>
                  </a:cubicBezTo>
                  <a:cubicBezTo>
                    <a:pt x="57963" y="94629"/>
                    <a:pt x="65325" y="93709"/>
                    <a:pt x="71890" y="92202"/>
                  </a:cubicBezTo>
                  <a:cubicBezTo>
                    <a:pt x="94155" y="87094"/>
                    <a:pt x="111169" y="72378"/>
                    <a:pt x="131196" y="62794"/>
                  </a:cubicBezTo>
                  <a:cubicBezTo>
                    <a:pt x="137161" y="59948"/>
                    <a:pt x="143388" y="57662"/>
                    <a:pt x="149900" y="56293"/>
                  </a:cubicBezTo>
                  <a:cubicBezTo>
                    <a:pt x="154056" y="55424"/>
                    <a:pt x="158294" y="54876"/>
                    <a:pt x="162497" y="54209"/>
                  </a:cubicBezTo>
                  <a:lnTo>
                    <a:pt x="162497" y="53209"/>
                  </a:lnTo>
                  <a:cubicBezTo>
                    <a:pt x="153984" y="54793"/>
                    <a:pt x="145435" y="55888"/>
                    <a:pt x="137268" y="59138"/>
                  </a:cubicBezTo>
                  <a:cubicBezTo>
                    <a:pt x="118980" y="66377"/>
                    <a:pt x="103906" y="79200"/>
                    <a:pt x="85773" y="86737"/>
                  </a:cubicBezTo>
                  <a:cubicBezTo>
                    <a:pt x="75308" y="91090"/>
                    <a:pt x="62834" y="93801"/>
                    <a:pt x="50535" y="93801"/>
                  </a:cubicBezTo>
                  <a:cubicBezTo>
                    <a:pt x="38949" y="93801"/>
                    <a:pt x="27517" y="91395"/>
                    <a:pt x="18062" y="85689"/>
                  </a:cubicBezTo>
                  <a:cubicBezTo>
                    <a:pt x="8895" y="80129"/>
                    <a:pt x="1810" y="70330"/>
                    <a:pt x="2584" y="59686"/>
                  </a:cubicBezTo>
                  <a:cubicBezTo>
                    <a:pt x="3394" y="48328"/>
                    <a:pt x="12085" y="39374"/>
                    <a:pt x="21432" y="33147"/>
                  </a:cubicBezTo>
                  <a:cubicBezTo>
                    <a:pt x="31028" y="26765"/>
                    <a:pt x="42018" y="22789"/>
                    <a:pt x="49328" y="13728"/>
                  </a:cubicBezTo>
                  <a:cubicBezTo>
                    <a:pt x="52840" y="9382"/>
                    <a:pt x="55888" y="4751"/>
                    <a:pt x="59949" y="834"/>
                  </a:cubicBezTo>
                  <a:cubicBezTo>
                    <a:pt x="60234" y="560"/>
                    <a:pt x="60532" y="274"/>
                    <a:pt x="60830"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34" name="Google Shape;534;p11"/>
          <p:cNvGrpSpPr/>
          <p:nvPr/>
        </p:nvGrpSpPr>
        <p:grpSpPr>
          <a:xfrm>
            <a:off x="8282650" y="801325"/>
            <a:ext cx="2590250" cy="3728325"/>
            <a:chOff x="8282650" y="801325"/>
            <a:chExt cx="2590250" cy="3728325"/>
          </a:xfrm>
        </p:grpSpPr>
        <p:sp>
          <p:nvSpPr>
            <p:cNvPr id="535" name="Google Shape;535;p11"/>
            <p:cNvSpPr/>
            <p:nvPr/>
          </p:nvSpPr>
          <p:spPr>
            <a:xfrm>
              <a:off x="8492500" y="1009475"/>
              <a:ext cx="2291675" cy="3130250"/>
            </a:xfrm>
            <a:custGeom>
              <a:rect b="b" l="l" r="r" t="t"/>
              <a:pathLst>
                <a:path extrusionOk="0" h="125210" w="91667">
                  <a:moveTo>
                    <a:pt x="62097" y="0"/>
                  </a:moveTo>
                  <a:cubicBezTo>
                    <a:pt x="59623" y="0"/>
                    <a:pt x="56944" y="302"/>
                    <a:pt x="54055" y="946"/>
                  </a:cubicBezTo>
                  <a:cubicBezTo>
                    <a:pt x="35577" y="5065"/>
                    <a:pt x="22146" y="23437"/>
                    <a:pt x="13086" y="38796"/>
                  </a:cubicBezTo>
                  <a:cubicBezTo>
                    <a:pt x="4573" y="53214"/>
                    <a:pt x="120" y="69990"/>
                    <a:pt x="37" y="86742"/>
                  </a:cubicBezTo>
                  <a:cubicBezTo>
                    <a:pt x="1" y="92159"/>
                    <a:pt x="429" y="97577"/>
                    <a:pt x="1322" y="102911"/>
                  </a:cubicBezTo>
                  <a:cubicBezTo>
                    <a:pt x="2299" y="108649"/>
                    <a:pt x="3870" y="114495"/>
                    <a:pt x="7537" y="119020"/>
                  </a:cubicBezTo>
                  <a:cubicBezTo>
                    <a:pt x="11049" y="123357"/>
                    <a:pt x="15465" y="125209"/>
                    <a:pt x="19926" y="125209"/>
                  </a:cubicBezTo>
                  <a:cubicBezTo>
                    <a:pt x="26658" y="125209"/>
                    <a:pt x="33493" y="120992"/>
                    <a:pt x="37482" y="114734"/>
                  </a:cubicBezTo>
                  <a:cubicBezTo>
                    <a:pt x="43268" y="105649"/>
                    <a:pt x="46554" y="95684"/>
                    <a:pt x="52222" y="86552"/>
                  </a:cubicBezTo>
                  <a:cubicBezTo>
                    <a:pt x="59389" y="75002"/>
                    <a:pt x="67700" y="65608"/>
                    <a:pt x="76177" y="55143"/>
                  </a:cubicBezTo>
                  <a:cubicBezTo>
                    <a:pt x="91667" y="36032"/>
                    <a:pt x="89137" y="0"/>
                    <a:pt x="620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11"/>
            <p:cNvSpPr/>
            <p:nvPr/>
          </p:nvSpPr>
          <p:spPr>
            <a:xfrm>
              <a:off x="8282650" y="801325"/>
              <a:ext cx="2590250" cy="3728325"/>
            </a:xfrm>
            <a:custGeom>
              <a:rect b="b" l="l" r="r" t="t"/>
              <a:pathLst>
                <a:path extrusionOk="0" h="149133" w="103610">
                  <a:moveTo>
                    <a:pt x="73791" y="550"/>
                  </a:moveTo>
                  <a:cubicBezTo>
                    <a:pt x="74709" y="550"/>
                    <a:pt x="75631" y="583"/>
                    <a:pt x="76558" y="652"/>
                  </a:cubicBezTo>
                  <a:cubicBezTo>
                    <a:pt x="81249" y="997"/>
                    <a:pt x="85833" y="2473"/>
                    <a:pt x="89691" y="5188"/>
                  </a:cubicBezTo>
                  <a:cubicBezTo>
                    <a:pt x="93239" y="7712"/>
                    <a:pt x="96013" y="11236"/>
                    <a:pt x="97918" y="15118"/>
                  </a:cubicBezTo>
                  <a:cubicBezTo>
                    <a:pt x="102133" y="23690"/>
                    <a:pt x="102466" y="33882"/>
                    <a:pt x="100668" y="43133"/>
                  </a:cubicBezTo>
                  <a:cubicBezTo>
                    <a:pt x="99704" y="48110"/>
                    <a:pt x="98037" y="52980"/>
                    <a:pt x="95715" y="57504"/>
                  </a:cubicBezTo>
                  <a:cubicBezTo>
                    <a:pt x="92727" y="63350"/>
                    <a:pt x="88345" y="68231"/>
                    <a:pt x="84178" y="73280"/>
                  </a:cubicBezTo>
                  <a:cubicBezTo>
                    <a:pt x="78499" y="80185"/>
                    <a:pt x="72820" y="87127"/>
                    <a:pt x="67640" y="94425"/>
                  </a:cubicBezTo>
                  <a:cubicBezTo>
                    <a:pt x="64985" y="98199"/>
                    <a:pt x="62437" y="102033"/>
                    <a:pt x="60163" y="106057"/>
                  </a:cubicBezTo>
                  <a:cubicBezTo>
                    <a:pt x="57913" y="110010"/>
                    <a:pt x="55948" y="114118"/>
                    <a:pt x="53996" y="118226"/>
                  </a:cubicBezTo>
                  <a:cubicBezTo>
                    <a:pt x="52043" y="122333"/>
                    <a:pt x="50126" y="126453"/>
                    <a:pt x="47971" y="130465"/>
                  </a:cubicBezTo>
                  <a:cubicBezTo>
                    <a:pt x="46078" y="133989"/>
                    <a:pt x="44090" y="137526"/>
                    <a:pt x="41351" y="140478"/>
                  </a:cubicBezTo>
                  <a:cubicBezTo>
                    <a:pt x="36958" y="145205"/>
                    <a:pt x="30707" y="148586"/>
                    <a:pt x="24147" y="148586"/>
                  </a:cubicBezTo>
                  <a:cubicBezTo>
                    <a:pt x="20932" y="148586"/>
                    <a:pt x="17801" y="147682"/>
                    <a:pt x="15062" y="146039"/>
                  </a:cubicBezTo>
                  <a:cubicBezTo>
                    <a:pt x="11800" y="144098"/>
                    <a:pt x="9288" y="141121"/>
                    <a:pt x="7395" y="137859"/>
                  </a:cubicBezTo>
                  <a:cubicBezTo>
                    <a:pt x="5287" y="134192"/>
                    <a:pt x="4037" y="130084"/>
                    <a:pt x="3144" y="125977"/>
                  </a:cubicBezTo>
                  <a:cubicBezTo>
                    <a:pt x="2156" y="121428"/>
                    <a:pt x="1561" y="116785"/>
                    <a:pt x="1227" y="112153"/>
                  </a:cubicBezTo>
                  <a:cubicBezTo>
                    <a:pt x="1001" y="109165"/>
                    <a:pt x="894" y="106177"/>
                    <a:pt x="906" y="103176"/>
                  </a:cubicBezTo>
                  <a:cubicBezTo>
                    <a:pt x="904" y="103143"/>
                    <a:pt x="896" y="103113"/>
                    <a:pt x="883" y="103087"/>
                  </a:cubicBezTo>
                  <a:lnTo>
                    <a:pt x="883" y="103087"/>
                  </a:lnTo>
                  <a:cubicBezTo>
                    <a:pt x="1015" y="85365"/>
                    <a:pt x="5194" y="67705"/>
                    <a:pt x="13276" y="51908"/>
                  </a:cubicBezTo>
                  <a:cubicBezTo>
                    <a:pt x="16705" y="45217"/>
                    <a:pt x="20801" y="38799"/>
                    <a:pt x="25135" y="32679"/>
                  </a:cubicBezTo>
                  <a:cubicBezTo>
                    <a:pt x="29469" y="26583"/>
                    <a:pt x="34267" y="20773"/>
                    <a:pt x="39756" y="15689"/>
                  </a:cubicBezTo>
                  <a:cubicBezTo>
                    <a:pt x="49023" y="7077"/>
                    <a:pt x="60946" y="550"/>
                    <a:pt x="73791" y="550"/>
                  </a:cubicBezTo>
                  <a:close/>
                  <a:moveTo>
                    <a:pt x="74139" y="1"/>
                  </a:moveTo>
                  <a:cubicBezTo>
                    <a:pt x="73085" y="1"/>
                    <a:pt x="72033" y="45"/>
                    <a:pt x="70986" y="128"/>
                  </a:cubicBezTo>
                  <a:cubicBezTo>
                    <a:pt x="64283" y="664"/>
                    <a:pt x="57770" y="2735"/>
                    <a:pt x="51900" y="5998"/>
                  </a:cubicBezTo>
                  <a:cubicBezTo>
                    <a:pt x="39053" y="13106"/>
                    <a:pt x="29338" y="24893"/>
                    <a:pt x="21337" y="36966"/>
                  </a:cubicBezTo>
                  <a:cubicBezTo>
                    <a:pt x="16955" y="43550"/>
                    <a:pt x="12919" y="50360"/>
                    <a:pt x="9728" y="57599"/>
                  </a:cubicBezTo>
                  <a:cubicBezTo>
                    <a:pt x="6168" y="65612"/>
                    <a:pt x="3597" y="74065"/>
                    <a:pt x="1965" y="82697"/>
                  </a:cubicBezTo>
                  <a:cubicBezTo>
                    <a:pt x="704" y="89471"/>
                    <a:pt x="61" y="96376"/>
                    <a:pt x="25" y="103269"/>
                  </a:cubicBezTo>
                  <a:lnTo>
                    <a:pt x="25" y="103269"/>
                  </a:lnTo>
                  <a:cubicBezTo>
                    <a:pt x="25" y="103270"/>
                    <a:pt x="25" y="103271"/>
                    <a:pt x="25" y="103271"/>
                  </a:cubicBezTo>
                  <a:cubicBezTo>
                    <a:pt x="1" y="108058"/>
                    <a:pt x="275" y="112856"/>
                    <a:pt x="858" y="117618"/>
                  </a:cubicBezTo>
                  <a:cubicBezTo>
                    <a:pt x="1370" y="121988"/>
                    <a:pt x="2120" y="126381"/>
                    <a:pt x="3382" y="130608"/>
                  </a:cubicBezTo>
                  <a:cubicBezTo>
                    <a:pt x="5502" y="137704"/>
                    <a:pt x="9693" y="144729"/>
                    <a:pt x="16777" y="147729"/>
                  </a:cubicBezTo>
                  <a:cubicBezTo>
                    <a:pt x="19060" y="148695"/>
                    <a:pt x="21469" y="149132"/>
                    <a:pt x="23884" y="149132"/>
                  </a:cubicBezTo>
                  <a:cubicBezTo>
                    <a:pt x="27512" y="149132"/>
                    <a:pt x="31152" y="148145"/>
                    <a:pt x="34398" y="146479"/>
                  </a:cubicBezTo>
                  <a:cubicBezTo>
                    <a:pt x="37256" y="145003"/>
                    <a:pt x="39827" y="143002"/>
                    <a:pt x="42030" y="140669"/>
                  </a:cubicBezTo>
                  <a:cubicBezTo>
                    <a:pt x="44697" y="137823"/>
                    <a:pt x="46650" y="134406"/>
                    <a:pt x="48507" y="131001"/>
                  </a:cubicBezTo>
                  <a:cubicBezTo>
                    <a:pt x="52865" y="123024"/>
                    <a:pt x="56258" y="114535"/>
                    <a:pt x="60699" y="106593"/>
                  </a:cubicBezTo>
                  <a:cubicBezTo>
                    <a:pt x="65164" y="98580"/>
                    <a:pt x="70688" y="91151"/>
                    <a:pt x="76368" y="83971"/>
                  </a:cubicBezTo>
                  <a:cubicBezTo>
                    <a:pt x="79166" y="80435"/>
                    <a:pt x="82023" y="76959"/>
                    <a:pt x="84881" y="73470"/>
                  </a:cubicBezTo>
                  <a:cubicBezTo>
                    <a:pt x="87417" y="70410"/>
                    <a:pt x="90036" y="67398"/>
                    <a:pt x="92393" y="64207"/>
                  </a:cubicBezTo>
                  <a:cubicBezTo>
                    <a:pt x="95394" y="60171"/>
                    <a:pt x="97680" y="55647"/>
                    <a:pt x="99359" y="50932"/>
                  </a:cubicBezTo>
                  <a:cubicBezTo>
                    <a:pt x="102621" y="41776"/>
                    <a:pt x="103609" y="31489"/>
                    <a:pt x="101299" y="21999"/>
                  </a:cubicBezTo>
                  <a:cubicBezTo>
                    <a:pt x="99228" y="13439"/>
                    <a:pt x="94025" y="5688"/>
                    <a:pt x="85726" y="2176"/>
                  </a:cubicBezTo>
                  <a:cubicBezTo>
                    <a:pt x="82059" y="624"/>
                    <a:pt x="78095" y="1"/>
                    <a:pt x="7413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37" name="Google Shape;537;p11"/>
          <p:cNvGrpSpPr/>
          <p:nvPr/>
        </p:nvGrpSpPr>
        <p:grpSpPr>
          <a:xfrm>
            <a:off x="7664575" y="3375250"/>
            <a:ext cx="1167725" cy="1482225"/>
            <a:chOff x="6926150" y="24869075"/>
            <a:chExt cx="1167725" cy="1482225"/>
          </a:xfrm>
        </p:grpSpPr>
        <p:sp>
          <p:nvSpPr>
            <p:cNvPr id="538" name="Google Shape;538;p11"/>
            <p:cNvSpPr/>
            <p:nvPr/>
          </p:nvSpPr>
          <p:spPr>
            <a:xfrm>
              <a:off x="7936200" y="24869075"/>
              <a:ext cx="119900" cy="158375"/>
            </a:xfrm>
            <a:custGeom>
              <a:rect b="b" l="l" r="r" t="t"/>
              <a:pathLst>
                <a:path extrusionOk="0" h="6335" w="4796">
                  <a:moveTo>
                    <a:pt x="3497" y="1"/>
                  </a:moveTo>
                  <a:cubicBezTo>
                    <a:pt x="3152" y="1"/>
                    <a:pt x="2805" y="168"/>
                    <a:pt x="2604" y="567"/>
                  </a:cubicBezTo>
                  <a:cubicBezTo>
                    <a:pt x="1890" y="2008"/>
                    <a:pt x="1175" y="3437"/>
                    <a:pt x="425" y="4866"/>
                  </a:cubicBezTo>
                  <a:cubicBezTo>
                    <a:pt x="1" y="5660"/>
                    <a:pt x="744" y="6334"/>
                    <a:pt x="1463" y="6334"/>
                  </a:cubicBezTo>
                  <a:cubicBezTo>
                    <a:pt x="1832" y="6334"/>
                    <a:pt x="2195" y="6156"/>
                    <a:pt x="2390" y="5723"/>
                  </a:cubicBezTo>
                  <a:cubicBezTo>
                    <a:pt x="3044" y="4270"/>
                    <a:pt x="3735" y="2830"/>
                    <a:pt x="4437" y="1365"/>
                  </a:cubicBezTo>
                  <a:cubicBezTo>
                    <a:pt x="4796" y="601"/>
                    <a:pt x="4150" y="1"/>
                    <a:pt x="349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11"/>
            <p:cNvSpPr/>
            <p:nvPr/>
          </p:nvSpPr>
          <p:spPr>
            <a:xfrm>
              <a:off x="8042950" y="25010700"/>
              <a:ext cx="50925" cy="59150"/>
            </a:xfrm>
            <a:custGeom>
              <a:rect b="b" l="l" r="r" t="t"/>
              <a:pathLst>
                <a:path extrusionOk="0" h="2366" w="2037">
                  <a:moveTo>
                    <a:pt x="1136" y="1"/>
                  </a:moveTo>
                  <a:cubicBezTo>
                    <a:pt x="1029" y="1"/>
                    <a:pt x="922" y="19"/>
                    <a:pt x="822" y="58"/>
                  </a:cubicBezTo>
                  <a:cubicBezTo>
                    <a:pt x="608" y="153"/>
                    <a:pt x="406" y="308"/>
                    <a:pt x="334" y="522"/>
                  </a:cubicBezTo>
                  <a:cubicBezTo>
                    <a:pt x="263" y="748"/>
                    <a:pt x="179" y="951"/>
                    <a:pt x="108" y="1165"/>
                  </a:cubicBezTo>
                  <a:cubicBezTo>
                    <a:pt x="37" y="1391"/>
                    <a:pt x="1" y="1594"/>
                    <a:pt x="96" y="1820"/>
                  </a:cubicBezTo>
                  <a:cubicBezTo>
                    <a:pt x="167" y="2010"/>
                    <a:pt x="346" y="2225"/>
                    <a:pt x="560" y="2296"/>
                  </a:cubicBezTo>
                  <a:cubicBezTo>
                    <a:pt x="676" y="2337"/>
                    <a:pt x="802" y="2366"/>
                    <a:pt x="929" y="2366"/>
                  </a:cubicBezTo>
                  <a:cubicBezTo>
                    <a:pt x="1026" y="2366"/>
                    <a:pt x="1123" y="2349"/>
                    <a:pt x="1215" y="2308"/>
                  </a:cubicBezTo>
                  <a:cubicBezTo>
                    <a:pt x="1418" y="2225"/>
                    <a:pt x="1596" y="2070"/>
                    <a:pt x="1691" y="1844"/>
                  </a:cubicBezTo>
                  <a:cubicBezTo>
                    <a:pt x="1775" y="1641"/>
                    <a:pt x="1858" y="1451"/>
                    <a:pt x="1942" y="1236"/>
                  </a:cubicBezTo>
                  <a:cubicBezTo>
                    <a:pt x="2025" y="1034"/>
                    <a:pt x="2037" y="772"/>
                    <a:pt x="1953" y="570"/>
                  </a:cubicBezTo>
                  <a:cubicBezTo>
                    <a:pt x="1882" y="355"/>
                    <a:pt x="1680" y="165"/>
                    <a:pt x="1489" y="70"/>
                  </a:cubicBezTo>
                  <a:cubicBezTo>
                    <a:pt x="1381" y="25"/>
                    <a:pt x="1259" y="1"/>
                    <a:pt x="11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11"/>
            <p:cNvSpPr/>
            <p:nvPr/>
          </p:nvSpPr>
          <p:spPr>
            <a:xfrm>
              <a:off x="7940275" y="25156125"/>
              <a:ext cx="27700" cy="37775"/>
            </a:xfrm>
            <a:custGeom>
              <a:rect b="b" l="l" r="r" t="t"/>
              <a:pathLst>
                <a:path extrusionOk="0" h="1511" w="1108">
                  <a:moveTo>
                    <a:pt x="576" y="1"/>
                  </a:moveTo>
                  <a:cubicBezTo>
                    <a:pt x="453" y="1"/>
                    <a:pt x="327" y="30"/>
                    <a:pt x="226" y="111"/>
                  </a:cubicBezTo>
                  <a:cubicBezTo>
                    <a:pt x="119" y="194"/>
                    <a:pt x="12" y="337"/>
                    <a:pt x="12" y="468"/>
                  </a:cubicBezTo>
                  <a:cubicBezTo>
                    <a:pt x="12" y="599"/>
                    <a:pt x="0" y="753"/>
                    <a:pt x="0" y="884"/>
                  </a:cubicBezTo>
                  <a:cubicBezTo>
                    <a:pt x="0" y="1027"/>
                    <a:pt x="0" y="1170"/>
                    <a:pt x="107" y="1301"/>
                  </a:cubicBezTo>
                  <a:cubicBezTo>
                    <a:pt x="179" y="1408"/>
                    <a:pt x="334" y="1492"/>
                    <a:pt x="464" y="1504"/>
                  </a:cubicBezTo>
                  <a:cubicBezTo>
                    <a:pt x="494" y="1508"/>
                    <a:pt x="523" y="1511"/>
                    <a:pt x="553" y="1511"/>
                  </a:cubicBezTo>
                  <a:cubicBezTo>
                    <a:pt x="669" y="1511"/>
                    <a:pt x="786" y="1475"/>
                    <a:pt x="881" y="1408"/>
                  </a:cubicBezTo>
                  <a:cubicBezTo>
                    <a:pt x="988" y="1313"/>
                    <a:pt x="1096" y="1194"/>
                    <a:pt x="1096" y="1051"/>
                  </a:cubicBezTo>
                  <a:cubicBezTo>
                    <a:pt x="1096" y="908"/>
                    <a:pt x="1107" y="765"/>
                    <a:pt x="1107" y="634"/>
                  </a:cubicBezTo>
                  <a:cubicBezTo>
                    <a:pt x="1107" y="480"/>
                    <a:pt x="1107" y="349"/>
                    <a:pt x="1000" y="218"/>
                  </a:cubicBezTo>
                  <a:cubicBezTo>
                    <a:pt x="929" y="111"/>
                    <a:pt x="774" y="15"/>
                    <a:pt x="643" y="3"/>
                  </a:cubicBezTo>
                  <a:cubicBezTo>
                    <a:pt x="621" y="2"/>
                    <a:pt x="599" y="1"/>
                    <a:pt x="57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11"/>
            <p:cNvSpPr/>
            <p:nvPr/>
          </p:nvSpPr>
          <p:spPr>
            <a:xfrm>
              <a:off x="7802675" y="25055425"/>
              <a:ext cx="103075" cy="128375"/>
            </a:xfrm>
            <a:custGeom>
              <a:rect b="b" l="l" r="r" t="t"/>
              <a:pathLst>
                <a:path extrusionOk="0" h="5135" w="4123">
                  <a:moveTo>
                    <a:pt x="3104" y="0"/>
                  </a:moveTo>
                  <a:cubicBezTo>
                    <a:pt x="2766" y="0"/>
                    <a:pt x="2468" y="216"/>
                    <a:pt x="2289" y="519"/>
                  </a:cubicBezTo>
                  <a:cubicBezTo>
                    <a:pt x="1694" y="1531"/>
                    <a:pt x="1123" y="2555"/>
                    <a:pt x="504" y="3567"/>
                  </a:cubicBezTo>
                  <a:cubicBezTo>
                    <a:pt x="0" y="4378"/>
                    <a:pt x="664" y="5134"/>
                    <a:pt x="1334" y="5134"/>
                  </a:cubicBezTo>
                  <a:cubicBezTo>
                    <a:pt x="1647" y="5134"/>
                    <a:pt x="1961" y="4969"/>
                    <a:pt x="2158" y="4567"/>
                  </a:cubicBezTo>
                  <a:cubicBezTo>
                    <a:pt x="2706" y="3436"/>
                    <a:pt x="3325" y="2341"/>
                    <a:pt x="3897" y="1233"/>
                  </a:cubicBezTo>
                  <a:cubicBezTo>
                    <a:pt x="4123" y="805"/>
                    <a:pt x="3861" y="257"/>
                    <a:pt x="3456" y="79"/>
                  </a:cubicBezTo>
                  <a:cubicBezTo>
                    <a:pt x="3336" y="25"/>
                    <a:pt x="3218" y="0"/>
                    <a:pt x="310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2" name="Google Shape;542;p11"/>
            <p:cNvSpPr/>
            <p:nvPr/>
          </p:nvSpPr>
          <p:spPr>
            <a:xfrm>
              <a:off x="7797975" y="24903650"/>
              <a:ext cx="39025" cy="55950"/>
            </a:xfrm>
            <a:custGeom>
              <a:rect b="b" l="l" r="r" t="t"/>
              <a:pathLst>
                <a:path extrusionOk="0" h="2238" w="1561">
                  <a:moveTo>
                    <a:pt x="1017" y="0"/>
                  </a:moveTo>
                  <a:cubicBezTo>
                    <a:pt x="825" y="0"/>
                    <a:pt x="631" y="107"/>
                    <a:pt x="561" y="292"/>
                  </a:cubicBezTo>
                  <a:cubicBezTo>
                    <a:pt x="394" y="708"/>
                    <a:pt x="251" y="1125"/>
                    <a:pt x="84" y="1542"/>
                  </a:cubicBezTo>
                  <a:cubicBezTo>
                    <a:pt x="1" y="1792"/>
                    <a:pt x="84" y="2090"/>
                    <a:pt x="334" y="2197"/>
                  </a:cubicBezTo>
                  <a:cubicBezTo>
                    <a:pt x="397" y="2225"/>
                    <a:pt x="465" y="2238"/>
                    <a:pt x="534" y="2238"/>
                  </a:cubicBezTo>
                  <a:cubicBezTo>
                    <a:pt x="730" y="2238"/>
                    <a:pt x="928" y="2131"/>
                    <a:pt x="989" y="1947"/>
                  </a:cubicBezTo>
                  <a:cubicBezTo>
                    <a:pt x="1156" y="1530"/>
                    <a:pt x="1323" y="1113"/>
                    <a:pt x="1465" y="696"/>
                  </a:cubicBezTo>
                  <a:cubicBezTo>
                    <a:pt x="1561" y="446"/>
                    <a:pt x="1465" y="149"/>
                    <a:pt x="1215" y="42"/>
                  </a:cubicBezTo>
                  <a:cubicBezTo>
                    <a:pt x="1153" y="14"/>
                    <a:pt x="1085" y="0"/>
                    <a:pt x="101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11"/>
            <p:cNvSpPr/>
            <p:nvPr/>
          </p:nvSpPr>
          <p:spPr>
            <a:xfrm>
              <a:off x="7666425" y="25031400"/>
              <a:ext cx="53300" cy="46500"/>
            </a:xfrm>
            <a:custGeom>
              <a:rect b="b" l="l" r="r" t="t"/>
              <a:pathLst>
                <a:path extrusionOk="0" h="1860" w="2132">
                  <a:moveTo>
                    <a:pt x="1352" y="0"/>
                  </a:moveTo>
                  <a:cubicBezTo>
                    <a:pt x="1231" y="0"/>
                    <a:pt x="1111" y="37"/>
                    <a:pt x="1012" y="123"/>
                  </a:cubicBezTo>
                  <a:cubicBezTo>
                    <a:pt x="798" y="337"/>
                    <a:pt x="584" y="539"/>
                    <a:pt x="358" y="754"/>
                  </a:cubicBezTo>
                  <a:cubicBezTo>
                    <a:pt x="143" y="980"/>
                    <a:pt x="0" y="1337"/>
                    <a:pt x="239" y="1611"/>
                  </a:cubicBezTo>
                  <a:cubicBezTo>
                    <a:pt x="364" y="1758"/>
                    <a:pt x="561" y="1860"/>
                    <a:pt x="759" y="1860"/>
                  </a:cubicBezTo>
                  <a:cubicBezTo>
                    <a:pt x="881" y="1860"/>
                    <a:pt x="1003" y="1821"/>
                    <a:pt x="1108" y="1730"/>
                  </a:cubicBezTo>
                  <a:lnTo>
                    <a:pt x="1774" y="1159"/>
                  </a:lnTo>
                  <a:cubicBezTo>
                    <a:pt x="2024" y="932"/>
                    <a:pt x="2132" y="539"/>
                    <a:pt x="1905" y="266"/>
                  </a:cubicBezTo>
                  <a:cubicBezTo>
                    <a:pt x="1784" y="114"/>
                    <a:pt x="1565" y="0"/>
                    <a:pt x="1352"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11"/>
            <p:cNvSpPr/>
            <p:nvPr/>
          </p:nvSpPr>
          <p:spPr>
            <a:xfrm>
              <a:off x="7507125" y="25162600"/>
              <a:ext cx="45300" cy="79375"/>
            </a:xfrm>
            <a:custGeom>
              <a:rect b="b" l="l" r="r" t="t"/>
              <a:pathLst>
                <a:path extrusionOk="0" h="3175" w="1812">
                  <a:moveTo>
                    <a:pt x="1358" y="1"/>
                  </a:moveTo>
                  <a:cubicBezTo>
                    <a:pt x="1223" y="1"/>
                    <a:pt x="1093" y="67"/>
                    <a:pt x="1038" y="221"/>
                  </a:cubicBezTo>
                  <a:cubicBezTo>
                    <a:pt x="753" y="971"/>
                    <a:pt x="479" y="1721"/>
                    <a:pt x="181" y="2459"/>
                  </a:cubicBezTo>
                  <a:cubicBezTo>
                    <a:pt x="0" y="2878"/>
                    <a:pt x="355" y="3175"/>
                    <a:pt x="694" y="3175"/>
                  </a:cubicBezTo>
                  <a:cubicBezTo>
                    <a:pt x="913" y="3175"/>
                    <a:pt x="1125" y="3051"/>
                    <a:pt x="1181" y="2757"/>
                  </a:cubicBezTo>
                  <a:cubicBezTo>
                    <a:pt x="1348" y="1983"/>
                    <a:pt x="1550" y="1209"/>
                    <a:pt x="1753" y="435"/>
                  </a:cubicBezTo>
                  <a:cubicBezTo>
                    <a:pt x="1812" y="177"/>
                    <a:pt x="1578" y="1"/>
                    <a:pt x="135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5" name="Google Shape;545;p11"/>
            <p:cNvSpPr/>
            <p:nvPr/>
          </p:nvSpPr>
          <p:spPr>
            <a:xfrm>
              <a:off x="7630100" y="25268025"/>
              <a:ext cx="50925" cy="77050"/>
            </a:xfrm>
            <a:custGeom>
              <a:rect b="b" l="l" r="r" t="t"/>
              <a:pathLst>
                <a:path extrusionOk="0" h="3082" w="2037">
                  <a:moveTo>
                    <a:pt x="1183" y="1"/>
                  </a:moveTo>
                  <a:cubicBezTo>
                    <a:pt x="773" y="1"/>
                    <a:pt x="401" y="258"/>
                    <a:pt x="322" y="695"/>
                  </a:cubicBezTo>
                  <a:cubicBezTo>
                    <a:pt x="239" y="1183"/>
                    <a:pt x="144" y="1671"/>
                    <a:pt x="72" y="2171"/>
                  </a:cubicBezTo>
                  <a:cubicBezTo>
                    <a:pt x="1" y="2588"/>
                    <a:pt x="310" y="3028"/>
                    <a:pt x="739" y="3076"/>
                  </a:cubicBezTo>
                  <a:cubicBezTo>
                    <a:pt x="771" y="3079"/>
                    <a:pt x="803" y="3081"/>
                    <a:pt x="834" y="3081"/>
                  </a:cubicBezTo>
                  <a:cubicBezTo>
                    <a:pt x="1234" y="3081"/>
                    <a:pt x="1567" y="2807"/>
                    <a:pt x="1656" y="2409"/>
                  </a:cubicBezTo>
                  <a:cubicBezTo>
                    <a:pt x="1751" y="1909"/>
                    <a:pt x="1846" y="1433"/>
                    <a:pt x="1953" y="945"/>
                  </a:cubicBezTo>
                  <a:cubicBezTo>
                    <a:pt x="2037" y="528"/>
                    <a:pt x="1692" y="52"/>
                    <a:pt x="1263" y="4"/>
                  </a:cubicBezTo>
                  <a:cubicBezTo>
                    <a:pt x="1236" y="2"/>
                    <a:pt x="1210" y="1"/>
                    <a:pt x="118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11"/>
            <p:cNvSpPr/>
            <p:nvPr/>
          </p:nvSpPr>
          <p:spPr>
            <a:xfrm>
              <a:off x="7783100" y="25335525"/>
              <a:ext cx="44975" cy="59950"/>
            </a:xfrm>
            <a:custGeom>
              <a:rect b="b" l="l" r="r" t="t"/>
              <a:pathLst>
                <a:path extrusionOk="0" h="2398" w="1799">
                  <a:moveTo>
                    <a:pt x="1012" y="1"/>
                  </a:moveTo>
                  <a:cubicBezTo>
                    <a:pt x="672" y="1"/>
                    <a:pt x="386" y="230"/>
                    <a:pt x="310" y="578"/>
                  </a:cubicBezTo>
                  <a:cubicBezTo>
                    <a:pt x="239" y="924"/>
                    <a:pt x="155" y="1281"/>
                    <a:pt x="72" y="1626"/>
                  </a:cubicBezTo>
                  <a:cubicBezTo>
                    <a:pt x="1" y="1971"/>
                    <a:pt x="274" y="2340"/>
                    <a:pt x="620" y="2388"/>
                  </a:cubicBezTo>
                  <a:cubicBezTo>
                    <a:pt x="663" y="2394"/>
                    <a:pt x="704" y="2397"/>
                    <a:pt x="743" y="2397"/>
                  </a:cubicBezTo>
                  <a:cubicBezTo>
                    <a:pt x="1087" y="2397"/>
                    <a:pt x="1298" y="2173"/>
                    <a:pt x="1394" y="1852"/>
                  </a:cubicBezTo>
                  <a:cubicBezTo>
                    <a:pt x="1501" y="1507"/>
                    <a:pt x="1584" y="1162"/>
                    <a:pt x="1691" y="805"/>
                  </a:cubicBezTo>
                  <a:cubicBezTo>
                    <a:pt x="1798" y="447"/>
                    <a:pt x="1453" y="43"/>
                    <a:pt x="1108" y="7"/>
                  </a:cubicBezTo>
                  <a:cubicBezTo>
                    <a:pt x="1075" y="3"/>
                    <a:pt x="1043" y="1"/>
                    <a:pt x="101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7" name="Google Shape;547;p11"/>
            <p:cNvSpPr/>
            <p:nvPr/>
          </p:nvSpPr>
          <p:spPr>
            <a:xfrm>
              <a:off x="7946775" y="25327600"/>
              <a:ext cx="92375" cy="127350"/>
            </a:xfrm>
            <a:custGeom>
              <a:rect b="b" l="l" r="r" t="t"/>
              <a:pathLst>
                <a:path extrusionOk="0" h="5094" w="3695">
                  <a:moveTo>
                    <a:pt x="2419" y="0"/>
                  </a:moveTo>
                  <a:cubicBezTo>
                    <a:pt x="2090" y="0"/>
                    <a:pt x="1771" y="173"/>
                    <a:pt x="1609" y="586"/>
                  </a:cubicBezTo>
                  <a:cubicBezTo>
                    <a:pt x="1181" y="1610"/>
                    <a:pt x="752" y="2646"/>
                    <a:pt x="335" y="3669"/>
                  </a:cubicBezTo>
                  <a:cubicBezTo>
                    <a:pt x="1" y="4463"/>
                    <a:pt x="703" y="5094"/>
                    <a:pt x="1363" y="5094"/>
                  </a:cubicBezTo>
                  <a:cubicBezTo>
                    <a:pt x="1713" y="5094"/>
                    <a:pt x="2052" y="4916"/>
                    <a:pt x="2217" y="4491"/>
                  </a:cubicBezTo>
                  <a:cubicBezTo>
                    <a:pt x="2610" y="3443"/>
                    <a:pt x="3002" y="2407"/>
                    <a:pt x="3407" y="1372"/>
                  </a:cubicBezTo>
                  <a:cubicBezTo>
                    <a:pt x="3695" y="610"/>
                    <a:pt x="3038" y="0"/>
                    <a:pt x="241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8" name="Google Shape;548;p11"/>
            <p:cNvSpPr/>
            <p:nvPr/>
          </p:nvSpPr>
          <p:spPr>
            <a:xfrm>
              <a:off x="8031050" y="25219175"/>
              <a:ext cx="35150" cy="41950"/>
            </a:xfrm>
            <a:custGeom>
              <a:rect b="b" l="l" r="r" t="t"/>
              <a:pathLst>
                <a:path extrusionOk="0" h="1678" w="1406">
                  <a:moveTo>
                    <a:pt x="818" y="0"/>
                  </a:moveTo>
                  <a:cubicBezTo>
                    <a:pt x="613" y="0"/>
                    <a:pt x="405" y="112"/>
                    <a:pt x="334" y="315"/>
                  </a:cubicBezTo>
                  <a:cubicBezTo>
                    <a:pt x="251" y="517"/>
                    <a:pt x="167" y="732"/>
                    <a:pt x="96" y="934"/>
                  </a:cubicBezTo>
                  <a:cubicBezTo>
                    <a:pt x="1" y="1208"/>
                    <a:pt x="96" y="1530"/>
                    <a:pt x="358" y="1637"/>
                  </a:cubicBezTo>
                  <a:cubicBezTo>
                    <a:pt x="425" y="1664"/>
                    <a:pt x="497" y="1678"/>
                    <a:pt x="569" y="1678"/>
                  </a:cubicBezTo>
                  <a:cubicBezTo>
                    <a:pt x="776" y="1678"/>
                    <a:pt x="981" y="1566"/>
                    <a:pt x="1060" y="1363"/>
                  </a:cubicBezTo>
                  <a:cubicBezTo>
                    <a:pt x="1132" y="1160"/>
                    <a:pt x="1227" y="946"/>
                    <a:pt x="1298" y="744"/>
                  </a:cubicBezTo>
                  <a:cubicBezTo>
                    <a:pt x="1405" y="494"/>
                    <a:pt x="1298" y="148"/>
                    <a:pt x="1024" y="41"/>
                  </a:cubicBezTo>
                  <a:cubicBezTo>
                    <a:pt x="960" y="14"/>
                    <a:pt x="889" y="0"/>
                    <a:pt x="818"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p11"/>
            <p:cNvSpPr/>
            <p:nvPr/>
          </p:nvSpPr>
          <p:spPr>
            <a:xfrm>
              <a:off x="7806325" y="25464650"/>
              <a:ext cx="79500" cy="92425"/>
            </a:xfrm>
            <a:custGeom>
              <a:rect b="b" l="l" r="r" t="t"/>
              <a:pathLst>
                <a:path extrusionOk="0" h="3697" w="3180">
                  <a:moveTo>
                    <a:pt x="2134" y="0"/>
                  </a:moveTo>
                  <a:cubicBezTo>
                    <a:pt x="1864" y="0"/>
                    <a:pt x="1597" y="107"/>
                    <a:pt x="1453" y="343"/>
                  </a:cubicBezTo>
                  <a:lnTo>
                    <a:pt x="286" y="2176"/>
                  </a:lnTo>
                  <a:cubicBezTo>
                    <a:pt x="24" y="2605"/>
                    <a:pt x="0" y="3152"/>
                    <a:pt x="441" y="3498"/>
                  </a:cubicBezTo>
                  <a:cubicBezTo>
                    <a:pt x="601" y="3626"/>
                    <a:pt x="834" y="3697"/>
                    <a:pt x="1064" y="3697"/>
                  </a:cubicBezTo>
                  <a:cubicBezTo>
                    <a:pt x="1346" y="3697"/>
                    <a:pt x="1625" y="3591"/>
                    <a:pt x="1762" y="3355"/>
                  </a:cubicBezTo>
                  <a:cubicBezTo>
                    <a:pt x="2132" y="2724"/>
                    <a:pt x="2501" y="2117"/>
                    <a:pt x="2894" y="1486"/>
                  </a:cubicBezTo>
                  <a:cubicBezTo>
                    <a:pt x="3144" y="1057"/>
                    <a:pt x="3179" y="533"/>
                    <a:pt x="2739" y="200"/>
                  </a:cubicBezTo>
                  <a:cubicBezTo>
                    <a:pt x="2578" y="71"/>
                    <a:pt x="2355" y="0"/>
                    <a:pt x="213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0" name="Google Shape;550;p11"/>
            <p:cNvSpPr/>
            <p:nvPr/>
          </p:nvSpPr>
          <p:spPr>
            <a:xfrm>
              <a:off x="7622975" y="25484450"/>
              <a:ext cx="64900" cy="76975"/>
            </a:xfrm>
            <a:custGeom>
              <a:rect b="b" l="l" r="r" t="t"/>
              <a:pathLst>
                <a:path extrusionOk="0" h="3079" w="2596">
                  <a:moveTo>
                    <a:pt x="1670" y="0"/>
                  </a:moveTo>
                  <a:cubicBezTo>
                    <a:pt x="1352" y="0"/>
                    <a:pt x="1065" y="177"/>
                    <a:pt x="905" y="479"/>
                  </a:cubicBezTo>
                  <a:cubicBezTo>
                    <a:pt x="667" y="955"/>
                    <a:pt x="429" y="1432"/>
                    <a:pt x="191" y="1920"/>
                  </a:cubicBezTo>
                  <a:cubicBezTo>
                    <a:pt x="0" y="2301"/>
                    <a:pt x="214" y="2872"/>
                    <a:pt x="631" y="3015"/>
                  </a:cubicBezTo>
                  <a:cubicBezTo>
                    <a:pt x="741" y="3058"/>
                    <a:pt x="855" y="3079"/>
                    <a:pt x="965" y="3079"/>
                  </a:cubicBezTo>
                  <a:cubicBezTo>
                    <a:pt x="1286" y="3079"/>
                    <a:pt x="1585" y="2905"/>
                    <a:pt x="1726" y="2587"/>
                  </a:cubicBezTo>
                  <a:cubicBezTo>
                    <a:pt x="1953" y="2110"/>
                    <a:pt x="2191" y="1634"/>
                    <a:pt x="2417" y="1146"/>
                  </a:cubicBezTo>
                  <a:cubicBezTo>
                    <a:pt x="2596" y="753"/>
                    <a:pt x="2393" y="217"/>
                    <a:pt x="2000" y="62"/>
                  </a:cubicBezTo>
                  <a:cubicBezTo>
                    <a:pt x="1889" y="20"/>
                    <a:pt x="1778" y="0"/>
                    <a:pt x="167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1" name="Google Shape;551;p11"/>
            <p:cNvSpPr/>
            <p:nvPr/>
          </p:nvSpPr>
          <p:spPr>
            <a:xfrm>
              <a:off x="7473100" y="25454125"/>
              <a:ext cx="27500" cy="21825"/>
            </a:xfrm>
            <a:custGeom>
              <a:rect b="b" l="l" r="r" t="t"/>
              <a:pathLst>
                <a:path extrusionOk="0" h="873" w="1100">
                  <a:moveTo>
                    <a:pt x="574" y="0"/>
                  </a:moveTo>
                  <a:cubicBezTo>
                    <a:pt x="291" y="0"/>
                    <a:pt x="0" y="255"/>
                    <a:pt x="137" y="597"/>
                  </a:cubicBezTo>
                  <a:cubicBezTo>
                    <a:pt x="210" y="791"/>
                    <a:pt x="366" y="872"/>
                    <a:pt x="525" y="872"/>
                  </a:cubicBezTo>
                  <a:cubicBezTo>
                    <a:pt x="807" y="872"/>
                    <a:pt x="1100" y="617"/>
                    <a:pt x="971" y="275"/>
                  </a:cubicBezTo>
                  <a:cubicBezTo>
                    <a:pt x="893" y="82"/>
                    <a:pt x="735" y="0"/>
                    <a:pt x="57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2" name="Google Shape;552;p11"/>
            <p:cNvSpPr/>
            <p:nvPr/>
          </p:nvSpPr>
          <p:spPr>
            <a:xfrm>
              <a:off x="7534850" y="25651550"/>
              <a:ext cx="71475" cy="93775"/>
            </a:xfrm>
            <a:custGeom>
              <a:rect b="b" l="l" r="r" t="t"/>
              <a:pathLst>
                <a:path extrusionOk="0" h="3751" w="2859">
                  <a:moveTo>
                    <a:pt x="1771" y="1"/>
                  </a:moveTo>
                  <a:cubicBezTo>
                    <a:pt x="1395" y="1"/>
                    <a:pt x="1023" y="193"/>
                    <a:pt x="882" y="582"/>
                  </a:cubicBezTo>
                  <a:cubicBezTo>
                    <a:pt x="644" y="1201"/>
                    <a:pt x="406" y="1820"/>
                    <a:pt x="179" y="2451"/>
                  </a:cubicBezTo>
                  <a:cubicBezTo>
                    <a:pt x="1" y="2915"/>
                    <a:pt x="168" y="3499"/>
                    <a:pt x="656" y="3689"/>
                  </a:cubicBezTo>
                  <a:cubicBezTo>
                    <a:pt x="770" y="3730"/>
                    <a:pt x="889" y="3750"/>
                    <a:pt x="1006" y="3750"/>
                  </a:cubicBezTo>
                  <a:cubicBezTo>
                    <a:pt x="1368" y="3750"/>
                    <a:pt x="1717" y="3560"/>
                    <a:pt x="1870" y="3201"/>
                  </a:cubicBezTo>
                  <a:cubicBezTo>
                    <a:pt x="2144" y="2582"/>
                    <a:pt x="2394" y="1975"/>
                    <a:pt x="2668" y="1356"/>
                  </a:cubicBezTo>
                  <a:cubicBezTo>
                    <a:pt x="2858" y="879"/>
                    <a:pt x="2668" y="260"/>
                    <a:pt x="2156" y="70"/>
                  </a:cubicBezTo>
                  <a:cubicBezTo>
                    <a:pt x="2033" y="24"/>
                    <a:pt x="1902" y="1"/>
                    <a:pt x="177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3" name="Google Shape;553;p11"/>
            <p:cNvSpPr/>
            <p:nvPr/>
          </p:nvSpPr>
          <p:spPr>
            <a:xfrm>
              <a:off x="7660475" y="25695500"/>
              <a:ext cx="72350" cy="94925"/>
            </a:xfrm>
            <a:custGeom>
              <a:rect b="b" l="l" r="r" t="t"/>
              <a:pathLst>
                <a:path extrusionOk="0" h="3797" w="2894">
                  <a:moveTo>
                    <a:pt x="1645" y="0"/>
                  </a:moveTo>
                  <a:cubicBezTo>
                    <a:pt x="1323" y="0"/>
                    <a:pt x="1001" y="132"/>
                    <a:pt x="786" y="407"/>
                  </a:cubicBezTo>
                  <a:cubicBezTo>
                    <a:pt x="274" y="1110"/>
                    <a:pt x="0" y="1991"/>
                    <a:pt x="155" y="2872"/>
                  </a:cubicBezTo>
                  <a:cubicBezTo>
                    <a:pt x="233" y="3370"/>
                    <a:pt x="639" y="3796"/>
                    <a:pt x="1165" y="3796"/>
                  </a:cubicBezTo>
                  <a:cubicBezTo>
                    <a:pt x="1205" y="3796"/>
                    <a:pt x="1245" y="3794"/>
                    <a:pt x="1286" y="3789"/>
                  </a:cubicBezTo>
                  <a:cubicBezTo>
                    <a:pt x="1846" y="3705"/>
                    <a:pt x="2251" y="3241"/>
                    <a:pt x="2203" y="2658"/>
                  </a:cubicBezTo>
                  <a:lnTo>
                    <a:pt x="2203" y="2550"/>
                  </a:lnTo>
                  <a:lnTo>
                    <a:pt x="2203" y="2479"/>
                  </a:lnTo>
                  <a:cubicBezTo>
                    <a:pt x="2227" y="2408"/>
                    <a:pt x="2239" y="2348"/>
                    <a:pt x="2239" y="2288"/>
                  </a:cubicBezTo>
                  <a:lnTo>
                    <a:pt x="2239" y="2265"/>
                  </a:lnTo>
                  <a:cubicBezTo>
                    <a:pt x="2262" y="2193"/>
                    <a:pt x="2298" y="2098"/>
                    <a:pt x="2322" y="2015"/>
                  </a:cubicBezTo>
                  <a:lnTo>
                    <a:pt x="2370" y="1967"/>
                  </a:lnTo>
                  <a:cubicBezTo>
                    <a:pt x="2417" y="1919"/>
                    <a:pt x="2477" y="1836"/>
                    <a:pt x="2524" y="1776"/>
                  </a:cubicBezTo>
                  <a:cubicBezTo>
                    <a:pt x="2893" y="1348"/>
                    <a:pt x="2798" y="574"/>
                    <a:pt x="2346" y="229"/>
                  </a:cubicBezTo>
                  <a:cubicBezTo>
                    <a:pt x="2144" y="78"/>
                    <a:pt x="1894" y="0"/>
                    <a:pt x="1645"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4" name="Google Shape;554;p11"/>
            <p:cNvSpPr/>
            <p:nvPr/>
          </p:nvSpPr>
          <p:spPr>
            <a:xfrm>
              <a:off x="7580100" y="25863650"/>
              <a:ext cx="45625" cy="81275"/>
            </a:xfrm>
            <a:custGeom>
              <a:rect b="b" l="l" r="r" t="t"/>
              <a:pathLst>
                <a:path extrusionOk="0" h="3251" w="1825">
                  <a:moveTo>
                    <a:pt x="1163" y="0"/>
                  </a:moveTo>
                  <a:cubicBezTo>
                    <a:pt x="968" y="0"/>
                    <a:pt x="783" y="98"/>
                    <a:pt x="715" y="325"/>
                  </a:cubicBezTo>
                  <a:cubicBezTo>
                    <a:pt x="501" y="1051"/>
                    <a:pt x="263" y="1778"/>
                    <a:pt x="84" y="2528"/>
                  </a:cubicBezTo>
                  <a:cubicBezTo>
                    <a:pt x="1" y="2849"/>
                    <a:pt x="286" y="3194"/>
                    <a:pt x="596" y="3242"/>
                  </a:cubicBezTo>
                  <a:cubicBezTo>
                    <a:pt x="632" y="3248"/>
                    <a:pt x="666" y="3251"/>
                    <a:pt x="700" y="3251"/>
                  </a:cubicBezTo>
                  <a:cubicBezTo>
                    <a:pt x="1006" y="3251"/>
                    <a:pt x="1235" y="3018"/>
                    <a:pt x="1310" y="2718"/>
                  </a:cubicBezTo>
                  <a:cubicBezTo>
                    <a:pt x="1489" y="2016"/>
                    <a:pt x="1608" y="1325"/>
                    <a:pt x="1751" y="623"/>
                  </a:cubicBezTo>
                  <a:cubicBezTo>
                    <a:pt x="1824" y="255"/>
                    <a:pt x="1480" y="0"/>
                    <a:pt x="116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11"/>
            <p:cNvSpPr/>
            <p:nvPr/>
          </p:nvSpPr>
          <p:spPr>
            <a:xfrm>
              <a:off x="7483825" y="25818500"/>
              <a:ext cx="87350" cy="78875"/>
            </a:xfrm>
            <a:custGeom>
              <a:rect b="b" l="l" r="r" t="t"/>
              <a:pathLst>
                <a:path extrusionOk="0" h="3155" w="3494">
                  <a:moveTo>
                    <a:pt x="2379" y="0"/>
                  </a:moveTo>
                  <a:cubicBezTo>
                    <a:pt x="2177" y="0"/>
                    <a:pt x="1971" y="84"/>
                    <a:pt x="1804" y="285"/>
                  </a:cubicBezTo>
                  <a:cubicBezTo>
                    <a:pt x="1351" y="821"/>
                    <a:pt x="911" y="1369"/>
                    <a:pt x="458" y="1905"/>
                  </a:cubicBezTo>
                  <a:cubicBezTo>
                    <a:pt x="0" y="2477"/>
                    <a:pt x="539" y="3154"/>
                    <a:pt x="1111" y="3154"/>
                  </a:cubicBezTo>
                  <a:cubicBezTo>
                    <a:pt x="1312" y="3154"/>
                    <a:pt x="1517" y="3070"/>
                    <a:pt x="1685" y="2869"/>
                  </a:cubicBezTo>
                  <a:cubicBezTo>
                    <a:pt x="2125" y="2333"/>
                    <a:pt x="2578" y="1786"/>
                    <a:pt x="3018" y="1250"/>
                  </a:cubicBezTo>
                  <a:cubicBezTo>
                    <a:pt x="3494" y="677"/>
                    <a:pt x="2953" y="0"/>
                    <a:pt x="237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11"/>
            <p:cNvSpPr/>
            <p:nvPr/>
          </p:nvSpPr>
          <p:spPr>
            <a:xfrm>
              <a:off x="7344650" y="25831000"/>
              <a:ext cx="60450" cy="55125"/>
            </a:xfrm>
            <a:custGeom>
              <a:rect b="b" l="l" r="r" t="t"/>
              <a:pathLst>
                <a:path extrusionOk="0" h="2205" w="2418">
                  <a:moveTo>
                    <a:pt x="1573" y="1"/>
                  </a:moveTo>
                  <a:cubicBezTo>
                    <a:pt x="1415" y="1"/>
                    <a:pt x="1257" y="49"/>
                    <a:pt x="1132" y="155"/>
                  </a:cubicBezTo>
                  <a:cubicBezTo>
                    <a:pt x="906" y="345"/>
                    <a:pt x="691" y="547"/>
                    <a:pt x="453" y="738"/>
                  </a:cubicBezTo>
                  <a:cubicBezTo>
                    <a:pt x="72" y="1048"/>
                    <a:pt x="1" y="1583"/>
                    <a:pt x="358" y="1952"/>
                  </a:cubicBezTo>
                  <a:cubicBezTo>
                    <a:pt x="513" y="2119"/>
                    <a:pt x="703" y="2191"/>
                    <a:pt x="929" y="2202"/>
                  </a:cubicBezTo>
                  <a:cubicBezTo>
                    <a:pt x="950" y="2204"/>
                    <a:pt x="969" y="2205"/>
                    <a:pt x="989" y="2205"/>
                  </a:cubicBezTo>
                  <a:cubicBezTo>
                    <a:pt x="1233" y="2205"/>
                    <a:pt x="1420" y="2070"/>
                    <a:pt x="1596" y="1905"/>
                  </a:cubicBezTo>
                  <a:cubicBezTo>
                    <a:pt x="1799" y="1702"/>
                    <a:pt x="2013" y="1488"/>
                    <a:pt x="2239" y="1286"/>
                  </a:cubicBezTo>
                  <a:cubicBezTo>
                    <a:pt x="2358" y="1167"/>
                    <a:pt x="2418" y="881"/>
                    <a:pt x="2382" y="702"/>
                  </a:cubicBezTo>
                  <a:cubicBezTo>
                    <a:pt x="2358" y="524"/>
                    <a:pt x="2299" y="381"/>
                    <a:pt x="2156" y="250"/>
                  </a:cubicBezTo>
                  <a:cubicBezTo>
                    <a:pt x="2011" y="92"/>
                    <a:pt x="1791" y="1"/>
                    <a:pt x="157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7" name="Google Shape;557;p11"/>
            <p:cNvSpPr/>
            <p:nvPr/>
          </p:nvSpPr>
          <p:spPr>
            <a:xfrm>
              <a:off x="7232725" y="25861800"/>
              <a:ext cx="62850" cy="78600"/>
            </a:xfrm>
            <a:custGeom>
              <a:rect b="b" l="l" r="r" t="t"/>
              <a:pathLst>
                <a:path extrusionOk="0" h="3144" w="2514">
                  <a:moveTo>
                    <a:pt x="1407" y="0"/>
                  </a:moveTo>
                  <a:cubicBezTo>
                    <a:pt x="1172" y="0"/>
                    <a:pt x="930" y="58"/>
                    <a:pt x="739" y="208"/>
                  </a:cubicBezTo>
                  <a:cubicBezTo>
                    <a:pt x="525" y="387"/>
                    <a:pt x="418" y="589"/>
                    <a:pt x="346" y="875"/>
                  </a:cubicBezTo>
                  <a:cubicBezTo>
                    <a:pt x="251" y="1220"/>
                    <a:pt x="144" y="1578"/>
                    <a:pt x="61" y="1911"/>
                  </a:cubicBezTo>
                  <a:cubicBezTo>
                    <a:pt x="1" y="2173"/>
                    <a:pt x="108" y="2506"/>
                    <a:pt x="251" y="2721"/>
                  </a:cubicBezTo>
                  <a:cubicBezTo>
                    <a:pt x="406" y="2923"/>
                    <a:pt x="680" y="3102"/>
                    <a:pt x="930" y="3137"/>
                  </a:cubicBezTo>
                  <a:cubicBezTo>
                    <a:pt x="973" y="3142"/>
                    <a:pt x="1016" y="3144"/>
                    <a:pt x="1059" y="3144"/>
                  </a:cubicBezTo>
                  <a:cubicBezTo>
                    <a:pt x="1614" y="3144"/>
                    <a:pt x="2034" y="2787"/>
                    <a:pt x="2156" y="2244"/>
                  </a:cubicBezTo>
                  <a:cubicBezTo>
                    <a:pt x="2227" y="1899"/>
                    <a:pt x="2323" y="1542"/>
                    <a:pt x="2394" y="1197"/>
                  </a:cubicBezTo>
                  <a:cubicBezTo>
                    <a:pt x="2513" y="661"/>
                    <a:pt x="2073" y="66"/>
                    <a:pt x="1537" y="6"/>
                  </a:cubicBezTo>
                  <a:cubicBezTo>
                    <a:pt x="1494" y="2"/>
                    <a:pt x="1451" y="0"/>
                    <a:pt x="140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11"/>
            <p:cNvSpPr/>
            <p:nvPr/>
          </p:nvSpPr>
          <p:spPr>
            <a:xfrm>
              <a:off x="7323525" y="25985125"/>
              <a:ext cx="69975" cy="81925"/>
            </a:xfrm>
            <a:custGeom>
              <a:rect b="b" l="l" r="r" t="t"/>
              <a:pathLst>
                <a:path extrusionOk="0" h="3277" w="2799">
                  <a:moveTo>
                    <a:pt x="1737" y="1"/>
                  </a:moveTo>
                  <a:cubicBezTo>
                    <a:pt x="1386" y="1"/>
                    <a:pt x="1061" y="197"/>
                    <a:pt x="893" y="550"/>
                  </a:cubicBezTo>
                  <a:cubicBezTo>
                    <a:pt x="667" y="1026"/>
                    <a:pt x="429" y="1526"/>
                    <a:pt x="203" y="2002"/>
                  </a:cubicBezTo>
                  <a:cubicBezTo>
                    <a:pt x="0" y="2431"/>
                    <a:pt x="227" y="3026"/>
                    <a:pt x="667" y="3205"/>
                  </a:cubicBezTo>
                  <a:cubicBezTo>
                    <a:pt x="788" y="3253"/>
                    <a:pt x="912" y="3276"/>
                    <a:pt x="1032" y="3276"/>
                  </a:cubicBezTo>
                  <a:cubicBezTo>
                    <a:pt x="1384" y="3276"/>
                    <a:pt x="1710" y="3078"/>
                    <a:pt x="1870" y="2741"/>
                  </a:cubicBezTo>
                  <a:cubicBezTo>
                    <a:pt x="2108" y="2264"/>
                    <a:pt x="2346" y="1776"/>
                    <a:pt x="2584" y="1300"/>
                  </a:cubicBezTo>
                  <a:cubicBezTo>
                    <a:pt x="2798" y="871"/>
                    <a:pt x="2572" y="252"/>
                    <a:pt x="2108" y="74"/>
                  </a:cubicBezTo>
                  <a:cubicBezTo>
                    <a:pt x="1985" y="24"/>
                    <a:pt x="1859" y="1"/>
                    <a:pt x="173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9" name="Google Shape;559;p11"/>
            <p:cNvSpPr/>
            <p:nvPr/>
          </p:nvSpPr>
          <p:spPr>
            <a:xfrm>
              <a:off x="7442875" y="26005275"/>
              <a:ext cx="59850" cy="84225"/>
            </a:xfrm>
            <a:custGeom>
              <a:rect b="b" l="l" r="r" t="t"/>
              <a:pathLst>
                <a:path extrusionOk="0" h="3369" w="2394">
                  <a:moveTo>
                    <a:pt x="1559" y="1"/>
                  </a:moveTo>
                  <a:cubicBezTo>
                    <a:pt x="1269" y="1"/>
                    <a:pt x="975" y="165"/>
                    <a:pt x="870" y="446"/>
                  </a:cubicBezTo>
                  <a:cubicBezTo>
                    <a:pt x="644" y="1077"/>
                    <a:pt x="406" y="1685"/>
                    <a:pt x="156" y="2304"/>
                  </a:cubicBezTo>
                  <a:cubicBezTo>
                    <a:pt x="1" y="2697"/>
                    <a:pt x="156" y="3137"/>
                    <a:pt x="537" y="3304"/>
                  </a:cubicBezTo>
                  <a:cubicBezTo>
                    <a:pt x="630" y="3348"/>
                    <a:pt x="733" y="3368"/>
                    <a:pt x="836" y="3368"/>
                  </a:cubicBezTo>
                  <a:cubicBezTo>
                    <a:pt x="1127" y="3368"/>
                    <a:pt x="1423" y="3204"/>
                    <a:pt x="1537" y="2923"/>
                  </a:cubicBezTo>
                  <a:cubicBezTo>
                    <a:pt x="1775" y="2292"/>
                    <a:pt x="2013" y="1673"/>
                    <a:pt x="2251" y="1054"/>
                  </a:cubicBezTo>
                  <a:cubicBezTo>
                    <a:pt x="2394" y="673"/>
                    <a:pt x="2251" y="220"/>
                    <a:pt x="1858" y="65"/>
                  </a:cubicBezTo>
                  <a:cubicBezTo>
                    <a:pt x="1764" y="22"/>
                    <a:pt x="1662" y="1"/>
                    <a:pt x="1559"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11"/>
            <p:cNvSpPr/>
            <p:nvPr/>
          </p:nvSpPr>
          <p:spPr>
            <a:xfrm>
              <a:off x="7173500" y="26030075"/>
              <a:ext cx="61950" cy="74250"/>
            </a:xfrm>
            <a:custGeom>
              <a:rect b="b" l="l" r="r" t="t"/>
              <a:pathLst>
                <a:path extrusionOk="0" h="2970" w="2478">
                  <a:moveTo>
                    <a:pt x="1605" y="1"/>
                  </a:moveTo>
                  <a:cubicBezTo>
                    <a:pt x="1307" y="1"/>
                    <a:pt x="1037" y="177"/>
                    <a:pt x="894" y="455"/>
                  </a:cubicBezTo>
                  <a:cubicBezTo>
                    <a:pt x="655" y="931"/>
                    <a:pt x="417" y="1419"/>
                    <a:pt x="179" y="1895"/>
                  </a:cubicBezTo>
                  <a:cubicBezTo>
                    <a:pt x="1" y="2252"/>
                    <a:pt x="191" y="2764"/>
                    <a:pt x="572" y="2907"/>
                  </a:cubicBezTo>
                  <a:cubicBezTo>
                    <a:pt x="673" y="2950"/>
                    <a:pt x="775" y="2970"/>
                    <a:pt x="875" y="2970"/>
                  </a:cubicBezTo>
                  <a:cubicBezTo>
                    <a:pt x="1164" y="2970"/>
                    <a:pt x="1434" y="2801"/>
                    <a:pt x="1584" y="2526"/>
                  </a:cubicBezTo>
                  <a:cubicBezTo>
                    <a:pt x="1834" y="2026"/>
                    <a:pt x="2060" y="1550"/>
                    <a:pt x="2299" y="1074"/>
                  </a:cubicBezTo>
                  <a:cubicBezTo>
                    <a:pt x="2477" y="716"/>
                    <a:pt x="2275" y="216"/>
                    <a:pt x="1906" y="62"/>
                  </a:cubicBezTo>
                  <a:cubicBezTo>
                    <a:pt x="1805" y="20"/>
                    <a:pt x="1703" y="1"/>
                    <a:pt x="1605"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1" name="Google Shape;561;p11"/>
            <p:cNvSpPr/>
            <p:nvPr/>
          </p:nvSpPr>
          <p:spPr>
            <a:xfrm>
              <a:off x="7247325" y="26184875"/>
              <a:ext cx="56575" cy="64325"/>
            </a:xfrm>
            <a:custGeom>
              <a:rect b="b" l="l" r="r" t="t"/>
              <a:pathLst>
                <a:path extrusionOk="0" h="2573" w="2263">
                  <a:moveTo>
                    <a:pt x="1221" y="0"/>
                  </a:moveTo>
                  <a:cubicBezTo>
                    <a:pt x="1109" y="0"/>
                    <a:pt x="998" y="19"/>
                    <a:pt x="893" y="61"/>
                  </a:cubicBezTo>
                  <a:cubicBezTo>
                    <a:pt x="667" y="168"/>
                    <a:pt x="429" y="347"/>
                    <a:pt x="334" y="585"/>
                  </a:cubicBezTo>
                  <a:lnTo>
                    <a:pt x="119" y="1216"/>
                  </a:lnTo>
                  <a:cubicBezTo>
                    <a:pt x="24" y="1454"/>
                    <a:pt x="0" y="1704"/>
                    <a:pt x="96" y="1954"/>
                  </a:cubicBezTo>
                  <a:cubicBezTo>
                    <a:pt x="191" y="2180"/>
                    <a:pt x="381" y="2406"/>
                    <a:pt x="620" y="2490"/>
                  </a:cubicBezTo>
                  <a:cubicBezTo>
                    <a:pt x="749" y="2542"/>
                    <a:pt x="889" y="2572"/>
                    <a:pt x="1028" y="2572"/>
                  </a:cubicBezTo>
                  <a:cubicBezTo>
                    <a:pt x="1145" y="2572"/>
                    <a:pt x="1261" y="2551"/>
                    <a:pt x="1370" y="2502"/>
                  </a:cubicBezTo>
                  <a:cubicBezTo>
                    <a:pt x="1608" y="2430"/>
                    <a:pt x="1810" y="2264"/>
                    <a:pt x="1905" y="2013"/>
                  </a:cubicBezTo>
                  <a:cubicBezTo>
                    <a:pt x="1989" y="1811"/>
                    <a:pt x="2060" y="1597"/>
                    <a:pt x="2155" y="1394"/>
                  </a:cubicBezTo>
                  <a:cubicBezTo>
                    <a:pt x="2239" y="1156"/>
                    <a:pt x="2263" y="882"/>
                    <a:pt x="2167" y="632"/>
                  </a:cubicBezTo>
                  <a:cubicBezTo>
                    <a:pt x="2084" y="406"/>
                    <a:pt x="1870" y="168"/>
                    <a:pt x="1643" y="85"/>
                  </a:cubicBezTo>
                  <a:cubicBezTo>
                    <a:pt x="1510" y="31"/>
                    <a:pt x="1365" y="0"/>
                    <a:pt x="122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2" name="Google Shape;562;p11"/>
            <p:cNvSpPr/>
            <p:nvPr/>
          </p:nvSpPr>
          <p:spPr>
            <a:xfrm>
              <a:off x="7124100" y="26224175"/>
              <a:ext cx="60750" cy="65425"/>
            </a:xfrm>
            <a:custGeom>
              <a:rect b="b" l="l" r="r" t="t"/>
              <a:pathLst>
                <a:path extrusionOk="0" h="2617" w="2430">
                  <a:moveTo>
                    <a:pt x="1491" y="1"/>
                  </a:moveTo>
                  <a:cubicBezTo>
                    <a:pt x="1143" y="1"/>
                    <a:pt x="833" y="199"/>
                    <a:pt x="655" y="537"/>
                  </a:cubicBezTo>
                  <a:cubicBezTo>
                    <a:pt x="500" y="811"/>
                    <a:pt x="357" y="1084"/>
                    <a:pt x="215" y="1370"/>
                  </a:cubicBezTo>
                  <a:cubicBezTo>
                    <a:pt x="0" y="1787"/>
                    <a:pt x="250" y="2382"/>
                    <a:pt x="679" y="2537"/>
                  </a:cubicBezTo>
                  <a:cubicBezTo>
                    <a:pt x="797" y="2589"/>
                    <a:pt x="925" y="2617"/>
                    <a:pt x="1055" y="2617"/>
                  </a:cubicBezTo>
                  <a:cubicBezTo>
                    <a:pt x="1161" y="2617"/>
                    <a:pt x="1268" y="2598"/>
                    <a:pt x="1369" y="2561"/>
                  </a:cubicBezTo>
                  <a:cubicBezTo>
                    <a:pt x="1584" y="2454"/>
                    <a:pt x="1739" y="2299"/>
                    <a:pt x="1858" y="2085"/>
                  </a:cubicBezTo>
                  <a:cubicBezTo>
                    <a:pt x="2012" y="1823"/>
                    <a:pt x="2155" y="1561"/>
                    <a:pt x="2322" y="1275"/>
                  </a:cubicBezTo>
                  <a:cubicBezTo>
                    <a:pt x="2429" y="1084"/>
                    <a:pt x="2405" y="775"/>
                    <a:pt x="2334" y="572"/>
                  </a:cubicBezTo>
                  <a:cubicBezTo>
                    <a:pt x="2262" y="370"/>
                    <a:pt x="2072" y="156"/>
                    <a:pt x="1858" y="72"/>
                  </a:cubicBezTo>
                  <a:cubicBezTo>
                    <a:pt x="1734" y="24"/>
                    <a:pt x="1610" y="1"/>
                    <a:pt x="149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3" name="Google Shape;563;p11"/>
            <p:cNvSpPr/>
            <p:nvPr/>
          </p:nvSpPr>
          <p:spPr>
            <a:xfrm>
              <a:off x="7070525" y="26027750"/>
              <a:ext cx="55375" cy="69750"/>
            </a:xfrm>
            <a:custGeom>
              <a:rect b="b" l="l" r="r" t="t"/>
              <a:pathLst>
                <a:path extrusionOk="0" h="2790" w="2215">
                  <a:moveTo>
                    <a:pt x="1472" y="1"/>
                  </a:moveTo>
                  <a:cubicBezTo>
                    <a:pt x="1222" y="1"/>
                    <a:pt x="996" y="154"/>
                    <a:pt x="881" y="393"/>
                  </a:cubicBezTo>
                  <a:cubicBezTo>
                    <a:pt x="643" y="869"/>
                    <a:pt x="405" y="1345"/>
                    <a:pt x="167" y="1845"/>
                  </a:cubicBezTo>
                  <a:cubicBezTo>
                    <a:pt x="0" y="2167"/>
                    <a:pt x="191" y="2583"/>
                    <a:pt x="500" y="2738"/>
                  </a:cubicBezTo>
                  <a:cubicBezTo>
                    <a:pt x="585" y="2773"/>
                    <a:pt x="673" y="2790"/>
                    <a:pt x="759" y="2790"/>
                  </a:cubicBezTo>
                  <a:cubicBezTo>
                    <a:pt x="1024" y="2790"/>
                    <a:pt x="1276" y="2635"/>
                    <a:pt x="1393" y="2393"/>
                  </a:cubicBezTo>
                  <a:cubicBezTo>
                    <a:pt x="1619" y="1881"/>
                    <a:pt x="1846" y="1393"/>
                    <a:pt x="2072" y="917"/>
                  </a:cubicBezTo>
                  <a:cubicBezTo>
                    <a:pt x="2215" y="595"/>
                    <a:pt x="2048" y="202"/>
                    <a:pt x="1738" y="59"/>
                  </a:cubicBezTo>
                  <a:cubicBezTo>
                    <a:pt x="1649" y="19"/>
                    <a:pt x="1559" y="1"/>
                    <a:pt x="147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11"/>
            <p:cNvSpPr/>
            <p:nvPr/>
          </p:nvSpPr>
          <p:spPr>
            <a:xfrm>
              <a:off x="7030025" y="26201725"/>
              <a:ext cx="47050" cy="63400"/>
            </a:xfrm>
            <a:custGeom>
              <a:rect b="b" l="l" r="r" t="t"/>
              <a:pathLst>
                <a:path extrusionOk="0" h="2536" w="1882">
                  <a:moveTo>
                    <a:pt x="1068" y="0"/>
                  </a:moveTo>
                  <a:cubicBezTo>
                    <a:pt x="683" y="0"/>
                    <a:pt x="362" y="253"/>
                    <a:pt x="275" y="637"/>
                  </a:cubicBezTo>
                  <a:cubicBezTo>
                    <a:pt x="203" y="994"/>
                    <a:pt x="132" y="1339"/>
                    <a:pt x="60" y="1697"/>
                  </a:cubicBezTo>
                  <a:cubicBezTo>
                    <a:pt x="1" y="2066"/>
                    <a:pt x="298" y="2482"/>
                    <a:pt x="679" y="2530"/>
                  </a:cubicBezTo>
                  <a:cubicBezTo>
                    <a:pt x="714" y="2534"/>
                    <a:pt x="749" y="2536"/>
                    <a:pt x="782" y="2536"/>
                  </a:cubicBezTo>
                  <a:cubicBezTo>
                    <a:pt x="1155" y="2536"/>
                    <a:pt x="1415" y="2295"/>
                    <a:pt x="1525" y="1923"/>
                  </a:cubicBezTo>
                  <a:cubicBezTo>
                    <a:pt x="1632" y="1578"/>
                    <a:pt x="1727" y="1232"/>
                    <a:pt x="1822" y="875"/>
                  </a:cubicBezTo>
                  <a:cubicBezTo>
                    <a:pt x="1882" y="697"/>
                    <a:pt x="1787" y="435"/>
                    <a:pt x="1680" y="304"/>
                  </a:cubicBezTo>
                  <a:cubicBezTo>
                    <a:pt x="1561" y="149"/>
                    <a:pt x="1370" y="18"/>
                    <a:pt x="1168" y="6"/>
                  </a:cubicBezTo>
                  <a:cubicBezTo>
                    <a:pt x="1134" y="2"/>
                    <a:pt x="1101" y="0"/>
                    <a:pt x="1068"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5" name="Google Shape;565;p11"/>
            <p:cNvSpPr/>
            <p:nvPr/>
          </p:nvSpPr>
          <p:spPr>
            <a:xfrm>
              <a:off x="6926150" y="26301275"/>
              <a:ext cx="40800" cy="50025"/>
            </a:xfrm>
            <a:custGeom>
              <a:rect b="b" l="l" r="r" t="t"/>
              <a:pathLst>
                <a:path extrusionOk="0" h="2001" w="1632">
                  <a:moveTo>
                    <a:pt x="834" y="1"/>
                  </a:moveTo>
                  <a:cubicBezTo>
                    <a:pt x="608" y="1"/>
                    <a:pt x="417" y="84"/>
                    <a:pt x="251" y="227"/>
                  </a:cubicBezTo>
                  <a:cubicBezTo>
                    <a:pt x="179" y="286"/>
                    <a:pt x="96" y="382"/>
                    <a:pt x="72" y="477"/>
                  </a:cubicBezTo>
                  <a:cubicBezTo>
                    <a:pt x="12" y="620"/>
                    <a:pt x="1" y="751"/>
                    <a:pt x="12" y="882"/>
                  </a:cubicBezTo>
                  <a:cubicBezTo>
                    <a:pt x="12" y="1013"/>
                    <a:pt x="12" y="1167"/>
                    <a:pt x="1" y="1298"/>
                  </a:cubicBezTo>
                  <a:cubicBezTo>
                    <a:pt x="1" y="1406"/>
                    <a:pt x="36" y="1513"/>
                    <a:pt x="96" y="1596"/>
                  </a:cubicBezTo>
                  <a:cubicBezTo>
                    <a:pt x="143" y="1703"/>
                    <a:pt x="203" y="1775"/>
                    <a:pt x="298" y="1834"/>
                  </a:cubicBezTo>
                  <a:cubicBezTo>
                    <a:pt x="441" y="1941"/>
                    <a:pt x="596" y="2001"/>
                    <a:pt x="774" y="2001"/>
                  </a:cubicBezTo>
                  <a:cubicBezTo>
                    <a:pt x="953" y="2001"/>
                    <a:pt x="1132" y="1953"/>
                    <a:pt x="1275" y="1846"/>
                  </a:cubicBezTo>
                  <a:cubicBezTo>
                    <a:pt x="1417" y="1739"/>
                    <a:pt x="1560" y="1560"/>
                    <a:pt x="1572" y="1346"/>
                  </a:cubicBezTo>
                  <a:cubicBezTo>
                    <a:pt x="1584" y="1215"/>
                    <a:pt x="1584" y="1060"/>
                    <a:pt x="1608" y="929"/>
                  </a:cubicBezTo>
                  <a:cubicBezTo>
                    <a:pt x="1632" y="786"/>
                    <a:pt x="1620" y="644"/>
                    <a:pt x="1560" y="513"/>
                  </a:cubicBezTo>
                  <a:cubicBezTo>
                    <a:pt x="1536" y="453"/>
                    <a:pt x="1489" y="382"/>
                    <a:pt x="1453" y="322"/>
                  </a:cubicBezTo>
                  <a:cubicBezTo>
                    <a:pt x="1322" y="108"/>
                    <a:pt x="1072" y="1"/>
                    <a:pt x="83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66" name="Google Shape;566;p11"/>
          <p:cNvGrpSpPr/>
          <p:nvPr/>
        </p:nvGrpSpPr>
        <p:grpSpPr>
          <a:xfrm>
            <a:off x="185459" y="947316"/>
            <a:ext cx="763397" cy="646153"/>
            <a:chOff x="8351384" y="752041"/>
            <a:chExt cx="763397" cy="646153"/>
          </a:xfrm>
        </p:grpSpPr>
        <p:sp>
          <p:nvSpPr>
            <p:cNvPr id="567" name="Google Shape;567;p11"/>
            <p:cNvSpPr/>
            <p:nvPr/>
          </p:nvSpPr>
          <p:spPr>
            <a:xfrm>
              <a:off x="8775472" y="1160773"/>
              <a:ext cx="143434" cy="74903"/>
            </a:xfrm>
            <a:custGeom>
              <a:rect b="b" l="l" r="r" t="t"/>
              <a:pathLst>
                <a:path extrusionOk="0" h="2351" w="4502">
                  <a:moveTo>
                    <a:pt x="1189" y="1003"/>
                  </a:moveTo>
                  <a:cubicBezTo>
                    <a:pt x="1173" y="1084"/>
                    <a:pt x="1170" y="1161"/>
                    <a:pt x="1177" y="1235"/>
                  </a:cubicBezTo>
                  <a:lnTo>
                    <a:pt x="1177" y="1235"/>
                  </a:lnTo>
                  <a:cubicBezTo>
                    <a:pt x="1129" y="1189"/>
                    <a:pt x="1083" y="1141"/>
                    <a:pt x="1040" y="1090"/>
                  </a:cubicBezTo>
                  <a:lnTo>
                    <a:pt x="1040" y="1090"/>
                  </a:lnTo>
                  <a:cubicBezTo>
                    <a:pt x="1089" y="1059"/>
                    <a:pt x="1139" y="1030"/>
                    <a:pt x="1189" y="1003"/>
                  </a:cubicBezTo>
                  <a:close/>
                  <a:moveTo>
                    <a:pt x="2307" y="713"/>
                  </a:moveTo>
                  <a:cubicBezTo>
                    <a:pt x="2539" y="713"/>
                    <a:pt x="2776" y="748"/>
                    <a:pt x="3013" y="821"/>
                  </a:cubicBezTo>
                  <a:lnTo>
                    <a:pt x="3013" y="821"/>
                  </a:lnTo>
                  <a:cubicBezTo>
                    <a:pt x="3207" y="955"/>
                    <a:pt x="3386" y="1139"/>
                    <a:pt x="3524" y="1291"/>
                  </a:cubicBezTo>
                  <a:lnTo>
                    <a:pt x="3524" y="1291"/>
                  </a:lnTo>
                  <a:cubicBezTo>
                    <a:pt x="3370" y="1439"/>
                    <a:pt x="3196" y="1549"/>
                    <a:pt x="3011" y="1621"/>
                  </a:cubicBezTo>
                  <a:lnTo>
                    <a:pt x="3011" y="1621"/>
                  </a:lnTo>
                  <a:cubicBezTo>
                    <a:pt x="3175" y="1391"/>
                    <a:pt x="2940" y="1261"/>
                    <a:pt x="2681" y="1261"/>
                  </a:cubicBezTo>
                  <a:cubicBezTo>
                    <a:pt x="2522" y="1261"/>
                    <a:pt x="2354" y="1309"/>
                    <a:pt x="2263" y="1414"/>
                  </a:cubicBezTo>
                  <a:cubicBezTo>
                    <a:pt x="2387" y="1268"/>
                    <a:pt x="1595" y="1004"/>
                    <a:pt x="2223" y="714"/>
                  </a:cubicBezTo>
                  <a:lnTo>
                    <a:pt x="2223" y="714"/>
                  </a:lnTo>
                  <a:cubicBezTo>
                    <a:pt x="2251" y="713"/>
                    <a:pt x="2279" y="713"/>
                    <a:pt x="2307" y="713"/>
                  </a:cubicBezTo>
                  <a:close/>
                  <a:moveTo>
                    <a:pt x="2607" y="1"/>
                  </a:moveTo>
                  <a:cubicBezTo>
                    <a:pt x="2453" y="1"/>
                    <a:pt x="2289" y="26"/>
                    <a:pt x="2129" y="75"/>
                  </a:cubicBezTo>
                  <a:lnTo>
                    <a:pt x="2129" y="75"/>
                  </a:lnTo>
                  <a:cubicBezTo>
                    <a:pt x="1438" y="137"/>
                    <a:pt x="769" y="404"/>
                    <a:pt x="203" y="854"/>
                  </a:cubicBezTo>
                  <a:cubicBezTo>
                    <a:pt x="84" y="961"/>
                    <a:pt x="1" y="1092"/>
                    <a:pt x="108" y="1247"/>
                  </a:cubicBezTo>
                  <a:cubicBezTo>
                    <a:pt x="571" y="1993"/>
                    <a:pt x="1396" y="2350"/>
                    <a:pt x="2233" y="2350"/>
                  </a:cubicBezTo>
                  <a:cubicBezTo>
                    <a:pt x="3052" y="2350"/>
                    <a:pt x="3882" y="2008"/>
                    <a:pt x="4394" y="1354"/>
                  </a:cubicBezTo>
                  <a:cubicBezTo>
                    <a:pt x="4453" y="1259"/>
                    <a:pt x="4501" y="1128"/>
                    <a:pt x="4418" y="1033"/>
                  </a:cubicBezTo>
                  <a:cubicBezTo>
                    <a:pt x="4242" y="844"/>
                    <a:pt x="4061" y="665"/>
                    <a:pt x="3866" y="510"/>
                  </a:cubicBezTo>
                  <a:lnTo>
                    <a:pt x="3866" y="510"/>
                  </a:lnTo>
                  <a:cubicBezTo>
                    <a:pt x="3879" y="422"/>
                    <a:pt x="3829" y="338"/>
                    <a:pt x="3680" y="283"/>
                  </a:cubicBezTo>
                  <a:cubicBezTo>
                    <a:pt x="3559" y="238"/>
                    <a:pt x="3437" y="200"/>
                    <a:pt x="3314" y="169"/>
                  </a:cubicBezTo>
                  <a:lnTo>
                    <a:pt x="3314" y="169"/>
                  </a:lnTo>
                  <a:cubicBezTo>
                    <a:pt x="3141" y="92"/>
                    <a:pt x="2954" y="37"/>
                    <a:pt x="2751" y="9"/>
                  </a:cubicBezTo>
                  <a:cubicBezTo>
                    <a:pt x="2704" y="4"/>
                    <a:pt x="2656" y="1"/>
                    <a:pt x="260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8" name="Google Shape;568;p11"/>
            <p:cNvSpPr/>
            <p:nvPr/>
          </p:nvSpPr>
          <p:spPr>
            <a:xfrm>
              <a:off x="8910144" y="1312362"/>
              <a:ext cx="166022" cy="85831"/>
            </a:xfrm>
            <a:custGeom>
              <a:rect b="b" l="l" r="r" t="t"/>
              <a:pathLst>
                <a:path extrusionOk="0" h="2694" w="5211">
                  <a:moveTo>
                    <a:pt x="2586" y="666"/>
                  </a:moveTo>
                  <a:cubicBezTo>
                    <a:pt x="2792" y="666"/>
                    <a:pt x="3007" y="694"/>
                    <a:pt x="3203" y="728"/>
                  </a:cubicBezTo>
                  <a:cubicBezTo>
                    <a:pt x="3929" y="883"/>
                    <a:pt x="3989" y="1657"/>
                    <a:pt x="3453" y="2085"/>
                  </a:cubicBezTo>
                  <a:cubicBezTo>
                    <a:pt x="3336" y="2178"/>
                    <a:pt x="3195" y="2216"/>
                    <a:pt x="3040" y="2216"/>
                  </a:cubicBezTo>
                  <a:cubicBezTo>
                    <a:pt x="2568" y="2216"/>
                    <a:pt x="1974" y="1864"/>
                    <a:pt x="1591" y="1645"/>
                  </a:cubicBezTo>
                  <a:lnTo>
                    <a:pt x="1591" y="1645"/>
                  </a:lnTo>
                  <a:cubicBezTo>
                    <a:pt x="1696" y="1664"/>
                    <a:pt x="1809" y="1672"/>
                    <a:pt x="1923" y="1672"/>
                  </a:cubicBezTo>
                  <a:cubicBezTo>
                    <a:pt x="2266" y="1672"/>
                    <a:pt x="2619" y="1601"/>
                    <a:pt x="2810" y="1537"/>
                  </a:cubicBezTo>
                  <a:cubicBezTo>
                    <a:pt x="3254" y="1393"/>
                    <a:pt x="3224" y="1007"/>
                    <a:pt x="2867" y="1007"/>
                  </a:cubicBezTo>
                  <a:cubicBezTo>
                    <a:pt x="2812" y="1007"/>
                    <a:pt x="2749" y="1017"/>
                    <a:pt x="2679" y="1037"/>
                  </a:cubicBezTo>
                  <a:cubicBezTo>
                    <a:pt x="2548" y="1073"/>
                    <a:pt x="2405" y="1097"/>
                    <a:pt x="2262" y="1133"/>
                  </a:cubicBezTo>
                  <a:cubicBezTo>
                    <a:pt x="1965" y="835"/>
                    <a:pt x="1989" y="680"/>
                    <a:pt x="2346" y="680"/>
                  </a:cubicBezTo>
                  <a:cubicBezTo>
                    <a:pt x="2423" y="670"/>
                    <a:pt x="2504" y="666"/>
                    <a:pt x="2586" y="666"/>
                  </a:cubicBezTo>
                  <a:close/>
                  <a:moveTo>
                    <a:pt x="1922" y="1"/>
                  </a:moveTo>
                  <a:cubicBezTo>
                    <a:pt x="1488" y="1"/>
                    <a:pt x="1060" y="87"/>
                    <a:pt x="715" y="371"/>
                  </a:cubicBezTo>
                  <a:cubicBezTo>
                    <a:pt x="226" y="775"/>
                    <a:pt x="0" y="1478"/>
                    <a:pt x="607" y="1895"/>
                  </a:cubicBezTo>
                  <a:cubicBezTo>
                    <a:pt x="1249" y="2322"/>
                    <a:pt x="2120" y="2694"/>
                    <a:pt x="2917" y="2694"/>
                  </a:cubicBezTo>
                  <a:cubicBezTo>
                    <a:pt x="3584" y="2694"/>
                    <a:pt x="4199" y="2433"/>
                    <a:pt x="4584" y="1728"/>
                  </a:cubicBezTo>
                  <a:cubicBezTo>
                    <a:pt x="5211" y="598"/>
                    <a:pt x="3853" y="149"/>
                    <a:pt x="2837" y="135"/>
                  </a:cubicBezTo>
                  <a:lnTo>
                    <a:pt x="2837" y="135"/>
                  </a:lnTo>
                  <a:cubicBezTo>
                    <a:pt x="2796" y="101"/>
                    <a:pt x="2730" y="75"/>
                    <a:pt x="2632" y="61"/>
                  </a:cubicBezTo>
                  <a:cubicBezTo>
                    <a:pt x="2403" y="27"/>
                    <a:pt x="2162" y="1"/>
                    <a:pt x="192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9" name="Google Shape;569;p11"/>
            <p:cNvSpPr/>
            <p:nvPr/>
          </p:nvSpPr>
          <p:spPr>
            <a:xfrm>
              <a:off x="8480353" y="1216623"/>
              <a:ext cx="143784" cy="76528"/>
            </a:xfrm>
            <a:custGeom>
              <a:rect b="b" l="l" r="r" t="t"/>
              <a:pathLst>
                <a:path extrusionOk="0" h="2402" w="4513">
                  <a:moveTo>
                    <a:pt x="1281" y="756"/>
                  </a:moveTo>
                  <a:lnTo>
                    <a:pt x="1281" y="756"/>
                  </a:lnTo>
                  <a:cubicBezTo>
                    <a:pt x="1359" y="1142"/>
                    <a:pt x="1577" y="1431"/>
                    <a:pt x="1885" y="1610"/>
                  </a:cubicBezTo>
                  <a:lnTo>
                    <a:pt x="1885" y="1610"/>
                  </a:lnTo>
                  <a:cubicBezTo>
                    <a:pt x="1528" y="1471"/>
                    <a:pt x="1211" y="1223"/>
                    <a:pt x="1000" y="882"/>
                  </a:cubicBezTo>
                  <a:lnTo>
                    <a:pt x="1000" y="882"/>
                  </a:lnTo>
                  <a:cubicBezTo>
                    <a:pt x="1091" y="831"/>
                    <a:pt x="1185" y="788"/>
                    <a:pt x="1281" y="756"/>
                  </a:cubicBezTo>
                  <a:close/>
                  <a:moveTo>
                    <a:pt x="2213" y="782"/>
                  </a:moveTo>
                  <a:lnTo>
                    <a:pt x="2213" y="782"/>
                  </a:lnTo>
                  <a:cubicBezTo>
                    <a:pt x="2706" y="835"/>
                    <a:pt x="3130" y="1084"/>
                    <a:pt x="3465" y="1489"/>
                  </a:cubicBezTo>
                  <a:lnTo>
                    <a:pt x="3465" y="1489"/>
                  </a:lnTo>
                  <a:cubicBezTo>
                    <a:pt x="3340" y="1566"/>
                    <a:pt x="3207" y="1624"/>
                    <a:pt x="3070" y="1665"/>
                  </a:cubicBezTo>
                  <a:lnTo>
                    <a:pt x="3070" y="1665"/>
                  </a:lnTo>
                  <a:cubicBezTo>
                    <a:pt x="3240" y="1471"/>
                    <a:pt x="3188" y="1161"/>
                    <a:pt x="2787" y="1161"/>
                  </a:cubicBezTo>
                  <a:cubicBezTo>
                    <a:pt x="2513" y="1161"/>
                    <a:pt x="2316" y="998"/>
                    <a:pt x="2213" y="782"/>
                  </a:cubicBezTo>
                  <a:close/>
                  <a:moveTo>
                    <a:pt x="1947" y="1"/>
                  </a:moveTo>
                  <a:cubicBezTo>
                    <a:pt x="1323" y="1"/>
                    <a:pt x="728" y="205"/>
                    <a:pt x="203" y="613"/>
                  </a:cubicBezTo>
                  <a:cubicBezTo>
                    <a:pt x="120" y="673"/>
                    <a:pt x="0" y="816"/>
                    <a:pt x="48" y="935"/>
                  </a:cubicBezTo>
                  <a:cubicBezTo>
                    <a:pt x="500" y="1888"/>
                    <a:pt x="1491" y="2402"/>
                    <a:pt x="2487" y="2402"/>
                  </a:cubicBezTo>
                  <a:cubicBezTo>
                    <a:pt x="3144" y="2402"/>
                    <a:pt x="3804" y="2178"/>
                    <a:pt x="4311" y="1709"/>
                  </a:cubicBezTo>
                  <a:cubicBezTo>
                    <a:pt x="4430" y="1602"/>
                    <a:pt x="4513" y="1459"/>
                    <a:pt x="4406" y="1304"/>
                  </a:cubicBezTo>
                  <a:cubicBezTo>
                    <a:pt x="4056" y="758"/>
                    <a:pt x="3528" y="385"/>
                    <a:pt x="2928" y="216"/>
                  </a:cubicBezTo>
                  <a:lnTo>
                    <a:pt x="2928" y="216"/>
                  </a:lnTo>
                  <a:cubicBezTo>
                    <a:pt x="2900" y="174"/>
                    <a:pt x="2846" y="139"/>
                    <a:pt x="2763" y="113"/>
                  </a:cubicBezTo>
                  <a:cubicBezTo>
                    <a:pt x="2488" y="38"/>
                    <a:pt x="2215" y="1"/>
                    <a:pt x="194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11"/>
            <p:cNvSpPr/>
            <p:nvPr/>
          </p:nvSpPr>
          <p:spPr>
            <a:xfrm>
              <a:off x="8623373" y="964451"/>
              <a:ext cx="163888" cy="79300"/>
            </a:xfrm>
            <a:custGeom>
              <a:rect b="b" l="l" r="r" t="t"/>
              <a:pathLst>
                <a:path extrusionOk="0" h="2489" w="5144">
                  <a:moveTo>
                    <a:pt x="2539" y="613"/>
                  </a:moveTo>
                  <a:cubicBezTo>
                    <a:pt x="2496" y="757"/>
                    <a:pt x="2381" y="831"/>
                    <a:pt x="2257" y="831"/>
                  </a:cubicBezTo>
                  <a:cubicBezTo>
                    <a:pt x="2187" y="831"/>
                    <a:pt x="2114" y="807"/>
                    <a:pt x="2051" y="758"/>
                  </a:cubicBezTo>
                  <a:lnTo>
                    <a:pt x="2051" y="758"/>
                  </a:lnTo>
                  <a:cubicBezTo>
                    <a:pt x="2159" y="713"/>
                    <a:pt x="2268" y="671"/>
                    <a:pt x="2378" y="637"/>
                  </a:cubicBezTo>
                  <a:lnTo>
                    <a:pt x="2378" y="637"/>
                  </a:lnTo>
                  <a:cubicBezTo>
                    <a:pt x="2430" y="634"/>
                    <a:pt x="2485" y="625"/>
                    <a:pt x="2539" y="613"/>
                  </a:cubicBezTo>
                  <a:close/>
                  <a:moveTo>
                    <a:pt x="1650" y="446"/>
                  </a:moveTo>
                  <a:cubicBezTo>
                    <a:pt x="1675" y="446"/>
                    <a:pt x="1700" y="447"/>
                    <a:pt x="1726" y="449"/>
                  </a:cubicBezTo>
                  <a:lnTo>
                    <a:pt x="1726" y="449"/>
                  </a:lnTo>
                  <a:cubicBezTo>
                    <a:pt x="1594" y="508"/>
                    <a:pt x="1471" y="567"/>
                    <a:pt x="1357" y="623"/>
                  </a:cubicBezTo>
                  <a:cubicBezTo>
                    <a:pt x="1298" y="646"/>
                    <a:pt x="1024" y="766"/>
                    <a:pt x="1095" y="885"/>
                  </a:cubicBezTo>
                  <a:cubicBezTo>
                    <a:pt x="1300" y="1218"/>
                    <a:pt x="1681" y="1368"/>
                    <a:pt x="2078" y="1368"/>
                  </a:cubicBezTo>
                  <a:cubicBezTo>
                    <a:pt x="2601" y="1368"/>
                    <a:pt x="3150" y="1106"/>
                    <a:pt x="3354" y="654"/>
                  </a:cubicBezTo>
                  <a:lnTo>
                    <a:pt x="3354" y="654"/>
                  </a:lnTo>
                  <a:cubicBezTo>
                    <a:pt x="3453" y="703"/>
                    <a:pt x="3550" y="771"/>
                    <a:pt x="3643" y="861"/>
                  </a:cubicBezTo>
                  <a:cubicBezTo>
                    <a:pt x="3798" y="1027"/>
                    <a:pt x="3858" y="1230"/>
                    <a:pt x="3893" y="1444"/>
                  </a:cubicBezTo>
                  <a:cubicBezTo>
                    <a:pt x="3972" y="1888"/>
                    <a:pt x="3561" y="1982"/>
                    <a:pt x="3190" y="1982"/>
                  </a:cubicBezTo>
                  <a:cubicBezTo>
                    <a:pt x="3053" y="1982"/>
                    <a:pt x="2921" y="1969"/>
                    <a:pt x="2822" y="1956"/>
                  </a:cubicBezTo>
                  <a:cubicBezTo>
                    <a:pt x="2286" y="1897"/>
                    <a:pt x="1774" y="1658"/>
                    <a:pt x="1334" y="1349"/>
                  </a:cubicBezTo>
                  <a:cubicBezTo>
                    <a:pt x="702" y="918"/>
                    <a:pt x="1120" y="446"/>
                    <a:pt x="1650" y="446"/>
                  </a:cubicBezTo>
                  <a:close/>
                  <a:moveTo>
                    <a:pt x="1908" y="1"/>
                  </a:moveTo>
                  <a:cubicBezTo>
                    <a:pt x="1128" y="1"/>
                    <a:pt x="337" y="427"/>
                    <a:pt x="12" y="1158"/>
                  </a:cubicBezTo>
                  <a:cubicBezTo>
                    <a:pt x="0" y="1206"/>
                    <a:pt x="12" y="1230"/>
                    <a:pt x="36" y="1266"/>
                  </a:cubicBezTo>
                  <a:cubicBezTo>
                    <a:pt x="719" y="1949"/>
                    <a:pt x="1847" y="2489"/>
                    <a:pt x="2897" y="2489"/>
                  </a:cubicBezTo>
                  <a:cubicBezTo>
                    <a:pt x="3530" y="2489"/>
                    <a:pt x="4135" y="2292"/>
                    <a:pt x="4596" y="1813"/>
                  </a:cubicBezTo>
                  <a:cubicBezTo>
                    <a:pt x="5144" y="1242"/>
                    <a:pt x="4441" y="444"/>
                    <a:pt x="3941" y="182"/>
                  </a:cubicBezTo>
                  <a:cubicBezTo>
                    <a:pt x="3737" y="79"/>
                    <a:pt x="3511" y="36"/>
                    <a:pt x="3274" y="36"/>
                  </a:cubicBezTo>
                  <a:cubicBezTo>
                    <a:pt x="3059" y="36"/>
                    <a:pt x="2837" y="71"/>
                    <a:pt x="2616" y="127"/>
                  </a:cubicBezTo>
                  <a:lnTo>
                    <a:pt x="2616" y="127"/>
                  </a:lnTo>
                  <a:cubicBezTo>
                    <a:pt x="2391" y="42"/>
                    <a:pt x="2150" y="1"/>
                    <a:pt x="190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11"/>
            <p:cNvSpPr/>
            <p:nvPr/>
          </p:nvSpPr>
          <p:spPr>
            <a:xfrm>
              <a:off x="8962108" y="1015077"/>
              <a:ext cx="152673" cy="80096"/>
            </a:xfrm>
            <a:custGeom>
              <a:rect b="b" l="l" r="r" t="t"/>
              <a:pathLst>
                <a:path extrusionOk="0" h="2514" w="4792">
                  <a:moveTo>
                    <a:pt x="1365" y="577"/>
                  </a:moveTo>
                  <a:lnTo>
                    <a:pt x="1365" y="577"/>
                  </a:lnTo>
                  <a:cubicBezTo>
                    <a:pt x="1168" y="838"/>
                    <a:pt x="1076" y="1151"/>
                    <a:pt x="1200" y="1389"/>
                  </a:cubicBezTo>
                  <a:lnTo>
                    <a:pt x="1200" y="1389"/>
                  </a:lnTo>
                  <a:cubicBezTo>
                    <a:pt x="1197" y="1386"/>
                    <a:pt x="1194" y="1382"/>
                    <a:pt x="1191" y="1379"/>
                  </a:cubicBezTo>
                  <a:cubicBezTo>
                    <a:pt x="773" y="904"/>
                    <a:pt x="985" y="658"/>
                    <a:pt x="1365" y="577"/>
                  </a:cubicBezTo>
                  <a:close/>
                  <a:moveTo>
                    <a:pt x="2097" y="588"/>
                  </a:moveTo>
                  <a:cubicBezTo>
                    <a:pt x="2226" y="614"/>
                    <a:pt x="2345" y="652"/>
                    <a:pt x="2441" y="701"/>
                  </a:cubicBezTo>
                  <a:cubicBezTo>
                    <a:pt x="2474" y="714"/>
                    <a:pt x="2516" y="720"/>
                    <a:pt x="2562" y="720"/>
                  </a:cubicBezTo>
                  <a:cubicBezTo>
                    <a:pt x="2656" y="720"/>
                    <a:pt x="2771" y="695"/>
                    <a:pt x="2878" y="656"/>
                  </a:cubicBezTo>
                  <a:lnTo>
                    <a:pt x="2878" y="656"/>
                  </a:lnTo>
                  <a:cubicBezTo>
                    <a:pt x="3000" y="705"/>
                    <a:pt x="3103" y="751"/>
                    <a:pt x="3156" y="772"/>
                  </a:cubicBezTo>
                  <a:cubicBezTo>
                    <a:pt x="3608" y="951"/>
                    <a:pt x="3691" y="1296"/>
                    <a:pt x="3441" y="1701"/>
                  </a:cubicBezTo>
                  <a:cubicBezTo>
                    <a:pt x="3252" y="1980"/>
                    <a:pt x="2912" y="2067"/>
                    <a:pt x="2590" y="2067"/>
                  </a:cubicBezTo>
                  <a:cubicBezTo>
                    <a:pt x="2527" y="2067"/>
                    <a:pt x="2465" y="2064"/>
                    <a:pt x="2405" y="2058"/>
                  </a:cubicBezTo>
                  <a:cubicBezTo>
                    <a:pt x="2053" y="2014"/>
                    <a:pt x="1733" y="1852"/>
                    <a:pt x="1460" y="1631"/>
                  </a:cubicBezTo>
                  <a:lnTo>
                    <a:pt x="1460" y="1631"/>
                  </a:lnTo>
                  <a:cubicBezTo>
                    <a:pt x="1525" y="1664"/>
                    <a:pt x="1602" y="1692"/>
                    <a:pt x="1691" y="1713"/>
                  </a:cubicBezTo>
                  <a:cubicBezTo>
                    <a:pt x="1708" y="1717"/>
                    <a:pt x="1727" y="1719"/>
                    <a:pt x="1749" y="1719"/>
                  </a:cubicBezTo>
                  <a:cubicBezTo>
                    <a:pt x="2039" y="1719"/>
                    <a:pt x="2671" y="1360"/>
                    <a:pt x="2227" y="1260"/>
                  </a:cubicBezTo>
                  <a:cubicBezTo>
                    <a:pt x="1917" y="1191"/>
                    <a:pt x="2005" y="757"/>
                    <a:pt x="2097" y="588"/>
                  </a:cubicBezTo>
                  <a:close/>
                  <a:moveTo>
                    <a:pt x="2000" y="1"/>
                  </a:moveTo>
                  <a:cubicBezTo>
                    <a:pt x="1304" y="1"/>
                    <a:pt x="611" y="276"/>
                    <a:pt x="108" y="772"/>
                  </a:cubicBezTo>
                  <a:cubicBezTo>
                    <a:pt x="60" y="820"/>
                    <a:pt x="0" y="879"/>
                    <a:pt x="24" y="951"/>
                  </a:cubicBezTo>
                  <a:cubicBezTo>
                    <a:pt x="303" y="1961"/>
                    <a:pt x="1357" y="2514"/>
                    <a:pt x="2385" y="2514"/>
                  </a:cubicBezTo>
                  <a:cubicBezTo>
                    <a:pt x="3246" y="2514"/>
                    <a:pt x="4089" y="2126"/>
                    <a:pt x="4441" y="1296"/>
                  </a:cubicBezTo>
                  <a:cubicBezTo>
                    <a:pt x="4791" y="441"/>
                    <a:pt x="3373" y="70"/>
                    <a:pt x="2516" y="52"/>
                  </a:cubicBezTo>
                  <a:lnTo>
                    <a:pt x="2516" y="52"/>
                  </a:lnTo>
                  <a:cubicBezTo>
                    <a:pt x="2346" y="18"/>
                    <a:pt x="2173" y="1"/>
                    <a:pt x="200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2" name="Google Shape;572;p11"/>
            <p:cNvSpPr/>
            <p:nvPr/>
          </p:nvSpPr>
          <p:spPr>
            <a:xfrm>
              <a:off x="8351384" y="1014344"/>
              <a:ext cx="150985" cy="71653"/>
            </a:xfrm>
            <a:custGeom>
              <a:rect b="b" l="l" r="r" t="t"/>
              <a:pathLst>
                <a:path extrusionOk="0" h="2249" w="4739">
                  <a:moveTo>
                    <a:pt x="2458" y="473"/>
                  </a:moveTo>
                  <a:lnTo>
                    <a:pt x="2458" y="473"/>
                  </a:lnTo>
                  <a:cubicBezTo>
                    <a:pt x="2705" y="537"/>
                    <a:pt x="2942" y="641"/>
                    <a:pt x="3179" y="783"/>
                  </a:cubicBezTo>
                  <a:cubicBezTo>
                    <a:pt x="3222" y="808"/>
                    <a:pt x="3264" y="834"/>
                    <a:pt x="3303" y="860"/>
                  </a:cubicBezTo>
                  <a:lnTo>
                    <a:pt x="3303" y="860"/>
                  </a:lnTo>
                  <a:cubicBezTo>
                    <a:pt x="3294" y="862"/>
                    <a:pt x="3284" y="864"/>
                    <a:pt x="3275" y="866"/>
                  </a:cubicBezTo>
                  <a:cubicBezTo>
                    <a:pt x="3223" y="877"/>
                    <a:pt x="3173" y="882"/>
                    <a:pt x="3124" y="882"/>
                  </a:cubicBezTo>
                  <a:cubicBezTo>
                    <a:pt x="2838" y="882"/>
                    <a:pt x="2611" y="705"/>
                    <a:pt x="2458" y="473"/>
                  </a:cubicBezTo>
                  <a:close/>
                  <a:moveTo>
                    <a:pt x="1218" y="939"/>
                  </a:moveTo>
                  <a:cubicBezTo>
                    <a:pt x="1234" y="939"/>
                    <a:pt x="1269" y="966"/>
                    <a:pt x="1334" y="1033"/>
                  </a:cubicBezTo>
                  <a:cubicBezTo>
                    <a:pt x="1374" y="1075"/>
                    <a:pt x="1444" y="1093"/>
                    <a:pt x="1527" y="1093"/>
                  </a:cubicBezTo>
                  <a:cubicBezTo>
                    <a:pt x="1641" y="1093"/>
                    <a:pt x="1780" y="1060"/>
                    <a:pt x="1899" y="1012"/>
                  </a:cubicBezTo>
                  <a:lnTo>
                    <a:pt x="1899" y="1012"/>
                  </a:lnTo>
                  <a:cubicBezTo>
                    <a:pt x="2137" y="1183"/>
                    <a:pt x="2435" y="1265"/>
                    <a:pt x="2745" y="1265"/>
                  </a:cubicBezTo>
                  <a:cubicBezTo>
                    <a:pt x="2873" y="1265"/>
                    <a:pt x="3003" y="1251"/>
                    <a:pt x="3132" y="1224"/>
                  </a:cubicBezTo>
                  <a:cubicBezTo>
                    <a:pt x="3278" y="1194"/>
                    <a:pt x="3428" y="1107"/>
                    <a:pt x="3514" y="1023"/>
                  </a:cubicBezTo>
                  <a:lnTo>
                    <a:pt x="3514" y="1023"/>
                  </a:lnTo>
                  <a:cubicBezTo>
                    <a:pt x="3810" y="1296"/>
                    <a:pt x="3844" y="1595"/>
                    <a:pt x="3215" y="1795"/>
                  </a:cubicBezTo>
                  <a:cubicBezTo>
                    <a:pt x="3090" y="1835"/>
                    <a:pt x="2958" y="1852"/>
                    <a:pt x="2824" y="1852"/>
                  </a:cubicBezTo>
                  <a:cubicBezTo>
                    <a:pt x="2475" y="1852"/>
                    <a:pt x="2111" y="1732"/>
                    <a:pt x="1810" y="1569"/>
                  </a:cubicBezTo>
                  <a:cubicBezTo>
                    <a:pt x="1655" y="1497"/>
                    <a:pt x="1524" y="1378"/>
                    <a:pt x="1393" y="1259"/>
                  </a:cubicBezTo>
                  <a:cubicBezTo>
                    <a:pt x="1330" y="1214"/>
                    <a:pt x="1169" y="939"/>
                    <a:pt x="1218" y="939"/>
                  </a:cubicBezTo>
                  <a:close/>
                  <a:moveTo>
                    <a:pt x="2300" y="0"/>
                  </a:moveTo>
                  <a:cubicBezTo>
                    <a:pt x="2217" y="0"/>
                    <a:pt x="2133" y="3"/>
                    <a:pt x="2048" y="9"/>
                  </a:cubicBezTo>
                  <a:cubicBezTo>
                    <a:pt x="1929" y="21"/>
                    <a:pt x="1370" y="104"/>
                    <a:pt x="1429" y="319"/>
                  </a:cubicBezTo>
                  <a:cubicBezTo>
                    <a:pt x="1447" y="385"/>
                    <a:pt x="1469" y="448"/>
                    <a:pt x="1495" y="507"/>
                  </a:cubicBezTo>
                  <a:lnTo>
                    <a:pt x="1495" y="507"/>
                  </a:lnTo>
                  <a:cubicBezTo>
                    <a:pt x="1227" y="517"/>
                    <a:pt x="946" y="617"/>
                    <a:pt x="715" y="735"/>
                  </a:cubicBezTo>
                  <a:cubicBezTo>
                    <a:pt x="0" y="1105"/>
                    <a:pt x="524" y="1605"/>
                    <a:pt x="1000" y="1878"/>
                  </a:cubicBezTo>
                  <a:cubicBezTo>
                    <a:pt x="1410" y="2133"/>
                    <a:pt x="1891" y="2248"/>
                    <a:pt x="2379" y="2248"/>
                  </a:cubicBezTo>
                  <a:cubicBezTo>
                    <a:pt x="3238" y="2248"/>
                    <a:pt x="4122" y="1891"/>
                    <a:pt x="4691" y="1307"/>
                  </a:cubicBezTo>
                  <a:cubicBezTo>
                    <a:pt x="4739" y="1259"/>
                    <a:pt x="4739" y="1212"/>
                    <a:pt x="4703" y="1164"/>
                  </a:cubicBezTo>
                  <a:cubicBezTo>
                    <a:pt x="4123" y="376"/>
                    <a:pt x="3251" y="0"/>
                    <a:pt x="2300"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3" name="Google Shape;573;p11"/>
            <p:cNvSpPr/>
            <p:nvPr/>
          </p:nvSpPr>
          <p:spPr>
            <a:xfrm>
              <a:off x="8836165" y="809229"/>
              <a:ext cx="151749" cy="69519"/>
            </a:xfrm>
            <a:custGeom>
              <a:rect b="b" l="l" r="r" t="t"/>
              <a:pathLst>
                <a:path extrusionOk="0" h="2182" w="4763">
                  <a:moveTo>
                    <a:pt x="2002" y="460"/>
                  </a:moveTo>
                  <a:cubicBezTo>
                    <a:pt x="2712" y="530"/>
                    <a:pt x="3333" y="919"/>
                    <a:pt x="3787" y="1485"/>
                  </a:cubicBezTo>
                  <a:lnTo>
                    <a:pt x="3787" y="1485"/>
                  </a:lnTo>
                  <a:cubicBezTo>
                    <a:pt x="3465" y="1649"/>
                    <a:pt x="3139" y="1723"/>
                    <a:pt x="2789" y="1723"/>
                  </a:cubicBezTo>
                  <a:cubicBezTo>
                    <a:pt x="2620" y="1723"/>
                    <a:pt x="2445" y="1706"/>
                    <a:pt x="2263" y="1673"/>
                  </a:cubicBezTo>
                  <a:cubicBezTo>
                    <a:pt x="1917" y="1613"/>
                    <a:pt x="1596" y="1435"/>
                    <a:pt x="1310" y="1232"/>
                  </a:cubicBezTo>
                  <a:cubicBezTo>
                    <a:pt x="1024" y="1043"/>
                    <a:pt x="1038" y="940"/>
                    <a:pt x="1164" y="915"/>
                  </a:cubicBezTo>
                  <a:lnTo>
                    <a:pt x="1164" y="915"/>
                  </a:lnTo>
                  <a:cubicBezTo>
                    <a:pt x="1309" y="1200"/>
                    <a:pt x="1673" y="1370"/>
                    <a:pt x="2041" y="1370"/>
                  </a:cubicBezTo>
                  <a:cubicBezTo>
                    <a:pt x="2111" y="1370"/>
                    <a:pt x="2182" y="1364"/>
                    <a:pt x="2251" y="1351"/>
                  </a:cubicBezTo>
                  <a:cubicBezTo>
                    <a:pt x="2594" y="1287"/>
                    <a:pt x="2907" y="895"/>
                    <a:pt x="2534" y="895"/>
                  </a:cubicBezTo>
                  <a:cubicBezTo>
                    <a:pt x="2531" y="895"/>
                    <a:pt x="2529" y="895"/>
                    <a:pt x="2526" y="895"/>
                  </a:cubicBezTo>
                  <a:lnTo>
                    <a:pt x="2526" y="895"/>
                  </a:lnTo>
                  <a:cubicBezTo>
                    <a:pt x="2540" y="859"/>
                    <a:pt x="2534" y="823"/>
                    <a:pt x="2501" y="792"/>
                  </a:cubicBezTo>
                  <a:cubicBezTo>
                    <a:pt x="2350" y="653"/>
                    <a:pt x="2181" y="553"/>
                    <a:pt x="2003" y="487"/>
                  </a:cubicBezTo>
                  <a:lnTo>
                    <a:pt x="2003" y="487"/>
                  </a:lnTo>
                  <a:cubicBezTo>
                    <a:pt x="2002" y="478"/>
                    <a:pt x="2002" y="469"/>
                    <a:pt x="2002" y="460"/>
                  </a:cubicBezTo>
                  <a:close/>
                  <a:moveTo>
                    <a:pt x="2040" y="1"/>
                  </a:moveTo>
                  <a:cubicBezTo>
                    <a:pt x="1917" y="1"/>
                    <a:pt x="1793" y="6"/>
                    <a:pt x="1667" y="18"/>
                  </a:cubicBezTo>
                  <a:cubicBezTo>
                    <a:pt x="1489" y="30"/>
                    <a:pt x="1251" y="113"/>
                    <a:pt x="1179" y="304"/>
                  </a:cubicBezTo>
                  <a:cubicBezTo>
                    <a:pt x="1161" y="342"/>
                    <a:pt x="1146" y="380"/>
                    <a:pt x="1134" y="417"/>
                  </a:cubicBezTo>
                  <a:lnTo>
                    <a:pt x="1134" y="417"/>
                  </a:lnTo>
                  <a:cubicBezTo>
                    <a:pt x="728" y="488"/>
                    <a:pt x="338" y="693"/>
                    <a:pt x="48" y="994"/>
                  </a:cubicBezTo>
                  <a:cubicBezTo>
                    <a:pt x="1" y="1042"/>
                    <a:pt x="1" y="1113"/>
                    <a:pt x="48" y="1161"/>
                  </a:cubicBezTo>
                  <a:cubicBezTo>
                    <a:pt x="691" y="1850"/>
                    <a:pt x="1582" y="2182"/>
                    <a:pt x="2483" y="2182"/>
                  </a:cubicBezTo>
                  <a:cubicBezTo>
                    <a:pt x="3201" y="2182"/>
                    <a:pt x="3925" y="1972"/>
                    <a:pt x="4537" y="1566"/>
                  </a:cubicBezTo>
                  <a:cubicBezTo>
                    <a:pt x="4632" y="1506"/>
                    <a:pt x="4763" y="1411"/>
                    <a:pt x="4668" y="1280"/>
                  </a:cubicBezTo>
                  <a:cubicBezTo>
                    <a:pt x="4029" y="407"/>
                    <a:pt x="3077" y="1"/>
                    <a:pt x="204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11"/>
            <p:cNvSpPr/>
            <p:nvPr/>
          </p:nvSpPr>
          <p:spPr>
            <a:xfrm>
              <a:off x="8383244" y="752041"/>
              <a:ext cx="111924" cy="67671"/>
            </a:xfrm>
            <a:custGeom>
              <a:rect b="b" l="l" r="r" t="t"/>
              <a:pathLst>
                <a:path extrusionOk="0" h="2124" w="3513">
                  <a:moveTo>
                    <a:pt x="1189" y="616"/>
                  </a:moveTo>
                  <a:lnTo>
                    <a:pt x="1189" y="616"/>
                  </a:lnTo>
                  <a:cubicBezTo>
                    <a:pt x="1426" y="892"/>
                    <a:pt x="1747" y="1005"/>
                    <a:pt x="2083" y="1005"/>
                  </a:cubicBezTo>
                  <a:cubicBezTo>
                    <a:pt x="2196" y="1005"/>
                    <a:pt x="2310" y="993"/>
                    <a:pt x="2424" y="969"/>
                  </a:cubicBezTo>
                  <a:lnTo>
                    <a:pt x="2424" y="969"/>
                  </a:lnTo>
                  <a:cubicBezTo>
                    <a:pt x="2440" y="1092"/>
                    <a:pt x="2424" y="1222"/>
                    <a:pt x="2382" y="1348"/>
                  </a:cubicBezTo>
                  <a:cubicBezTo>
                    <a:pt x="2298" y="1600"/>
                    <a:pt x="2144" y="1695"/>
                    <a:pt x="1968" y="1695"/>
                  </a:cubicBezTo>
                  <a:cubicBezTo>
                    <a:pt x="1795" y="1695"/>
                    <a:pt x="1600" y="1603"/>
                    <a:pt x="1429" y="1479"/>
                  </a:cubicBezTo>
                  <a:cubicBezTo>
                    <a:pt x="1158" y="1271"/>
                    <a:pt x="996" y="961"/>
                    <a:pt x="904" y="639"/>
                  </a:cubicBezTo>
                  <a:lnTo>
                    <a:pt x="904" y="639"/>
                  </a:lnTo>
                  <a:cubicBezTo>
                    <a:pt x="999" y="625"/>
                    <a:pt x="1094" y="617"/>
                    <a:pt x="1189" y="616"/>
                  </a:cubicBezTo>
                  <a:close/>
                  <a:moveTo>
                    <a:pt x="2233" y="0"/>
                  </a:moveTo>
                  <a:cubicBezTo>
                    <a:pt x="1918" y="0"/>
                    <a:pt x="1591" y="105"/>
                    <a:pt x="1343" y="286"/>
                  </a:cubicBezTo>
                  <a:lnTo>
                    <a:pt x="1343" y="286"/>
                  </a:lnTo>
                  <a:cubicBezTo>
                    <a:pt x="993" y="317"/>
                    <a:pt x="642" y="399"/>
                    <a:pt x="298" y="527"/>
                  </a:cubicBezTo>
                  <a:cubicBezTo>
                    <a:pt x="227" y="563"/>
                    <a:pt x="0" y="646"/>
                    <a:pt x="12" y="753"/>
                  </a:cubicBezTo>
                  <a:cubicBezTo>
                    <a:pt x="167" y="1396"/>
                    <a:pt x="643" y="2039"/>
                    <a:pt x="1346" y="2110"/>
                  </a:cubicBezTo>
                  <a:cubicBezTo>
                    <a:pt x="1421" y="2119"/>
                    <a:pt x="1497" y="2123"/>
                    <a:pt x="1574" y="2123"/>
                  </a:cubicBezTo>
                  <a:cubicBezTo>
                    <a:pt x="2133" y="2123"/>
                    <a:pt x="2730" y="1897"/>
                    <a:pt x="3096" y="1468"/>
                  </a:cubicBezTo>
                  <a:cubicBezTo>
                    <a:pt x="3513" y="991"/>
                    <a:pt x="3287" y="360"/>
                    <a:pt x="2751" y="110"/>
                  </a:cubicBezTo>
                  <a:cubicBezTo>
                    <a:pt x="2594" y="35"/>
                    <a:pt x="2415" y="0"/>
                    <a:pt x="2233"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75" name="Google Shape;575;p11"/>
          <p:cNvGrpSpPr/>
          <p:nvPr/>
        </p:nvGrpSpPr>
        <p:grpSpPr>
          <a:xfrm rot="10285502">
            <a:off x="132392" y="104942"/>
            <a:ext cx="623646" cy="800369"/>
            <a:chOff x="8070665" y="1451368"/>
            <a:chExt cx="623660" cy="800387"/>
          </a:xfrm>
        </p:grpSpPr>
        <p:sp>
          <p:nvSpPr>
            <p:cNvPr id="576" name="Google Shape;576;p11"/>
            <p:cNvSpPr/>
            <p:nvPr/>
          </p:nvSpPr>
          <p:spPr>
            <a:xfrm>
              <a:off x="8070665" y="1451368"/>
              <a:ext cx="623660" cy="800387"/>
            </a:xfrm>
            <a:custGeom>
              <a:rect b="b" l="l" r="r" t="t"/>
              <a:pathLst>
                <a:path extrusionOk="0" h="25122" w="19575">
                  <a:moveTo>
                    <a:pt x="546" y="1"/>
                  </a:moveTo>
                  <a:cubicBezTo>
                    <a:pt x="356" y="1"/>
                    <a:pt x="173" y="10"/>
                    <a:pt x="1" y="32"/>
                  </a:cubicBezTo>
                  <a:cubicBezTo>
                    <a:pt x="215" y="961"/>
                    <a:pt x="691" y="1913"/>
                    <a:pt x="941" y="2866"/>
                  </a:cubicBezTo>
                  <a:cubicBezTo>
                    <a:pt x="1132" y="3556"/>
                    <a:pt x="1239" y="4223"/>
                    <a:pt x="1310" y="4913"/>
                  </a:cubicBezTo>
                  <a:cubicBezTo>
                    <a:pt x="1322" y="5092"/>
                    <a:pt x="1358" y="5283"/>
                    <a:pt x="1370" y="5461"/>
                  </a:cubicBezTo>
                  <a:cubicBezTo>
                    <a:pt x="1477" y="6616"/>
                    <a:pt x="1513" y="7795"/>
                    <a:pt x="1691" y="8974"/>
                  </a:cubicBezTo>
                  <a:cubicBezTo>
                    <a:pt x="1703" y="9104"/>
                    <a:pt x="1727" y="9235"/>
                    <a:pt x="1751" y="9355"/>
                  </a:cubicBezTo>
                  <a:cubicBezTo>
                    <a:pt x="1775" y="9569"/>
                    <a:pt x="1822" y="9771"/>
                    <a:pt x="1846" y="9997"/>
                  </a:cubicBezTo>
                  <a:cubicBezTo>
                    <a:pt x="2049" y="11176"/>
                    <a:pt x="2299" y="12367"/>
                    <a:pt x="2584" y="13546"/>
                  </a:cubicBezTo>
                  <a:cubicBezTo>
                    <a:pt x="2620" y="13736"/>
                    <a:pt x="2680" y="13938"/>
                    <a:pt x="2727" y="14141"/>
                  </a:cubicBezTo>
                  <a:cubicBezTo>
                    <a:pt x="3180" y="15820"/>
                    <a:pt x="3715" y="17451"/>
                    <a:pt x="4370" y="18999"/>
                  </a:cubicBezTo>
                  <a:cubicBezTo>
                    <a:pt x="4466" y="19237"/>
                    <a:pt x="4573" y="19463"/>
                    <a:pt x="4680" y="19701"/>
                  </a:cubicBezTo>
                  <a:cubicBezTo>
                    <a:pt x="4858" y="20094"/>
                    <a:pt x="5037" y="20463"/>
                    <a:pt x="5228" y="20832"/>
                  </a:cubicBezTo>
                  <a:cubicBezTo>
                    <a:pt x="6594" y="23485"/>
                    <a:pt x="8784" y="25121"/>
                    <a:pt x="11809" y="25121"/>
                  </a:cubicBezTo>
                  <a:cubicBezTo>
                    <a:pt x="11974" y="25121"/>
                    <a:pt x="12142" y="25116"/>
                    <a:pt x="12312" y="25106"/>
                  </a:cubicBezTo>
                  <a:cubicBezTo>
                    <a:pt x="12919" y="25071"/>
                    <a:pt x="13526" y="24975"/>
                    <a:pt x="14110" y="24809"/>
                  </a:cubicBezTo>
                  <a:cubicBezTo>
                    <a:pt x="14336" y="24749"/>
                    <a:pt x="14562" y="24678"/>
                    <a:pt x="14776" y="24594"/>
                  </a:cubicBezTo>
                  <a:cubicBezTo>
                    <a:pt x="15003" y="24511"/>
                    <a:pt x="15229" y="24416"/>
                    <a:pt x="15431" y="24321"/>
                  </a:cubicBezTo>
                  <a:cubicBezTo>
                    <a:pt x="15800" y="24142"/>
                    <a:pt x="16146" y="23928"/>
                    <a:pt x="16467" y="23690"/>
                  </a:cubicBezTo>
                  <a:cubicBezTo>
                    <a:pt x="17551" y="22868"/>
                    <a:pt x="18324" y="21701"/>
                    <a:pt x="18801" y="20427"/>
                  </a:cubicBezTo>
                  <a:cubicBezTo>
                    <a:pt x="19456" y="18677"/>
                    <a:pt x="19575" y="16820"/>
                    <a:pt x="19277" y="14998"/>
                  </a:cubicBezTo>
                  <a:cubicBezTo>
                    <a:pt x="19217" y="14653"/>
                    <a:pt x="19146" y="14319"/>
                    <a:pt x="19075" y="13986"/>
                  </a:cubicBezTo>
                  <a:cubicBezTo>
                    <a:pt x="18729" y="12653"/>
                    <a:pt x="18182" y="11343"/>
                    <a:pt x="17467" y="10128"/>
                  </a:cubicBezTo>
                  <a:cubicBezTo>
                    <a:pt x="17360" y="9950"/>
                    <a:pt x="17241" y="9759"/>
                    <a:pt x="17122" y="9581"/>
                  </a:cubicBezTo>
                  <a:cubicBezTo>
                    <a:pt x="16896" y="9235"/>
                    <a:pt x="16658" y="8914"/>
                    <a:pt x="16408" y="8581"/>
                  </a:cubicBezTo>
                  <a:cubicBezTo>
                    <a:pt x="15443" y="7354"/>
                    <a:pt x="14348" y="6354"/>
                    <a:pt x="13181" y="5485"/>
                  </a:cubicBezTo>
                  <a:cubicBezTo>
                    <a:pt x="13026" y="5366"/>
                    <a:pt x="12883" y="5271"/>
                    <a:pt x="12717" y="5164"/>
                  </a:cubicBezTo>
                  <a:cubicBezTo>
                    <a:pt x="11240" y="4140"/>
                    <a:pt x="9669" y="3259"/>
                    <a:pt x="8037" y="2354"/>
                  </a:cubicBezTo>
                  <a:cubicBezTo>
                    <a:pt x="7883" y="2258"/>
                    <a:pt x="7716" y="2175"/>
                    <a:pt x="7549" y="2068"/>
                  </a:cubicBezTo>
                  <a:cubicBezTo>
                    <a:pt x="7442" y="2008"/>
                    <a:pt x="7359" y="1949"/>
                    <a:pt x="7252" y="1889"/>
                  </a:cubicBezTo>
                  <a:cubicBezTo>
                    <a:pt x="5954" y="1139"/>
                    <a:pt x="4287" y="603"/>
                    <a:pt x="2834" y="294"/>
                  </a:cubicBezTo>
                  <a:cubicBezTo>
                    <a:pt x="2159" y="151"/>
                    <a:pt x="1301" y="1"/>
                    <a:pt x="54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7" name="Google Shape;577;p11"/>
            <p:cNvSpPr/>
            <p:nvPr/>
          </p:nvSpPr>
          <p:spPr>
            <a:xfrm>
              <a:off x="8086085" y="1460607"/>
              <a:ext cx="599127" cy="774357"/>
            </a:xfrm>
            <a:custGeom>
              <a:rect b="b" l="l" r="r" t="t"/>
              <a:pathLst>
                <a:path extrusionOk="0" h="24305" w="18805">
                  <a:moveTo>
                    <a:pt x="229" y="0"/>
                  </a:moveTo>
                  <a:cubicBezTo>
                    <a:pt x="113" y="0"/>
                    <a:pt x="1" y="151"/>
                    <a:pt x="112" y="242"/>
                  </a:cubicBezTo>
                  <a:cubicBezTo>
                    <a:pt x="1041" y="944"/>
                    <a:pt x="1838" y="1790"/>
                    <a:pt x="2612" y="2659"/>
                  </a:cubicBezTo>
                  <a:cubicBezTo>
                    <a:pt x="3374" y="3516"/>
                    <a:pt x="4089" y="4421"/>
                    <a:pt x="4755" y="5350"/>
                  </a:cubicBezTo>
                  <a:cubicBezTo>
                    <a:pt x="4946" y="5636"/>
                    <a:pt x="5160" y="5897"/>
                    <a:pt x="5351" y="6183"/>
                  </a:cubicBezTo>
                  <a:cubicBezTo>
                    <a:pt x="5267" y="6183"/>
                    <a:pt x="5172" y="6183"/>
                    <a:pt x="5101" y="6171"/>
                  </a:cubicBezTo>
                  <a:cubicBezTo>
                    <a:pt x="4827" y="6147"/>
                    <a:pt x="4553" y="6124"/>
                    <a:pt x="4279" y="6064"/>
                  </a:cubicBezTo>
                  <a:cubicBezTo>
                    <a:pt x="3267" y="5886"/>
                    <a:pt x="2291" y="5481"/>
                    <a:pt x="1410" y="4981"/>
                  </a:cubicBezTo>
                  <a:cubicBezTo>
                    <a:pt x="1219" y="4862"/>
                    <a:pt x="1029" y="4743"/>
                    <a:pt x="838" y="4623"/>
                  </a:cubicBezTo>
                  <a:lnTo>
                    <a:pt x="838" y="4623"/>
                  </a:lnTo>
                  <a:cubicBezTo>
                    <a:pt x="862" y="4802"/>
                    <a:pt x="886" y="4993"/>
                    <a:pt x="910" y="5171"/>
                  </a:cubicBezTo>
                  <a:cubicBezTo>
                    <a:pt x="1576" y="5636"/>
                    <a:pt x="2291" y="6017"/>
                    <a:pt x="3065" y="6290"/>
                  </a:cubicBezTo>
                  <a:cubicBezTo>
                    <a:pt x="3589" y="6469"/>
                    <a:pt x="4136" y="6600"/>
                    <a:pt x="4684" y="6659"/>
                  </a:cubicBezTo>
                  <a:cubicBezTo>
                    <a:pt x="4970" y="6683"/>
                    <a:pt x="5232" y="6719"/>
                    <a:pt x="5517" y="6719"/>
                  </a:cubicBezTo>
                  <a:lnTo>
                    <a:pt x="5744" y="6719"/>
                  </a:lnTo>
                  <a:cubicBezTo>
                    <a:pt x="6589" y="7969"/>
                    <a:pt x="7375" y="9243"/>
                    <a:pt x="8149" y="10541"/>
                  </a:cubicBezTo>
                  <a:cubicBezTo>
                    <a:pt x="8470" y="11077"/>
                    <a:pt x="8792" y="11601"/>
                    <a:pt x="9089" y="12136"/>
                  </a:cubicBezTo>
                  <a:cubicBezTo>
                    <a:pt x="8446" y="12089"/>
                    <a:pt x="7815" y="11982"/>
                    <a:pt x="7184" y="11851"/>
                  </a:cubicBezTo>
                  <a:cubicBezTo>
                    <a:pt x="5648" y="11505"/>
                    <a:pt x="4184" y="10934"/>
                    <a:pt x="2839" y="10136"/>
                  </a:cubicBezTo>
                  <a:cubicBezTo>
                    <a:pt x="2291" y="9815"/>
                    <a:pt x="1767" y="9457"/>
                    <a:pt x="1279" y="9088"/>
                  </a:cubicBezTo>
                  <a:lnTo>
                    <a:pt x="1279" y="9088"/>
                  </a:lnTo>
                  <a:cubicBezTo>
                    <a:pt x="1303" y="9291"/>
                    <a:pt x="1350" y="9505"/>
                    <a:pt x="1386" y="9719"/>
                  </a:cubicBezTo>
                  <a:cubicBezTo>
                    <a:pt x="3672" y="11481"/>
                    <a:pt x="6518" y="12541"/>
                    <a:pt x="9399" y="12696"/>
                  </a:cubicBezTo>
                  <a:cubicBezTo>
                    <a:pt x="10042" y="13827"/>
                    <a:pt x="10673" y="14982"/>
                    <a:pt x="11232" y="16137"/>
                  </a:cubicBezTo>
                  <a:cubicBezTo>
                    <a:pt x="11232" y="16137"/>
                    <a:pt x="11232" y="16147"/>
                    <a:pt x="11241" y="16148"/>
                  </a:cubicBezTo>
                  <a:lnTo>
                    <a:pt x="11241" y="16148"/>
                  </a:lnTo>
                  <a:cubicBezTo>
                    <a:pt x="11111" y="16137"/>
                    <a:pt x="10982" y="16137"/>
                    <a:pt x="10863" y="16125"/>
                  </a:cubicBezTo>
                  <a:lnTo>
                    <a:pt x="10101" y="16030"/>
                  </a:lnTo>
                  <a:cubicBezTo>
                    <a:pt x="9601" y="15958"/>
                    <a:pt x="9089" y="15875"/>
                    <a:pt x="8601" y="15768"/>
                  </a:cubicBezTo>
                  <a:cubicBezTo>
                    <a:pt x="6780" y="15375"/>
                    <a:pt x="5029" y="14756"/>
                    <a:pt x="3362" y="13934"/>
                  </a:cubicBezTo>
                  <a:cubicBezTo>
                    <a:pt x="2946" y="13732"/>
                    <a:pt x="2529" y="13506"/>
                    <a:pt x="2112" y="13279"/>
                  </a:cubicBezTo>
                  <a:lnTo>
                    <a:pt x="2112" y="13279"/>
                  </a:lnTo>
                  <a:cubicBezTo>
                    <a:pt x="2160" y="13470"/>
                    <a:pt x="2219" y="13684"/>
                    <a:pt x="2255" y="13875"/>
                  </a:cubicBezTo>
                  <a:cubicBezTo>
                    <a:pt x="3470" y="14589"/>
                    <a:pt x="4755" y="15172"/>
                    <a:pt x="6089" y="15637"/>
                  </a:cubicBezTo>
                  <a:cubicBezTo>
                    <a:pt x="6982" y="15946"/>
                    <a:pt x="7887" y="16184"/>
                    <a:pt x="8804" y="16375"/>
                  </a:cubicBezTo>
                  <a:cubicBezTo>
                    <a:pt x="9280" y="16482"/>
                    <a:pt x="9756" y="16554"/>
                    <a:pt x="10256" y="16613"/>
                  </a:cubicBezTo>
                  <a:cubicBezTo>
                    <a:pt x="10494" y="16649"/>
                    <a:pt x="10709" y="16673"/>
                    <a:pt x="10947" y="16708"/>
                  </a:cubicBezTo>
                  <a:cubicBezTo>
                    <a:pt x="11109" y="16708"/>
                    <a:pt x="11255" y="16724"/>
                    <a:pt x="11405" y="16724"/>
                  </a:cubicBezTo>
                  <a:cubicBezTo>
                    <a:pt x="11442" y="16724"/>
                    <a:pt x="11480" y="16723"/>
                    <a:pt x="11518" y="16720"/>
                  </a:cubicBezTo>
                  <a:cubicBezTo>
                    <a:pt x="12280" y="18292"/>
                    <a:pt x="12947" y="19899"/>
                    <a:pt x="13495" y="21554"/>
                  </a:cubicBezTo>
                  <a:cubicBezTo>
                    <a:pt x="12590" y="21364"/>
                    <a:pt x="11685" y="21173"/>
                    <a:pt x="10792" y="20947"/>
                  </a:cubicBezTo>
                  <a:cubicBezTo>
                    <a:pt x="8946" y="20494"/>
                    <a:pt x="7113" y="19983"/>
                    <a:pt x="5339" y="19304"/>
                  </a:cubicBezTo>
                  <a:cubicBezTo>
                    <a:pt x="4851" y="19125"/>
                    <a:pt x="4374" y="18923"/>
                    <a:pt x="3898" y="18709"/>
                  </a:cubicBezTo>
                  <a:lnTo>
                    <a:pt x="3898" y="18709"/>
                  </a:lnTo>
                  <a:cubicBezTo>
                    <a:pt x="4005" y="18947"/>
                    <a:pt x="4101" y="19173"/>
                    <a:pt x="4208" y="19411"/>
                  </a:cubicBezTo>
                  <a:cubicBezTo>
                    <a:pt x="5494" y="19983"/>
                    <a:pt x="6827" y="20423"/>
                    <a:pt x="8173" y="20828"/>
                  </a:cubicBezTo>
                  <a:cubicBezTo>
                    <a:pt x="9994" y="21364"/>
                    <a:pt x="11840" y="21780"/>
                    <a:pt x="13709" y="22161"/>
                  </a:cubicBezTo>
                  <a:cubicBezTo>
                    <a:pt x="13923" y="22876"/>
                    <a:pt x="14138" y="23590"/>
                    <a:pt x="14304" y="24304"/>
                  </a:cubicBezTo>
                  <a:cubicBezTo>
                    <a:pt x="14519" y="24221"/>
                    <a:pt x="14745" y="24126"/>
                    <a:pt x="14959" y="24019"/>
                  </a:cubicBezTo>
                  <a:cubicBezTo>
                    <a:pt x="14781" y="23281"/>
                    <a:pt x="14566" y="22554"/>
                    <a:pt x="14328" y="21816"/>
                  </a:cubicBezTo>
                  <a:cubicBezTo>
                    <a:pt x="14626" y="21566"/>
                    <a:pt x="14876" y="21256"/>
                    <a:pt x="15138" y="20971"/>
                  </a:cubicBezTo>
                  <a:cubicBezTo>
                    <a:pt x="15435" y="20625"/>
                    <a:pt x="15733" y="20292"/>
                    <a:pt x="16007" y="19911"/>
                  </a:cubicBezTo>
                  <a:cubicBezTo>
                    <a:pt x="16995" y="18637"/>
                    <a:pt x="17793" y="17232"/>
                    <a:pt x="18412" y="15768"/>
                  </a:cubicBezTo>
                  <a:cubicBezTo>
                    <a:pt x="18555" y="15411"/>
                    <a:pt x="18686" y="15053"/>
                    <a:pt x="18805" y="14696"/>
                  </a:cubicBezTo>
                  <a:cubicBezTo>
                    <a:pt x="18745" y="14351"/>
                    <a:pt x="18674" y="14006"/>
                    <a:pt x="18602" y="13684"/>
                  </a:cubicBezTo>
                  <a:cubicBezTo>
                    <a:pt x="18150" y="15172"/>
                    <a:pt x="17531" y="16577"/>
                    <a:pt x="16721" y="17911"/>
                  </a:cubicBezTo>
                  <a:cubicBezTo>
                    <a:pt x="16328" y="18578"/>
                    <a:pt x="15876" y="19221"/>
                    <a:pt x="15400" y="19828"/>
                  </a:cubicBezTo>
                  <a:cubicBezTo>
                    <a:pt x="15162" y="20125"/>
                    <a:pt x="14911" y="20423"/>
                    <a:pt x="14638" y="20709"/>
                  </a:cubicBezTo>
                  <a:cubicBezTo>
                    <a:pt x="14483" y="20887"/>
                    <a:pt x="14316" y="21042"/>
                    <a:pt x="14138" y="21209"/>
                  </a:cubicBezTo>
                  <a:cubicBezTo>
                    <a:pt x="14126" y="21161"/>
                    <a:pt x="14102" y="21137"/>
                    <a:pt x="14090" y="21090"/>
                  </a:cubicBezTo>
                  <a:cubicBezTo>
                    <a:pt x="13566" y="19590"/>
                    <a:pt x="12959" y="18113"/>
                    <a:pt x="12280" y="16673"/>
                  </a:cubicBezTo>
                  <a:cubicBezTo>
                    <a:pt x="12828" y="16184"/>
                    <a:pt x="13328" y="15625"/>
                    <a:pt x="13804" y="15065"/>
                  </a:cubicBezTo>
                  <a:cubicBezTo>
                    <a:pt x="14685" y="14006"/>
                    <a:pt x="15471" y="12863"/>
                    <a:pt x="16126" y="11660"/>
                  </a:cubicBezTo>
                  <a:cubicBezTo>
                    <a:pt x="16435" y="11065"/>
                    <a:pt x="16733" y="10446"/>
                    <a:pt x="16995" y="9827"/>
                  </a:cubicBezTo>
                  <a:cubicBezTo>
                    <a:pt x="16888" y="9648"/>
                    <a:pt x="16769" y="9457"/>
                    <a:pt x="16650" y="9279"/>
                  </a:cubicBezTo>
                  <a:cubicBezTo>
                    <a:pt x="16578" y="9457"/>
                    <a:pt x="16507" y="9648"/>
                    <a:pt x="16412" y="9827"/>
                  </a:cubicBezTo>
                  <a:cubicBezTo>
                    <a:pt x="15864" y="11041"/>
                    <a:pt x="15197" y="12220"/>
                    <a:pt x="14435" y="13327"/>
                  </a:cubicBezTo>
                  <a:cubicBezTo>
                    <a:pt x="13721" y="14351"/>
                    <a:pt x="12899" y="15268"/>
                    <a:pt x="12042" y="16161"/>
                  </a:cubicBezTo>
                  <a:cubicBezTo>
                    <a:pt x="11447" y="14934"/>
                    <a:pt x="10792" y="13720"/>
                    <a:pt x="10113" y="12529"/>
                  </a:cubicBezTo>
                  <a:cubicBezTo>
                    <a:pt x="10339" y="12267"/>
                    <a:pt x="10506" y="11958"/>
                    <a:pt x="10649" y="11660"/>
                  </a:cubicBezTo>
                  <a:cubicBezTo>
                    <a:pt x="10828" y="11327"/>
                    <a:pt x="10994" y="10981"/>
                    <a:pt x="11149" y="10648"/>
                  </a:cubicBezTo>
                  <a:cubicBezTo>
                    <a:pt x="11697" y="9434"/>
                    <a:pt x="12125" y="8172"/>
                    <a:pt x="12411" y="6874"/>
                  </a:cubicBezTo>
                  <a:cubicBezTo>
                    <a:pt x="12530" y="6314"/>
                    <a:pt x="12637" y="5743"/>
                    <a:pt x="12709" y="5183"/>
                  </a:cubicBezTo>
                  <a:cubicBezTo>
                    <a:pt x="12554" y="5064"/>
                    <a:pt x="12411" y="4957"/>
                    <a:pt x="12244" y="4850"/>
                  </a:cubicBezTo>
                  <a:cubicBezTo>
                    <a:pt x="12233" y="4909"/>
                    <a:pt x="12233" y="4993"/>
                    <a:pt x="12221" y="5052"/>
                  </a:cubicBezTo>
                  <a:cubicBezTo>
                    <a:pt x="11994" y="6326"/>
                    <a:pt x="11685" y="7600"/>
                    <a:pt x="11244" y="8826"/>
                  </a:cubicBezTo>
                  <a:cubicBezTo>
                    <a:pt x="11042" y="9434"/>
                    <a:pt x="10792" y="10017"/>
                    <a:pt x="10518" y="10612"/>
                  </a:cubicBezTo>
                  <a:cubicBezTo>
                    <a:pt x="10387" y="10910"/>
                    <a:pt x="10232" y="11208"/>
                    <a:pt x="10089" y="11493"/>
                  </a:cubicBezTo>
                  <a:cubicBezTo>
                    <a:pt x="9994" y="11672"/>
                    <a:pt x="9887" y="11851"/>
                    <a:pt x="9816" y="12029"/>
                  </a:cubicBezTo>
                  <a:cubicBezTo>
                    <a:pt x="9339" y="11196"/>
                    <a:pt x="8839" y="10362"/>
                    <a:pt x="8327" y="9541"/>
                  </a:cubicBezTo>
                  <a:cubicBezTo>
                    <a:pt x="7672" y="8469"/>
                    <a:pt x="7006" y="7410"/>
                    <a:pt x="6291" y="6386"/>
                  </a:cubicBezTo>
                  <a:cubicBezTo>
                    <a:pt x="6434" y="6159"/>
                    <a:pt x="6541" y="5862"/>
                    <a:pt x="6637" y="5624"/>
                  </a:cubicBezTo>
                  <a:cubicBezTo>
                    <a:pt x="6732" y="5362"/>
                    <a:pt x="6839" y="5088"/>
                    <a:pt x="6934" y="4826"/>
                  </a:cubicBezTo>
                  <a:cubicBezTo>
                    <a:pt x="7113" y="4278"/>
                    <a:pt x="7256" y="3719"/>
                    <a:pt x="7375" y="3159"/>
                  </a:cubicBezTo>
                  <a:cubicBezTo>
                    <a:pt x="7446" y="2790"/>
                    <a:pt x="7506" y="2409"/>
                    <a:pt x="7553" y="2040"/>
                  </a:cubicBezTo>
                  <a:cubicBezTo>
                    <a:pt x="7387" y="1956"/>
                    <a:pt x="7232" y="1861"/>
                    <a:pt x="7065" y="1766"/>
                  </a:cubicBezTo>
                  <a:cubicBezTo>
                    <a:pt x="7006" y="2159"/>
                    <a:pt x="6946" y="2552"/>
                    <a:pt x="6851" y="2957"/>
                  </a:cubicBezTo>
                  <a:cubicBezTo>
                    <a:pt x="6732" y="3516"/>
                    <a:pt x="6577" y="4064"/>
                    <a:pt x="6399" y="4600"/>
                  </a:cubicBezTo>
                  <a:cubicBezTo>
                    <a:pt x="6303" y="4874"/>
                    <a:pt x="6196" y="5135"/>
                    <a:pt x="6101" y="5409"/>
                  </a:cubicBezTo>
                  <a:cubicBezTo>
                    <a:pt x="6041" y="5540"/>
                    <a:pt x="5982" y="5695"/>
                    <a:pt x="5898" y="5826"/>
                  </a:cubicBezTo>
                  <a:cubicBezTo>
                    <a:pt x="5541" y="5314"/>
                    <a:pt x="5172" y="4814"/>
                    <a:pt x="4791" y="4326"/>
                  </a:cubicBezTo>
                  <a:cubicBezTo>
                    <a:pt x="4136" y="3480"/>
                    <a:pt x="3446" y="2695"/>
                    <a:pt x="2708" y="1933"/>
                  </a:cubicBezTo>
                  <a:cubicBezTo>
                    <a:pt x="2005" y="1206"/>
                    <a:pt x="1219" y="468"/>
                    <a:pt x="291" y="16"/>
                  </a:cubicBezTo>
                  <a:cubicBezTo>
                    <a:pt x="271" y="5"/>
                    <a:pt x="250" y="0"/>
                    <a:pt x="229"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78" name="Google Shape;578;p11"/>
          <p:cNvGrpSpPr/>
          <p:nvPr/>
        </p:nvGrpSpPr>
        <p:grpSpPr>
          <a:xfrm flipH="1" rot="6600572">
            <a:off x="7893449" y="1150293"/>
            <a:ext cx="1115336" cy="1974627"/>
            <a:chOff x="-14" y="-73516"/>
            <a:chExt cx="1115259" cy="1974492"/>
          </a:xfrm>
        </p:grpSpPr>
        <p:sp>
          <p:nvSpPr>
            <p:cNvPr id="579" name="Google Shape;579;p11"/>
            <p:cNvSpPr/>
            <p:nvPr/>
          </p:nvSpPr>
          <p:spPr>
            <a:xfrm>
              <a:off x="103531" y="209528"/>
              <a:ext cx="1011714" cy="1691447"/>
            </a:xfrm>
            <a:custGeom>
              <a:rect b="b" l="l" r="r" t="t"/>
              <a:pathLst>
                <a:path extrusionOk="0" h="53090" w="31755">
                  <a:moveTo>
                    <a:pt x="700" y="1"/>
                  </a:moveTo>
                  <a:cubicBezTo>
                    <a:pt x="541" y="1"/>
                    <a:pt x="394" y="59"/>
                    <a:pt x="275" y="160"/>
                  </a:cubicBezTo>
                  <a:cubicBezTo>
                    <a:pt x="144" y="279"/>
                    <a:pt x="60" y="458"/>
                    <a:pt x="36" y="672"/>
                  </a:cubicBezTo>
                  <a:cubicBezTo>
                    <a:pt x="1" y="1112"/>
                    <a:pt x="60" y="1565"/>
                    <a:pt x="84" y="2017"/>
                  </a:cubicBezTo>
                  <a:cubicBezTo>
                    <a:pt x="191" y="3482"/>
                    <a:pt x="203" y="4982"/>
                    <a:pt x="382" y="6423"/>
                  </a:cubicBezTo>
                  <a:cubicBezTo>
                    <a:pt x="727" y="9149"/>
                    <a:pt x="1572" y="11947"/>
                    <a:pt x="2477" y="14614"/>
                  </a:cubicBezTo>
                  <a:cubicBezTo>
                    <a:pt x="2644" y="15102"/>
                    <a:pt x="2823" y="15590"/>
                    <a:pt x="2989" y="16067"/>
                  </a:cubicBezTo>
                  <a:cubicBezTo>
                    <a:pt x="3120" y="16448"/>
                    <a:pt x="3251" y="16817"/>
                    <a:pt x="3370" y="17174"/>
                  </a:cubicBezTo>
                  <a:cubicBezTo>
                    <a:pt x="4323" y="19936"/>
                    <a:pt x="5620" y="22436"/>
                    <a:pt x="7144" y="24711"/>
                  </a:cubicBezTo>
                  <a:cubicBezTo>
                    <a:pt x="7383" y="25103"/>
                    <a:pt x="7645" y="25473"/>
                    <a:pt x="7895" y="25842"/>
                  </a:cubicBezTo>
                  <a:cubicBezTo>
                    <a:pt x="9359" y="27913"/>
                    <a:pt x="10966" y="29854"/>
                    <a:pt x="12657" y="31723"/>
                  </a:cubicBezTo>
                  <a:cubicBezTo>
                    <a:pt x="12943" y="32057"/>
                    <a:pt x="13229" y="32366"/>
                    <a:pt x="13526" y="32676"/>
                  </a:cubicBezTo>
                  <a:cubicBezTo>
                    <a:pt x="15026" y="34319"/>
                    <a:pt x="16586" y="35891"/>
                    <a:pt x="18134" y="37486"/>
                  </a:cubicBezTo>
                  <a:cubicBezTo>
                    <a:pt x="18408" y="37772"/>
                    <a:pt x="18694" y="38046"/>
                    <a:pt x="18955" y="38331"/>
                  </a:cubicBezTo>
                  <a:cubicBezTo>
                    <a:pt x="20563" y="39998"/>
                    <a:pt x="22158" y="41677"/>
                    <a:pt x="23658" y="43439"/>
                  </a:cubicBezTo>
                  <a:cubicBezTo>
                    <a:pt x="23932" y="43772"/>
                    <a:pt x="24206" y="44094"/>
                    <a:pt x="24480" y="44415"/>
                  </a:cubicBezTo>
                  <a:cubicBezTo>
                    <a:pt x="25552" y="45713"/>
                    <a:pt x="26564" y="47059"/>
                    <a:pt x="27504" y="48452"/>
                  </a:cubicBezTo>
                  <a:cubicBezTo>
                    <a:pt x="28421" y="49845"/>
                    <a:pt x="29290" y="51238"/>
                    <a:pt x="30028" y="52726"/>
                  </a:cubicBezTo>
                  <a:cubicBezTo>
                    <a:pt x="30100" y="52869"/>
                    <a:pt x="30207" y="52964"/>
                    <a:pt x="30326" y="53024"/>
                  </a:cubicBezTo>
                  <a:cubicBezTo>
                    <a:pt x="30411" y="53068"/>
                    <a:pt x="30505" y="53089"/>
                    <a:pt x="30598" y="53089"/>
                  </a:cubicBezTo>
                  <a:cubicBezTo>
                    <a:pt x="30780" y="53089"/>
                    <a:pt x="30962" y="53010"/>
                    <a:pt x="31088" y="52869"/>
                  </a:cubicBezTo>
                  <a:cubicBezTo>
                    <a:pt x="31195" y="52774"/>
                    <a:pt x="31267" y="52619"/>
                    <a:pt x="31278" y="52452"/>
                  </a:cubicBezTo>
                  <a:cubicBezTo>
                    <a:pt x="31755" y="48654"/>
                    <a:pt x="31255" y="44713"/>
                    <a:pt x="30600" y="40963"/>
                  </a:cubicBezTo>
                  <a:cubicBezTo>
                    <a:pt x="30540" y="40593"/>
                    <a:pt x="30481" y="40224"/>
                    <a:pt x="30397" y="39855"/>
                  </a:cubicBezTo>
                  <a:cubicBezTo>
                    <a:pt x="30362" y="39641"/>
                    <a:pt x="30326" y="39439"/>
                    <a:pt x="30278" y="39224"/>
                  </a:cubicBezTo>
                  <a:cubicBezTo>
                    <a:pt x="29969" y="37474"/>
                    <a:pt x="29600" y="35688"/>
                    <a:pt x="29183" y="33902"/>
                  </a:cubicBezTo>
                  <a:cubicBezTo>
                    <a:pt x="29088" y="33545"/>
                    <a:pt x="29004" y="33164"/>
                    <a:pt x="28909" y="32795"/>
                  </a:cubicBezTo>
                  <a:cubicBezTo>
                    <a:pt x="28219" y="29937"/>
                    <a:pt x="27385" y="27068"/>
                    <a:pt x="26337" y="24318"/>
                  </a:cubicBezTo>
                  <a:cubicBezTo>
                    <a:pt x="26194" y="23913"/>
                    <a:pt x="26040" y="23532"/>
                    <a:pt x="25873" y="23127"/>
                  </a:cubicBezTo>
                  <a:cubicBezTo>
                    <a:pt x="25075" y="21127"/>
                    <a:pt x="24170" y="19210"/>
                    <a:pt x="23135" y="17376"/>
                  </a:cubicBezTo>
                  <a:cubicBezTo>
                    <a:pt x="22896" y="16960"/>
                    <a:pt x="22658" y="16543"/>
                    <a:pt x="22408" y="16150"/>
                  </a:cubicBezTo>
                  <a:cubicBezTo>
                    <a:pt x="20670" y="13316"/>
                    <a:pt x="18598" y="10768"/>
                    <a:pt x="16098" y="8649"/>
                  </a:cubicBezTo>
                  <a:cubicBezTo>
                    <a:pt x="15717" y="8316"/>
                    <a:pt x="15312" y="7982"/>
                    <a:pt x="14895" y="7673"/>
                  </a:cubicBezTo>
                  <a:cubicBezTo>
                    <a:pt x="14836" y="7637"/>
                    <a:pt x="14788" y="7601"/>
                    <a:pt x="14729" y="7554"/>
                  </a:cubicBezTo>
                  <a:cubicBezTo>
                    <a:pt x="11455" y="5113"/>
                    <a:pt x="7597" y="3422"/>
                    <a:pt x="4001" y="1577"/>
                  </a:cubicBezTo>
                  <a:cubicBezTo>
                    <a:pt x="3715" y="1422"/>
                    <a:pt x="2834" y="874"/>
                    <a:pt x="1989" y="458"/>
                  </a:cubicBezTo>
                  <a:cubicBezTo>
                    <a:pt x="1584" y="255"/>
                    <a:pt x="1191" y="88"/>
                    <a:pt x="846" y="17"/>
                  </a:cubicBezTo>
                  <a:cubicBezTo>
                    <a:pt x="797" y="6"/>
                    <a:pt x="748" y="1"/>
                    <a:pt x="70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0" name="Google Shape;580;p11"/>
            <p:cNvSpPr/>
            <p:nvPr/>
          </p:nvSpPr>
          <p:spPr>
            <a:xfrm>
              <a:off x="-14" y="-73516"/>
              <a:ext cx="1094009" cy="1973950"/>
            </a:xfrm>
            <a:custGeom>
              <a:rect b="b" l="l" r="r" t="t"/>
              <a:pathLst>
                <a:path extrusionOk="0" h="61957" w="34338">
                  <a:moveTo>
                    <a:pt x="938" y="1"/>
                  </a:moveTo>
                  <a:cubicBezTo>
                    <a:pt x="485" y="1"/>
                    <a:pt x="1" y="425"/>
                    <a:pt x="191" y="995"/>
                  </a:cubicBezTo>
                  <a:cubicBezTo>
                    <a:pt x="1131" y="3758"/>
                    <a:pt x="2251" y="6436"/>
                    <a:pt x="3525" y="9044"/>
                  </a:cubicBezTo>
                  <a:cubicBezTo>
                    <a:pt x="4977" y="12009"/>
                    <a:pt x="6608" y="14890"/>
                    <a:pt x="8370" y="17712"/>
                  </a:cubicBezTo>
                  <a:cubicBezTo>
                    <a:pt x="8192" y="18045"/>
                    <a:pt x="8049" y="18438"/>
                    <a:pt x="7906" y="18748"/>
                  </a:cubicBezTo>
                  <a:cubicBezTo>
                    <a:pt x="7180" y="20331"/>
                    <a:pt x="6454" y="21903"/>
                    <a:pt x="5727" y="23462"/>
                  </a:cubicBezTo>
                  <a:cubicBezTo>
                    <a:pt x="5894" y="23962"/>
                    <a:pt x="6073" y="24451"/>
                    <a:pt x="6239" y="24927"/>
                  </a:cubicBezTo>
                  <a:cubicBezTo>
                    <a:pt x="6954" y="23379"/>
                    <a:pt x="7644" y="21819"/>
                    <a:pt x="8359" y="20271"/>
                  </a:cubicBezTo>
                  <a:cubicBezTo>
                    <a:pt x="8525" y="19890"/>
                    <a:pt x="8704" y="19521"/>
                    <a:pt x="8870" y="19152"/>
                  </a:cubicBezTo>
                  <a:cubicBezTo>
                    <a:pt x="8918" y="19033"/>
                    <a:pt x="8978" y="18902"/>
                    <a:pt x="9037" y="18748"/>
                  </a:cubicBezTo>
                  <a:cubicBezTo>
                    <a:pt x="10418" y="20938"/>
                    <a:pt x="11883" y="23093"/>
                    <a:pt x="13347" y="25236"/>
                  </a:cubicBezTo>
                  <a:cubicBezTo>
                    <a:pt x="13323" y="25344"/>
                    <a:pt x="13276" y="25451"/>
                    <a:pt x="13240" y="25546"/>
                  </a:cubicBezTo>
                  <a:cubicBezTo>
                    <a:pt x="12550" y="27546"/>
                    <a:pt x="11835" y="29558"/>
                    <a:pt x="11133" y="31547"/>
                  </a:cubicBezTo>
                  <a:cubicBezTo>
                    <a:pt x="10895" y="32237"/>
                    <a:pt x="10645" y="32928"/>
                    <a:pt x="10383" y="33618"/>
                  </a:cubicBezTo>
                  <a:cubicBezTo>
                    <a:pt x="10645" y="33999"/>
                    <a:pt x="10895" y="34380"/>
                    <a:pt x="11145" y="34749"/>
                  </a:cubicBezTo>
                  <a:cubicBezTo>
                    <a:pt x="11335" y="34166"/>
                    <a:pt x="11537" y="33606"/>
                    <a:pt x="11740" y="33035"/>
                  </a:cubicBezTo>
                  <a:lnTo>
                    <a:pt x="13752" y="27320"/>
                  </a:lnTo>
                  <a:cubicBezTo>
                    <a:pt x="13871" y="26975"/>
                    <a:pt x="13990" y="26653"/>
                    <a:pt x="14109" y="26308"/>
                  </a:cubicBezTo>
                  <a:cubicBezTo>
                    <a:pt x="15324" y="28082"/>
                    <a:pt x="16586" y="29832"/>
                    <a:pt x="17812" y="31594"/>
                  </a:cubicBezTo>
                  <a:cubicBezTo>
                    <a:pt x="17383" y="33999"/>
                    <a:pt x="16800" y="36393"/>
                    <a:pt x="16300" y="38798"/>
                  </a:cubicBezTo>
                  <a:cubicBezTo>
                    <a:pt x="16157" y="39405"/>
                    <a:pt x="16038" y="40000"/>
                    <a:pt x="15907" y="40607"/>
                  </a:cubicBezTo>
                  <a:cubicBezTo>
                    <a:pt x="16193" y="40929"/>
                    <a:pt x="16490" y="41250"/>
                    <a:pt x="16776" y="41560"/>
                  </a:cubicBezTo>
                  <a:cubicBezTo>
                    <a:pt x="16955" y="40703"/>
                    <a:pt x="17145" y="39822"/>
                    <a:pt x="17324" y="38952"/>
                  </a:cubicBezTo>
                  <a:cubicBezTo>
                    <a:pt x="17753" y="36904"/>
                    <a:pt x="18157" y="34821"/>
                    <a:pt x="18622" y="32761"/>
                  </a:cubicBezTo>
                  <a:cubicBezTo>
                    <a:pt x="20372" y="35297"/>
                    <a:pt x="22110" y="37845"/>
                    <a:pt x="23765" y="40429"/>
                  </a:cubicBezTo>
                  <a:lnTo>
                    <a:pt x="23682" y="40655"/>
                  </a:lnTo>
                  <a:cubicBezTo>
                    <a:pt x="23479" y="41155"/>
                    <a:pt x="23289" y="41667"/>
                    <a:pt x="23087" y="42179"/>
                  </a:cubicBezTo>
                  <a:cubicBezTo>
                    <a:pt x="22694" y="43143"/>
                    <a:pt x="22289" y="44120"/>
                    <a:pt x="21896" y="45096"/>
                  </a:cubicBezTo>
                  <a:cubicBezTo>
                    <a:pt x="21717" y="45513"/>
                    <a:pt x="21551" y="45941"/>
                    <a:pt x="21384" y="46370"/>
                  </a:cubicBezTo>
                  <a:cubicBezTo>
                    <a:pt x="21658" y="46656"/>
                    <a:pt x="21932" y="46941"/>
                    <a:pt x="22205" y="47215"/>
                  </a:cubicBezTo>
                  <a:lnTo>
                    <a:pt x="22610" y="46191"/>
                  </a:lnTo>
                  <a:cubicBezTo>
                    <a:pt x="22979" y="45239"/>
                    <a:pt x="23348" y="44298"/>
                    <a:pt x="23718" y="43346"/>
                  </a:cubicBezTo>
                  <a:cubicBezTo>
                    <a:pt x="23896" y="42905"/>
                    <a:pt x="24063" y="42477"/>
                    <a:pt x="24241" y="42024"/>
                  </a:cubicBezTo>
                  <a:cubicBezTo>
                    <a:pt x="24301" y="41857"/>
                    <a:pt x="24372" y="41703"/>
                    <a:pt x="24456" y="41536"/>
                  </a:cubicBezTo>
                  <a:cubicBezTo>
                    <a:pt x="25658" y="43453"/>
                    <a:pt x="26813" y="45394"/>
                    <a:pt x="27909" y="47370"/>
                  </a:cubicBezTo>
                  <a:cubicBezTo>
                    <a:pt x="27551" y="48966"/>
                    <a:pt x="27218" y="50549"/>
                    <a:pt x="26932" y="52144"/>
                  </a:cubicBezTo>
                  <a:cubicBezTo>
                    <a:pt x="26920" y="52204"/>
                    <a:pt x="26920" y="52264"/>
                    <a:pt x="26908" y="52311"/>
                  </a:cubicBezTo>
                  <a:cubicBezTo>
                    <a:pt x="27194" y="52633"/>
                    <a:pt x="27456" y="52966"/>
                    <a:pt x="27730" y="53287"/>
                  </a:cubicBezTo>
                  <a:cubicBezTo>
                    <a:pt x="27790" y="52966"/>
                    <a:pt x="27849" y="52621"/>
                    <a:pt x="27909" y="52299"/>
                  </a:cubicBezTo>
                  <a:cubicBezTo>
                    <a:pt x="28123" y="51085"/>
                    <a:pt x="28361" y="49894"/>
                    <a:pt x="28623" y="48704"/>
                  </a:cubicBezTo>
                  <a:cubicBezTo>
                    <a:pt x="28754" y="48966"/>
                    <a:pt x="28897" y="49227"/>
                    <a:pt x="29040" y="49501"/>
                  </a:cubicBezTo>
                  <a:cubicBezTo>
                    <a:pt x="30242" y="51823"/>
                    <a:pt x="31361" y="54180"/>
                    <a:pt x="32219" y="56645"/>
                  </a:cubicBezTo>
                  <a:cubicBezTo>
                    <a:pt x="32814" y="58348"/>
                    <a:pt x="33266" y="60110"/>
                    <a:pt x="33576" y="61896"/>
                  </a:cubicBezTo>
                  <a:cubicBezTo>
                    <a:pt x="33661" y="61936"/>
                    <a:pt x="33755" y="61956"/>
                    <a:pt x="33849" y="61956"/>
                  </a:cubicBezTo>
                  <a:cubicBezTo>
                    <a:pt x="34030" y="61956"/>
                    <a:pt x="34212" y="61882"/>
                    <a:pt x="34338" y="61741"/>
                  </a:cubicBezTo>
                  <a:cubicBezTo>
                    <a:pt x="34064" y="57990"/>
                    <a:pt x="32564" y="54299"/>
                    <a:pt x="30980" y="50954"/>
                  </a:cubicBezTo>
                  <a:cubicBezTo>
                    <a:pt x="30540" y="50001"/>
                    <a:pt x="30064" y="49061"/>
                    <a:pt x="29587" y="48132"/>
                  </a:cubicBezTo>
                  <a:lnTo>
                    <a:pt x="29587" y="48132"/>
                  </a:lnTo>
                  <a:cubicBezTo>
                    <a:pt x="30707" y="48573"/>
                    <a:pt x="31814" y="49037"/>
                    <a:pt x="32933" y="49477"/>
                  </a:cubicBezTo>
                  <a:cubicBezTo>
                    <a:pt x="33243" y="49597"/>
                    <a:pt x="33540" y="49739"/>
                    <a:pt x="33838" y="49858"/>
                  </a:cubicBezTo>
                  <a:cubicBezTo>
                    <a:pt x="33778" y="49477"/>
                    <a:pt x="33707" y="49108"/>
                    <a:pt x="33647" y="48739"/>
                  </a:cubicBezTo>
                  <a:cubicBezTo>
                    <a:pt x="33540" y="48692"/>
                    <a:pt x="33421" y="48632"/>
                    <a:pt x="33326" y="48585"/>
                  </a:cubicBezTo>
                  <a:cubicBezTo>
                    <a:pt x="31861" y="47918"/>
                    <a:pt x="30361" y="47334"/>
                    <a:pt x="28873" y="46763"/>
                  </a:cubicBezTo>
                  <a:cubicBezTo>
                    <a:pt x="27813" y="44810"/>
                    <a:pt x="26694" y="42905"/>
                    <a:pt x="25527" y="41024"/>
                  </a:cubicBezTo>
                  <a:lnTo>
                    <a:pt x="25527" y="41024"/>
                  </a:lnTo>
                  <a:cubicBezTo>
                    <a:pt x="25658" y="41060"/>
                    <a:pt x="25789" y="41107"/>
                    <a:pt x="25920" y="41131"/>
                  </a:cubicBezTo>
                  <a:cubicBezTo>
                    <a:pt x="26385" y="41250"/>
                    <a:pt x="26861" y="41381"/>
                    <a:pt x="27325" y="41500"/>
                  </a:cubicBezTo>
                  <a:cubicBezTo>
                    <a:pt x="28290" y="41762"/>
                    <a:pt x="29242" y="42024"/>
                    <a:pt x="30206" y="42262"/>
                  </a:cubicBezTo>
                  <a:cubicBezTo>
                    <a:pt x="30945" y="42441"/>
                    <a:pt x="31683" y="42619"/>
                    <a:pt x="32409" y="42786"/>
                  </a:cubicBezTo>
                  <a:cubicBezTo>
                    <a:pt x="32326" y="42417"/>
                    <a:pt x="32242" y="42060"/>
                    <a:pt x="32147" y="41679"/>
                  </a:cubicBezTo>
                  <a:lnTo>
                    <a:pt x="30266" y="41143"/>
                  </a:lnTo>
                  <a:cubicBezTo>
                    <a:pt x="29218" y="40845"/>
                    <a:pt x="28147" y="40595"/>
                    <a:pt x="27075" y="40333"/>
                  </a:cubicBezTo>
                  <a:cubicBezTo>
                    <a:pt x="26539" y="40191"/>
                    <a:pt x="26004" y="40060"/>
                    <a:pt x="25480" y="39929"/>
                  </a:cubicBezTo>
                  <a:cubicBezTo>
                    <a:pt x="25230" y="39869"/>
                    <a:pt x="24956" y="39762"/>
                    <a:pt x="24706" y="39750"/>
                  </a:cubicBezTo>
                  <a:cubicBezTo>
                    <a:pt x="24480" y="39393"/>
                    <a:pt x="24253" y="39036"/>
                    <a:pt x="24027" y="38690"/>
                  </a:cubicBezTo>
                  <a:cubicBezTo>
                    <a:pt x="22563" y="36440"/>
                    <a:pt x="21051" y="34214"/>
                    <a:pt x="19527" y="32011"/>
                  </a:cubicBezTo>
                  <a:lnTo>
                    <a:pt x="19527" y="32011"/>
                  </a:lnTo>
                  <a:cubicBezTo>
                    <a:pt x="21598" y="32154"/>
                    <a:pt x="23658" y="32333"/>
                    <a:pt x="25718" y="32618"/>
                  </a:cubicBezTo>
                  <a:cubicBezTo>
                    <a:pt x="27016" y="32797"/>
                    <a:pt x="28290" y="33011"/>
                    <a:pt x="29575" y="33214"/>
                  </a:cubicBezTo>
                  <a:cubicBezTo>
                    <a:pt x="29421" y="32809"/>
                    <a:pt x="29278" y="32416"/>
                    <a:pt x="29111" y="32023"/>
                  </a:cubicBezTo>
                  <a:cubicBezTo>
                    <a:pt x="28051" y="31785"/>
                    <a:pt x="26980" y="31594"/>
                    <a:pt x="25896" y="31440"/>
                  </a:cubicBezTo>
                  <a:cubicBezTo>
                    <a:pt x="23515" y="31082"/>
                    <a:pt x="21134" y="30868"/>
                    <a:pt x="18729" y="30844"/>
                  </a:cubicBezTo>
                  <a:cubicBezTo>
                    <a:pt x="17479" y="29046"/>
                    <a:pt x="16240" y="27249"/>
                    <a:pt x="15002" y="25451"/>
                  </a:cubicBezTo>
                  <a:lnTo>
                    <a:pt x="15252" y="25451"/>
                  </a:lnTo>
                  <a:cubicBezTo>
                    <a:pt x="15916" y="25410"/>
                    <a:pt x="16573" y="25386"/>
                    <a:pt x="17230" y="25386"/>
                  </a:cubicBezTo>
                  <a:cubicBezTo>
                    <a:pt x="17539" y="25386"/>
                    <a:pt x="17848" y="25392"/>
                    <a:pt x="18157" y="25403"/>
                  </a:cubicBezTo>
                  <a:cubicBezTo>
                    <a:pt x="20003" y="25451"/>
                    <a:pt x="21836" y="25653"/>
                    <a:pt x="23670" y="25951"/>
                  </a:cubicBezTo>
                  <a:cubicBezTo>
                    <a:pt x="24563" y="26082"/>
                    <a:pt x="25468" y="26225"/>
                    <a:pt x="26373" y="26296"/>
                  </a:cubicBezTo>
                  <a:cubicBezTo>
                    <a:pt x="26135" y="25879"/>
                    <a:pt x="25896" y="25463"/>
                    <a:pt x="25646" y="25058"/>
                  </a:cubicBezTo>
                  <a:cubicBezTo>
                    <a:pt x="25111" y="24986"/>
                    <a:pt x="24575" y="24891"/>
                    <a:pt x="24027" y="24808"/>
                  </a:cubicBezTo>
                  <a:cubicBezTo>
                    <a:pt x="22086" y="24498"/>
                    <a:pt x="20158" y="24236"/>
                    <a:pt x="18193" y="24224"/>
                  </a:cubicBezTo>
                  <a:cubicBezTo>
                    <a:pt x="18092" y="24223"/>
                    <a:pt x="17991" y="24223"/>
                    <a:pt x="17890" y="24223"/>
                  </a:cubicBezTo>
                  <a:cubicBezTo>
                    <a:pt x="17003" y="24223"/>
                    <a:pt x="16117" y="24269"/>
                    <a:pt x="15240" y="24343"/>
                  </a:cubicBezTo>
                  <a:cubicBezTo>
                    <a:pt x="14943" y="24379"/>
                    <a:pt x="14621" y="24379"/>
                    <a:pt x="14300" y="24439"/>
                  </a:cubicBezTo>
                  <a:cubicBezTo>
                    <a:pt x="12823" y="22272"/>
                    <a:pt x="11407" y="20093"/>
                    <a:pt x="10013" y="17866"/>
                  </a:cubicBezTo>
                  <a:cubicBezTo>
                    <a:pt x="10299" y="17843"/>
                    <a:pt x="10597" y="17855"/>
                    <a:pt x="10811" y="17843"/>
                  </a:cubicBezTo>
                  <a:cubicBezTo>
                    <a:pt x="11240" y="17807"/>
                    <a:pt x="11668" y="17771"/>
                    <a:pt x="12097" y="17735"/>
                  </a:cubicBezTo>
                  <a:cubicBezTo>
                    <a:pt x="13424" y="17623"/>
                    <a:pt x="14714" y="17585"/>
                    <a:pt x="16013" y="17585"/>
                  </a:cubicBezTo>
                  <a:cubicBezTo>
                    <a:pt x="16370" y="17585"/>
                    <a:pt x="16727" y="17587"/>
                    <a:pt x="17086" y="17593"/>
                  </a:cubicBezTo>
                  <a:cubicBezTo>
                    <a:pt x="17848" y="17593"/>
                    <a:pt x="18586" y="17593"/>
                    <a:pt x="19336" y="17533"/>
                  </a:cubicBezTo>
                  <a:cubicBezTo>
                    <a:pt x="18943" y="17188"/>
                    <a:pt x="18550" y="16866"/>
                    <a:pt x="18134" y="16557"/>
                  </a:cubicBezTo>
                  <a:lnTo>
                    <a:pt x="17098" y="16521"/>
                  </a:lnTo>
                  <a:cubicBezTo>
                    <a:pt x="16246" y="16473"/>
                    <a:pt x="15392" y="16444"/>
                    <a:pt x="14536" y="16444"/>
                  </a:cubicBezTo>
                  <a:cubicBezTo>
                    <a:pt x="13681" y="16444"/>
                    <a:pt x="12823" y="16473"/>
                    <a:pt x="11966" y="16545"/>
                  </a:cubicBezTo>
                  <a:cubicBezTo>
                    <a:pt x="11121" y="16616"/>
                    <a:pt x="10228" y="16652"/>
                    <a:pt x="9394" y="16819"/>
                  </a:cubicBezTo>
                  <a:cubicBezTo>
                    <a:pt x="9001" y="16176"/>
                    <a:pt x="8620" y="15521"/>
                    <a:pt x="8228" y="14866"/>
                  </a:cubicBezTo>
                  <a:cubicBezTo>
                    <a:pt x="7180" y="13044"/>
                    <a:pt x="6168" y="11199"/>
                    <a:pt x="5239" y="9330"/>
                  </a:cubicBezTo>
                  <a:cubicBezTo>
                    <a:pt x="3822" y="6460"/>
                    <a:pt x="2560" y="3508"/>
                    <a:pt x="1548" y="460"/>
                  </a:cubicBezTo>
                  <a:cubicBezTo>
                    <a:pt x="1441" y="137"/>
                    <a:pt x="1194" y="1"/>
                    <a:pt x="93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81" name="Google Shape;581;p11"/>
          <p:cNvSpPr/>
          <p:nvPr/>
        </p:nvSpPr>
        <p:spPr>
          <a:xfrm rot="5110556">
            <a:off x="-735218" y="4381189"/>
            <a:ext cx="1469612" cy="1507039"/>
          </a:xfrm>
          <a:custGeom>
            <a:rect b="b" l="l" r="r" t="t"/>
            <a:pathLst>
              <a:path extrusionOk="0" h="60279" w="58782">
                <a:moveTo>
                  <a:pt x="27325" y="1"/>
                </a:moveTo>
                <a:cubicBezTo>
                  <a:pt x="21873" y="1"/>
                  <a:pt x="16764" y="1706"/>
                  <a:pt x="13336" y="5983"/>
                </a:cubicBezTo>
                <a:cubicBezTo>
                  <a:pt x="9681" y="10555"/>
                  <a:pt x="7002" y="16591"/>
                  <a:pt x="4454" y="21818"/>
                </a:cubicBezTo>
                <a:cubicBezTo>
                  <a:pt x="632" y="29664"/>
                  <a:pt x="1" y="36808"/>
                  <a:pt x="4870" y="44488"/>
                </a:cubicBezTo>
                <a:cubicBezTo>
                  <a:pt x="8740" y="50572"/>
                  <a:pt x="14276" y="57299"/>
                  <a:pt x="21396" y="59573"/>
                </a:cubicBezTo>
                <a:cubicBezTo>
                  <a:pt x="22833" y="60033"/>
                  <a:pt x="24361" y="60279"/>
                  <a:pt x="25876" y="60279"/>
                </a:cubicBezTo>
                <a:cubicBezTo>
                  <a:pt x="28442" y="60279"/>
                  <a:pt x="30975" y="59573"/>
                  <a:pt x="32981" y="58001"/>
                </a:cubicBezTo>
                <a:cubicBezTo>
                  <a:pt x="35624" y="55941"/>
                  <a:pt x="37053" y="52762"/>
                  <a:pt x="38625" y="49810"/>
                </a:cubicBezTo>
                <a:cubicBezTo>
                  <a:pt x="43982" y="39761"/>
                  <a:pt x="58782" y="25092"/>
                  <a:pt x="52745" y="12638"/>
                </a:cubicBezTo>
                <a:cubicBezTo>
                  <a:pt x="52079" y="11245"/>
                  <a:pt x="51102" y="9912"/>
                  <a:pt x="49769" y="8686"/>
                </a:cubicBezTo>
                <a:cubicBezTo>
                  <a:pt x="44582" y="3893"/>
                  <a:pt x="35562" y="1"/>
                  <a:pt x="27325"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p11"/>
          <p:cNvSpPr txBox="1"/>
          <p:nvPr>
            <p:ph hasCustomPrompt="1" type="title"/>
          </p:nvPr>
        </p:nvSpPr>
        <p:spPr>
          <a:xfrm>
            <a:off x="2620050" y="1593475"/>
            <a:ext cx="3903900" cy="10524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000"/>
              <a:buNone/>
              <a:defRPr sz="5000"/>
            </a:lvl1pPr>
            <a:lvl2pPr lvl="1" rtl="0" algn="ctr">
              <a:spcBef>
                <a:spcPts val="0"/>
              </a:spcBef>
              <a:spcAft>
                <a:spcPts val="0"/>
              </a:spcAft>
              <a:buSzPts val="5600"/>
              <a:buNone/>
              <a:defRPr sz="5600"/>
            </a:lvl2pPr>
            <a:lvl3pPr lvl="2" rtl="0" algn="ctr">
              <a:spcBef>
                <a:spcPts val="0"/>
              </a:spcBef>
              <a:spcAft>
                <a:spcPts val="0"/>
              </a:spcAft>
              <a:buSzPts val="5600"/>
              <a:buNone/>
              <a:defRPr sz="5600"/>
            </a:lvl3pPr>
            <a:lvl4pPr lvl="3" rtl="0" algn="ctr">
              <a:spcBef>
                <a:spcPts val="0"/>
              </a:spcBef>
              <a:spcAft>
                <a:spcPts val="0"/>
              </a:spcAft>
              <a:buSzPts val="5600"/>
              <a:buNone/>
              <a:defRPr sz="5600"/>
            </a:lvl4pPr>
            <a:lvl5pPr lvl="4" rtl="0" algn="ctr">
              <a:spcBef>
                <a:spcPts val="0"/>
              </a:spcBef>
              <a:spcAft>
                <a:spcPts val="0"/>
              </a:spcAft>
              <a:buSzPts val="5600"/>
              <a:buNone/>
              <a:defRPr sz="5600"/>
            </a:lvl5pPr>
            <a:lvl6pPr lvl="5" rtl="0" algn="ctr">
              <a:spcBef>
                <a:spcPts val="0"/>
              </a:spcBef>
              <a:spcAft>
                <a:spcPts val="0"/>
              </a:spcAft>
              <a:buSzPts val="5600"/>
              <a:buNone/>
              <a:defRPr sz="5600"/>
            </a:lvl6pPr>
            <a:lvl7pPr lvl="6" rtl="0" algn="ctr">
              <a:spcBef>
                <a:spcPts val="0"/>
              </a:spcBef>
              <a:spcAft>
                <a:spcPts val="0"/>
              </a:spcAft>
              <a:buSzPts val="5600"/>
              <a:buNone/>
              <a:defRPr sz="5600"/>
            </a:lvl7pPr>
            <a:lvl8pPr lvl="7" rtl="0" algn="ctr">
              <a:spcBef>
                <a:spcPts val="0"/>
              </a:spcBef>
              <a:spcAft>
                <a:spcPts val="0"/>
              </a:spcAft>
              <a:buSzPts val="5600"/>
              <a:buNone/>
              <a:defRPr sz="5600"/>
            </a:lvl8pPr>
            <a:lvl9pPr lvl="8" rtl="0" algn="ctr">
              <a:spcBef>
                <a:spcPts val="0"/>
              </a:spcBef>
              <a:spcAft>
                <a:spcPts val="0"/>
              </a:spcAft>
              <a:buSzPts val="5600"/>
              <a:buNone/>
              <a:defRPr sz="5600"/>
            </a:lvl9pPr>
          </a:lstStyle>
          <a:p>
            <a:r>
              <a:t>xx%</a:t>
            </a:r>
          </a:p>
        </p:txBody>
      </p:sp>
      <p:sp>
        <p:nvSpPr>
          <p:cNvPr id="583" name="Google Shape;583;p11"/>
          <p:cNvSpPr txBox="1"/>
          <p:nvPr>
            <p:ph idx="1" type="subTitle"/>
          </p:nvPr>
        </p:nvSpPr>
        <p:spPr>
          <a:xfrm>
            <a:off x="3231300" y="2560150"/>
            <a:ext cx="2681400" cy="996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b="1">
                <a:solidFill>
                  <a:schemeClr val="accent3"/>
                </a:solidFill>
                <a:latin typeface="Montserrat"/>
                <a:ea typeface="Montserrat"/>
                <a:cs typeface="Montserrat"/>
                <a:sym typeface="Montserrat"/>
              </a:defRPr>
            </a:lvl1pPr>
            <a:lvl2pPr lvl="1" rtl="0">
              <a:lnSpc>
                <a:spcPct val="100000"/>
              </a:lnSpc>
              <a:spcBef>
                <a:spcPts val="1600"/>
              </a:spcBef>
              <a:spcAft>
                <a:spcPts val="0"/>
              </a:spcAft>
              <a:buNone/>
              <a:defRPr b="1"/>
            </a:lvl2pPr>
            <a:lvl3pPr lvl="2" rtl="0">
              <a:lnSpc>
                <a:spcPct val="100000"/>
              </a:lnSpc>
              <a:spcBef>
                <a:spcPts val="1600"/>
              </a:spcBef>
              <a:spcAft>
                <a:spcPts val="0"/>
              </a:spcAft>
              <a:buNone/>
              <a:defRPr b="1"/>
            </a:lvl3pPr>
            <a:lvl4pPr lvl="3" rtl="0">
              <a:lnSpc>
                <a:spcPct val="100000"/>
              </a:lnSpc>
              <a:spcBef>
                <a:spcPts val="1600"/>
              </a:spcBef>
              <a:spcAft>
                <a:spcPts val="0"/>
              </a:spcAft>
              <a:buNone/>
              <a:defRPr b="1"/>
            </a:lvl4pPr>
            <a:lvl5pPr lvl="4" rtl="0">
              <a:lnSpc>
                <a:spcPct val="100000"/>
              </a:lnSpc>
              <a:spcBef>
                <a:spcPts val="1600"/>
              </a:spcBef>
              <a:spcAft>
                <a:spcPts val="0"/>
              </a:spcAft>
              <a:buNone/>
              <a:defRPr b="1"/>
            </a:lvl5pPr>
            <a:lvl6pPr lvl="5" rtl="0">
              <a:lnSpc>
                <a:spcPct val="100000"/>
              </a:lnSpc>
              <a:spcBef>
                <a:spcPts val="1600"/>
              </a:spcBef>
              <a:spcAft>
                <a:spcPts val="0"/>
              </a:spcAft>
              <a:buNone/>
              <a:defRPr b="1"/>
            </a:lvl6pPr>
            <a:lvl7pPr lvl="6" rtl="0">
              <a:lnSpc>
                <a:spcPct val="100000"/>
              </a:lnSpc>
              <a:spcBef>
                <a:spcPts val="1600"/>
              </a:spcBef>
              <a:spcAft>
                <a:spcPts val="0"/>
              </a:spcAft>
              <a:buNone/>
              <a:defRPr b="1"/>
            </a:lvl7pPr>
            <a:lvl8pPr lvl="7" rtl="0">
              <a:lnSpc>
                <a:spcPct val="100000"/>
              </a:lnSpc>
              <a:spcBef>
                <a:spcPts val="1600"/>
              </a:spcBef>
              <a:spcAft>
                <a:spcPts val="0"/>
              </a:spcAft>
              <a:buNone/>
              <a:defRPr b="1"/>
            </a:lvl8pPr>
            <a:lvl9pPr lvl="8" rtl="0">
              <a:lnSpc>
                <a:spcPct val="100000"/>
              </a:lnSpc>
              <a:spcBef>
                <a:spcPts val="1600"/>
              </a:spcBef>
              <a:spcAft>
                <a:spcPts val="1600"/>
              </a:spcAft>
              <a:buNone/>
              <a:defRPr b="1"/>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584" name="Shape 584"/>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0">
    <p:bg>
      <p:bgPr>
        <a:solidFill>
          <a:schemeClr val="accent6"/>
        </a:solidFill>
      </p:bgPr>
    </p:bg>
    <p:spTree>
      <p:nvGrpSpPr>
        <p:cNvPr id="585" name="Shape 585"/>
        <p:cNvGrpSpPr/>
        <p:nvPr/>
      </p:nvGrpSpPr>
      <p:grpSpPr>
        <a:xfrm>
          <a:off x="0" y="0"/>
          <a:ext cx="0" cy="0"/>
          <a:chOff x="0" y="0"/>
          <a:chExt cx="0" cy="0"/>
        </a:xfrm>
      </p:grpSpPr>
      <p:grpSp>
        <p:nvGrpSpPr>
          <p:cNvPr id="586" name="Google Shape;586;p13"/>
          <p:cNvGrpSpPr/>
          <p:nvPr/>
        </p:nvGrpSpPr>
        <p:grpSpPr>
          <a:xfrm>
            <a:off x="-2468690" y="2795661"/>
            <a:ext cx="3562774" cy="3908200"/>
            <a:chOff x="-3130275" y="2997500"/>
            <a:chExt cx="2943225" cy="3228850"/>
          </a:xfrm>
        </p:grpSpPr>
        <p:sp>
          <p:nvSpPr>
            <p:cNvPr id="587" name="Google Shape;587;p13"/>
            <p:cNvSpPr/>
            <p:nvPr/>
          </p:nvSpPr>
          <p:spPr>
            <a:xfrm>
              <a:off x="-3130275" y="3146875"/>
              <a:ext cx="2943225" cy="3017850"/>
            </a:xfrm>
            <a:custGeom>
              <a:rect b="b" l="l" r="r" t="t"/>
              <a:pathLst>
                <a:path extrusionOk="0" h="120714" w="117729">
                  <a:moveTo>
                    <a:pt x="54749" y="1"/>
                  </a:moveTo>
                  <a:cubicBezTo>
                    <a:pt x="43825" y="1"/>
                    <a:pt x="33586" y="3414"/>
                    <a:pt x="26717" y="11973"/>
                  </a:cubicBezTo>
                  <a:cubicBezTo>
                    <a:pt x="19416" y="21096"/>
                    <a:pt x="14036" y="33210"/>
                    <a:pt x="8923" y="43703"/>
                  </a:cubicBezTo>
                  <a:cubicBezTo>
                    <a:pt x="1254" y="59426"/>
                    <a:pt x="0" y="73711"/>
                    <a:pt x="9758" y="89083"/>
                  </a:cubicBezTo>
                  <a:cubicBezTo>
                    <a:pt x="17511" y="101280"/>
                    <a:pt x="28572" y="114731"/>
                    <a:pt x="42824" y="119309"/>
                  </a:cubicBezTo>
                  <a:cubicBezTo>
                    <a:pt x="45682" y="120224"/>
                    <a:pt x="48726" y="120714"/>
                    <a:pt x="51751" y="120714"/>
                  </a:cubicBezTo>
                  <a:cubicBezTo>
                    <a:pt x="56897" y="120714"/>
                    <a:pt x="61992" y="119297"/>
                    <a:pt x="66033" y="116151"/>
                  </a:cubicBezTo>
                  <a:cubicBezTo>
                    <a:pt x="71313" y="112041"/>
                    <a:pt x="74153" y="105641"/>
                    <a:pt x="77311" y="99760"/>
                  </a:cubicBezTo>
                  <a:cubicBezTo>
                    <a:pt x="88088" y="79593"/>
                    <a:pt x="117729" y="50236"/>
                    <a:pt x="105649" y="25290"/>
                  </a:cubicBezTo>
                  <a:cubicBezTo>
                    <a:pt x="104295" y="22500"/>
                    <a:pt x="102357" y="19843"/>
                    <a:pt x="99684" y="17387"/>
                  </a:cubicBezTo>
                  <a:cubicBezTo>
                    <a:pt x="89309" y="7787"/>
                    <a:pt x="71248" y="1"/>
                    <a:pt x="54749"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8" name="Google Shape;588;p13"/>
            <p:cNvSpPr/>
            <p:nvPr/>
          </p:nvSpPr>
          <p:spPr>
            <a:xfrm>
              <a:off x="-2976150" y="2997500"/>
              <a:ext cx="2726450" cy="3228850"/>
            </a:xfrm>
            <a:custGeom>
              <a:rect b="b" l="l" r="r" t="t"/>
              <a:pathLst>
                <a:path extrusionOk="0" h="129154" w="109058">
                  <a:moveTo>
                    <a:pt x="50225" y="637"/>
                  </a:moveTo>
                  <a:cubicBezTo>
                    <a:pt x="57708" y="637"/>
                    <a:pt x="65232" y="2421"/>
                    <a:pt x="72165" y="5049"/>
                  </a:cubicBezTo>
                  <a:cubicBezTo>
                    <a:pt x="81288" y="8508"/>
                    <a:pt x="90194" y="13621"/>
                    <a:pt x="97128" y="20555"/>
                  </a:cubicBezTo>
                  <a:cubicBezTo>
                    <a:pt x="99550" y="22978"/>
                    <a:pt x="101556" y="25735"/>
                    <a:pt x="103059" y="28809"/>
                  </a:cubicBezTo>
                  <a:cubicBezTo>
                    <a:pt x="103077" y="28836"/>
                    <a:pt x="103099" y="28859"/>
                    <a:pt x="103125" y="28878"/>
                  </a:cubicBezTo>
                  <a:lnTo>
                    <a:pt x="103125" y="28878"/>
                  </a:lnTo>
                  <a:cubicBezTo>
                    <a:pt x="107833" y="38902"/>
                    <a:pt x="106676" y="49952"/>
                    <a:pt x="102926" y="60071"/>
                  </a:cubicBezTo>
                  <a:cubicBezTo>
                    <a:pt x="98966" y="70848"/>
                    <a:pt x="92633" y="80605"/>
                    <a:pt x="86484" y="90230"/>
                  </a:cubicBezTo>
                  <a:cubicBezTo>
                    <a:pt x="83694" y="94590"/>
                    <a:pt x="80870" y="98985"/>
                    <a:pt x="78364" y="103513"/>
                  </a:cubicBezTo>
                  <a:cubicBezTo>
                    <a:pt x="75540" y="108609"/>
                    <a:pt x="73502" y="114139"/>
                    <a:pt x="70227" y="118985"/>
                  </a:cubicBezTo>
                  <a:cubicBezTo>
                    <a:pt x="68439" y="121608"/>
                    <a:pt x="66300" y="123981"/>
                    <a:pt x="63577" y="125635"/>
                  </a:cubicBezTo>
                  <a:cubicBezTo>
                    <a:pt x="60753" y="127339"/>
                    <a:pt x="57495" y="128241"/>
                    <a:pt x="54203" y="128459"/>
                  </a:cubicBezTo>
                  <a:cubicBezTo>
                    <a:pt x="53713" y="128487"/>
                    <a:pt x="53224" y="128501"/>
                    <a:pt x="52737" y="128501"/>
                  </a:cubicBezTo>
                  <a:cubicBezTo>
                    <a:pt x="46976" y="128501"/>
                    <a:pt x="41418" y="126541"/>
                    <a:pt x="36442" y="123630"/>
                  </a:cubicBezTo>
                  <a:cubicBezTo>
                    <a:pt x="25565" y="117264"/>
                    <a:pt x="17361" y="106821"/>
                    <a:pt x="10611" y="96345"/>
                  </a:cubicBezTo>
                  <a:cubicBezTo>
                    <a:pt x="6768" y="90397"/>
                    <a:pt x="3593" y="84114"/>
                    <a:pt x="2223" y="77113"/>
                  </a:cubicBezTo>
                  <a:cubicBezTo>
                    <a:pt x="937" y="70614"/>
                    <a:pt x="1271" y="63964"/>
                    <a:pt x="2841" y="57548"/>
                  </a:cubicBezTo>
                  <a:cubicBezTo>
                    <a:pt x="4479" y="50831"/>
                    <a:pt x="7419" y="44615"/>
                    <a:pt x="10193" y="38333"/>
                  </a:cubicBezTo>
                  <a:cubicBezTo>
                    <a:pt x="13000" y="31933"/>
                    <a:pt x="15874" y="25551"/>
                    <a:pt x="19399" y="19502"/>
                  </a:cubicBezTo>
                  <a:cubicBezTo>
                    <a:pt x="22223" y="14707"/>
                    <a:pt x="25364" y="9962"/>
                    <a:pt x="29892" y="6603"/>
                  </a:cubicBezTo>
                  <a:cubicBezTo>
                    <a:pt x="33669" y="3796"/>
                    <a:pt x="38113" y="2075"/>
                    <a:pt x="42741" y="1273"/>
                  </a:cubicBezTo>
                  <a:cubicBezTo>
                    <a:pt x="45216" y="837"/>
                    <a:pt x="47718" y="637"/>
                    <a:pt x="50225" y="637"/>
                  </a:cubicBezTo>
                  <a:close/>
                  <a:moveTo>
                    <a:pt x="50512" y="0"/>
                  </a:moveTo>
                  <a:cubicBezTo>
                    <a:pt x="50317" y="0"/>
                    <a:pt x="50121" y="1"/>
                    <a:pt x="49926" y="3"/>
                  </a:cubicBezTo>
                  <a:cubicBezTo>
                    <a:pt x="40402" y="137"/>
                    <a:pt x="30895" y="3278"/>
                    <a:pt x="24462" y="10580"/>
                  </a:cubicBezTo>
                  <a:cubicBezTo>
                    <a:pt x="20135" y="15476"/>
                    <a:pt x="16993" y="21541"/>
                    <a:pt x="14103" y="27389"/>
                  </a:cubicBezTo>
                  <a:cubicBezTo>
                    <a:pt x="10945" y="33805"/>
                    <a:pt x="8088" y="40388"/>
                    <a:pt x="5281" y="46971"/>
                  </a:cubicBezTo>
                  <a:cubicBezTo>
                    <a:pt x="2541" y="53421"/>
                    <a:pt x="552" y="60305"/>
                    <a:pt x="268" y="67356"/>
                  </a:cubicBezTo>
                  <a:cubicBezTo>
                    <a:pt x="1" y="74189"/>
                    <a:pt x="1404" y="80940"/>
                    <a:pt x="4161" y="87172"/>
                  </a:cubicBezTo>
                  <a:cubicBezTo>
                    <a:pt x="6918" y="93404"/>
                    <a:pt x="10895" y="99185"/>
                    <a:pt x="14955" y="104616"/>
                  </a:cubicBezTo>
                  <a:cubicBezTo>
                    <a:pt x="18882" y="109879"/>
                    <a:pt x="23276" y="114858"/>
                    <a:pt x="28322" y="119068"/>
                  </a:cubicBezTo>
                  <a:cubicBezTo>
                    <a:pt x="35000" y="124639"/>
                    <a:pt x="43688" y="129153"/>
                    <a:pt x="52433" y="129153"/>
                  </a:cubicBezTo>
                  <a:cubicBezTo>
                    <a:pt x="55832" y="129153"/>
                    <a:pt x="59239" y="128471"/>
                    <a:pt x="62541" y="126905"/>
                  </a:cubicBezTo>
                  <a:cubicBezTo>
                    <a:pt x="68339" y="124148"/>
                    <a:pt x="71831" y="118818"/>
                    <a:pt x="74638" y="113271"/>
                  </a:cubicBezTo>
                  <a:cubicBezTo>
                    <a:pt x="75991" y="110580"/>
                    <a:pt x="77194" y="107824"/>
                    <a:pt x="78598" y="105150"/>
                  </a:cubicBezTo>
                  <a:cubicBezTo>
                    <a:pt x="79834" y="102828"/>
                    <a:pt x="81154" y="100572"/>
                    <a:pt x="82508" y="98316"/>
                  </a:cubicBezTo>
                  <a:cubicBezTo>
                    <a:pt x="88540" y="88392"/>
                    <a:pt x="95240" y="78868"/>
                    <a:pt x="100403" y="68442"/>
                  </a:cubicBezTo>
                  <a:cubicBezTo>
                    <a:pt x="105298" y="58584"/>
                    <a:pt x="109058" y="47322"/>
                    <a:pt x="106886" y="36211"/>
                  </a:cubicBezTo>
                  <a:cubicBezTo>
                    <a:pt x="106351" y="33538"/>
                    <a:pt x="105482" y="30965"/>
                    <a:pt x="104313" y="28476"/>
                  </a:cubicBezTo>
                  <a:lnTo>
                    <a:pt x="104313" y="28476"/>
                  </a:lnTo>
                  <a:cubicBezTo>
                    <a:pt x="104313" y="28475"/>
                    <a:pt x="104313" y="28475"/>
                    <a:pt x="104312" y="28475"/>
                  </a:cubicBezTo>
                  <a:lnTo>
                    <a:pt x="104312" y="28475"/>
                  </a:lnTo>
                  <a:cubicBezTo>
                    <a:pt x="104312" y="28475"/>
                    <a:pt x="104312" y="28475"/>
                    <a:pt x="104312" y="28475"/>
                  </a:cubicBezTo>
                  <a:cubicBezTo>
                    <a:pt x="104312" y="28474"/>
                    <a:pt x="104312" y="28473"/>
                    <a:pt x="104311" y="28473"/>
                  </a:cubicBezTo>
                  <a:lnTo>
                    <a:pt x="104311" y="28473"/>
                  </a:lnTo>
                  <a:cubicBezTo>
                    <a:pt x="101722" y="23127"/>
                    <a:pt x="97511" y="18951"/>
                    <a:pt x="92867" y="15359"/>
                  </a:cubicBezTo>
                  <a:cubicBezTo>
                    <a:pt x="88874" y="12268"/>
                    <a:pt x="84513" y="9628"/>
                    <a:pt x="79968" y="7422"/>
                  </a:cubicBezTo>
                  <a:cubicBezTo>
                    <a:pt x="70886" y="2979"/>
                    <a:pt x="60709" y="0"/>
                    <a:pt x="50512"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89" name="Google Shape;589;p1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3500"/>
              <a:buNone/>
              <a:defRPr/>
            </a:lvl1pPr>
            <a:lvl2pPr lvl="1" rtl="0">
              <a:lnSpc>
                <a:spcPct val="100000"/>
              </a:lnSpc>
              <a:spcBef>
                <a:spcPts val="0"/>
              </a:spcBef>
              <a:spcAft>
                <a:spcPts val="0"/>
              </a:spcAft>
              <a:buSzPts val="3500"/>
              <a:buNone/>
              <a:defRPr/>
            </a:lvl2pPr>
            <a:lvl3pPr lvl="2" rtl="0">
              <a:lnSpc>
                <a:spcPct val="100000"/>
              </a:lnSpc>
              <a:spcBef>
                <a:spcPts val="0"/>
              </a:spcBef>
              <a:spcAft>
                <a:spcPts val="0"/>
              </a:spcAft>
              <a:buSzPts val="3500"/>
              <a:buNone/>
              <a:defRPr/>
            </a:lvl3pPr>
            <a:lvl4pPr lvl="3" rtl="0">
              <a:lnSpc>
                <a:spcPct val="100000"/>
              </a:lnSpc>
              <a:spcBef>
                <a:spcPts val="0"/>
              </a:spcBef>
              <a:spcAft>
                <a:spcPts val="0"/>
              </a:spcAft>
              <a:buSzPts val="3500"/>
              <a:buNone/>
              <a:defRPr/>
            </a:lvl4pPr>
            <a:lvl5pPr lvl="4" rtl="0">
              <a:lnSpc>
                <a:spcPct val="100000"/>
              </a:lnSpc>
              <a:spcBef>
                <a:spcPts val="0"/>
              </a:spcBef>
              <a:spcAft>
                <a:spcPts val="0"/>
              </a:spcAft>
              <a:buSzPts val="3500"/>
              <a:buNone/>
              <a:defRPr/>
            </a:lvl5pPr>
            <a:lvl6pPr lvl="5" rtl="0">
              <a:lnSpc>
                <a:spcPct val="100000"/>
              </a:lnSpc>
              <a:spcBef>
                <a:spcPts val="0"/>
              </a:spcBef>
              <a:spcAft>
                <a:spcPts val="0"/>
              </a:spcAft>
              <a:buSzPts val="3500"/>
              <a:buNone/>
              <a:defRPr/>
            </a:lvl6pPr>
            <a:lvl7pPr lvl="6" rtl="0">
              <a:lnSpc>
                <a:spcPct val="100000"/>
              </a:lnSpc>
              <a:spcBef>
                <a:spcPts val="0"/>
              </a:spcBef>
              <a:spcAft>
                <a:spcPts val="0"/>
              </a:spcAft>
              <a:buSzPts val="3500"/>
              <a:buNone/>
              <a:defRPr/>
            </a:lvl7pPr>
            <a:lvl8pPr lvl="7" rtl="0">
              <a:lnSpc>
                <a:spcPct val="100000"/>
              </a:lnSpc>
              <a:spcBef>
                <a:spcPts val="0"/>
              </a:spcBef>
              <a:spcAft>
                <a:spcPts val="0"/>
              </a:spcAft>
              <a:buSzPts val="3500"/>
              <a:buNone/>
              <a:defRPr/>
            </a:lvl8pPr>
            <a:lvl9pPr lvl="8" rtl="0">
              <a:lnSpc>
                <a:spcPct val="100000"/>
              </a:lnSpc>
              <a:spcBef>
                <a:spcPts val="0"/>
              </a:spcBef>
              <a:spcAft>
                <a:spcPts val="0"/>
              </a:spcAft>
              <a:buSzPts val="3500"/>
              <a:buNone/>
              <a:defRPr/>
            </a:lvl9pPr>
          </a:lstStyle>
          <a:p/>
        </p:txBody>
      </p:sp>
      <p:sp>
        <p:nvSpPr>
          <p:cNvPr id="590" name="Google Shape;590;p13"/>
          <p:cNvSpPr txBox="1"/>
          <p:nvPr>
            <p:ph idx="1" type="subTitle"/>
          </p:nvPr>
        </p:nvSpPr>
        <p:spPr>
          <a:xfrm>
            <a:off x="2890275" y="1720871"/>
            <a:ext cx="2024700" cy="5430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1pPr>
            <a:lvl2pPr lvl="1"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2pPr>
            <a:lvl3pPr lvl="2"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3pPr>
            <a:lvl4pPr lvl="3"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4pPr>
            <a:lvl5pPr lvl="4"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5pPr>
            <a:lvl6pPr lvl="5"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6pPr>
            <a:lvl7pPr lvl="6"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7pPr>
            <a:lvl8pPr lvl="7"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8pPr>
            <a:lvl9pPr lvl="8"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9pPr>
          </a:lstStyle>
          <a:p/>
        </p:txBody>
      </p:sp>
      <p:sp>
        <p:nvSpPr>
          <p:cNvPr id="591" name="Google Shape;591;p13"/>
          <p:cNvSpPr/>
          <p:nvPr/>
        </p:nvSpPr>
        <p:spPr>
          <a:xfrm>
            <a:off x="8380750" y="3504776"/>
            <a:ext cx="2375775" cy="2464563"/>
          </a:xfrm>
          <a:custGeom>
            <a:rect b="b" l="l" r="r" t="t"/>
            <a:pathLst>
              <a:path extrusionOk="0" h="105923" w="102107">
                <a:moveTo>
                  <a:pt x="68929" y="0"/>
                </a:moveTo>
                <a:cubicBezTo>
                  <a:pt x="60570" y="0"/>
                  <a:pt x="52411" y="3217"/>
                  <a:pt x="47553" y="10082"/>
                </a:cubicBezTo>
                <a:cubicBezTo>
                  <a:pt x="34353" y="28745"/>
                  <a:pt x="42123" y="33139"/>
                  <a:pt x="27235" y="39305"/>
                </a:cubicBezTo>
                <a:cubicBezTo>
                  <a:pt x="3777" y="49012"/>
                  <a:pt x="0" y="75278"/>
                  <a:pt x="16074" y="92856"/>
                </a:cubicBezTo>
                <a:cubicBezTo>
                  <a:pt x="24182" y="101689"/>
                  <a:pt x="35991" y="105922"/>
                  <a:pt x="47836" y="105922"/>
                </a:cubicBezTo>
                <a:cubicBezTo>
                  <a:pt x="55371" y="105922"/>
                  <a:pt x="62921" y="104209"/>
                  <a:pt x="69542" y="100876"/>
                </a:cubicBezTo>
                <a:cubicBezTo>
                  <a:pt x="83226" y="93975"/>
                  <a:pt x="90427" y="79656"/>
                  <a:pt x="95106" y="65754"/>
                </a:cubicBezTo>
                <a:cubicBezTo>
                  <a:pt x="100302" y="50366"/>
                  <a:pt x="102107" y="33240"/>
                  <a:pt x="96660" y="17667"/>
                </a:cubicBezTo>
                <a:cubicBezTo>
                  <a:pt x="92676" y="6282"/>
                  <a:pt x="80609" y="0"/>
                  <a:pt x="6892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92" name="Google Shape;592;p13"/>
          <p:cNvGrpSpPr/>
          <p:nvPr/>
        </p:nvGrpSpPr>
        <p:grpSpPr>
          <a:xfrm>
            <a:off x="8080599" y="167727"/>
            <a:ext cx="6707134" cy="3905481"/>
            <a:chOff x="3632100" y="657125"/>
            <a:chExt cx="5999225" cy="3493275"/>
          </a:xfrm>
        </p:grpSpPr>
        <p:sp>
          <p:nvSpPr>
            <p:cNvPr id="593" name="Google Shape;593;p13"/>
            <p:cNvSpPr/>
            <p:nvPr/>
          </p:nvSpPr>
          <p:spPr>
            <a:xfrm>
              <a:off x="4048550" y="657125"/>
              <a:ext cx="5582775" cy="3115550"/>
            </a:xfrm>
            <a:custGeom>
              <a:rect b="b" l="l" r="r" t="t"/>
              <a:pathLst>
                <a:path extrusionOk="0" h="124622" w="223311">
                  <a:moveTo>
                    <a:pt x="104480" y="1"/>
                  </a:moveTo>
                  <a:cubicBezTo>
                    <a:pt x="92984" y="5865"/>
                    <a:pt x="82742" y="14236"/>
                    <a:pt x="74872" y="24111"/>
                  </a:cubicBezTo>
                  <a:cubicBezTo>
                    <a:pt x="69726" y="30494"/>
                    <a:pt x="65415" y="37561"/>
                    <a:pt x="59149" y="42975"/>
                  </a:cubicBezTo>
                  <a:cubicBezTo>
                    <a:pt x="52215" y="48990"/>
                    <a:pt x="43410" y="52549"/>
                    <a:pt x="35005" y="56475"/>
                  </a:cubicBezTo>
                  <a:cubicBezTo>
                    <a:pt x="25832" y="60753"/>
                    <a:pt x="16760" y="65715"/>
                    <a:pt x="10210" y="73151"/>
                  </a:cubicBezTo>
                  <a:cubicBezTo>
                    <a:pt x="3643" y="80569"/>
                    <a:pt x="1" y="90912"/>
                    <a:pt x="3042" y="100135"/>
                  </a:cubicBezTo>
                  <a:cubicBezTo>
                    <a:pt x="6935" y="111914"/>
                    <a:pt x="20101" y="118531"/>
                    <a:pt x="32700" y="121622"/>
                  </a:cubicBezTo>
                  <a:cubicBezTo>
                    <a:pt x="40931" y="123639"/>
                    <a:pt x="49415" y="124622"/>
                    <a:pt x="57904" y="124622"/>
                  </a:cubicBezTo>
                  <a:cubicBezTo>
                    <a:pt x="81483" y="124622"/>
                    <a:pt x="105097" y="117038"/>
                    <a:pt x="123427" y="102959"/>
                  </a:cubicBezTo>
                  <a:cubicBezTo>
                    <a:pt x="135959" y="93318"/>
                    <a:pt x="146318" y="80770"/>
                    <a:pt x="160771" y="73969"/>
                  </a:cubicBezTo>
                  <a:cubicBezTo>
                    <a:pt x="174372" y="67553"/>
                    <a:pt x="190111" y="66952"/>
                    <a:pt x="204597" y="62574"/>
                  </a:cubicBezTo>
                  <a:cubicBezTo>
                    <a:pt x="211147" y="60602"/>
                    <a:pt x="217463" y="57829"/>
                    <a:pt x="223311" y="54353"/>
                  </a:cubicBezTo>
                  <a:lnTo>
                    <a:pt x="22331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4" name="Google Shape;594;p13"/>
            <p:cNvSpPr/>
            <p:nvPr/>
          </p:nvSpPr>
          <p:spPr>
            <a:xfrm>
              <a:off x="3632100" y="657550"/>
              <a:ext cx="5999225" cy="3492850"/>
            </a:xfrm>
            <a:custGeom>
              <a:rect b="b" l="l" r="r" t="t"/>
              <a:pathLst>
                <a:path extrusionOk="0" h="139714" w="239969">
                  <a:moveTo>
                    <a:pt x="88506" y="0"/>
                  </a:moveTo>
                  <a:cubicBezTo>
                    <a:pt x="83710" y="4512"/>
                    <a:pt x="79416" y="9524"/>
                    <a:pt x="75339" y="14888"/>
                  </a:cubicBezTo>
                  <a:cubicBezTo>
                    <a:pt x="69542" y="22507"/>
                    <a:pt x="63393" y="28789"/>
                    <a:pt x="54938" y="33852"/>
                  </a:cubicBezTo>
                  <a:cubicBezTo>
                    <a:pt x="47503" y="38280"/>
                    <a:pt x="39683" y="42106"/>
                    <a:pt x="32415" y="46801"/>
                  </a:cubicBezTo>
                  <a:cubicBezTo>
                    <a:pt x="19683" y="55022"/>
                    <a:pt x="7920" y="65966"/>
                    <a:pt x="3793" y="80485"/>
                  </a:cubicBezTo>
                  <a:cubicBezTo>
                    <a:pt x="0" y="93685"/>
                    <a:pt x="4412" y="107219"/>
                    <a:pt x="13568" y="117495"/>
                  </a:cubicBezTo>
                  <a:cubicBezTo>
                    <a:pt x="28100" y="133801"/>
                    <a:pt x="51635" y="139713"/>
                    <a:pt x="74610" y="139713"/>
                  </a:cubicBezTo>
                  <a:cubicBezTo>
                    <a:pt x="85607" y="139713"/>
                    <a:pt x="96475" y="138359"/>
                    <a:pt x="106167" y="136141"/>
                  </a:cubicBezTo>
                  <a:cubicBezTo>
                    <a:pt x="139066" y="128623"/>
                    <a:pt x="164162" y="106885"/>
                    <a:pt x="193770" y="92733"/>
                  </a:cubicBezTo>
                  <a:cubicBezTo>
                    <a:pt x="202558" y="88522"/>
                    <a:pt x="211748" y="85130"/>
                    <a:pt x="221372" y="83125"/>
                  </a:cubicBezTo>
                  <a:cubicBezTo>
                    <a:pt x="227521" y="81822"/>
                    <a:pt x="233753" y="81003"/>
                    <a:pt x="239969" y="80034"/>
                  </a:cubicBezTo>
                  <a:lnTo>
                    <a:pt x="239969" y="78547"/>
                  </a:lnTo>
                  <a:cubicBezTo>
                    <a:pt x="227371" y="80886"/>
                    <a:pt x="214772" y="82507"/>
                    <a:pt x="202726" y="87286"/>
                  </a:cubicBezTo>
                  <a:cubicBezTo>
                    <a:pt x="175725" y="98013"/>
                    <a:pt x="153469" y="116927"/>
                    <a:pt x="126702" y="128054"/>
                  </a:cubicBezTo>
                  <a:cubicBezTo>
                    <a:pt x="111230" y="134491"/>
                    <a:pt x="92810" y="138499"/>
                    <a:pt x="74649" y="138499"/>
                  </a:cubicBezTo>
                  <a:cubicBezTo>
                    <a:pt x="57546" y="138499"/>
                    <a:pt x="40671" y="134945"/>
                    <a:pt x="26701" y="126517"/>
                  </a:cubicBezTo>
                  <a:cubicBezTo>
                    <a:pt x="13133" y="118330"/>
                    <a:pt x="2691" y="103861"/>
                    <a:pt x="3827" y="88138"/>
                  </a:cubicBezTo>
                  <a:cubicBezTo>
                    <a:pt x="5046" y="71362"/>
                    <a:pt x="17862" y="58113"/>
                    <a:pt x="31697" y="48923"/>
                  </a:cubicBezTo>
                  <a:cubicBezTo>
                    <a:pt x="45865" y="39483"/>
                    <a:pt x="62073" y="33635"/>
                    <a:pt x="72883" y="20251"/>
                  </a:cubicBezTo>
                  <a:cubicBezTo>
                    <a:pt x="78063" y="13835"/>
                    <a:pt x="82574" y="7018"/>
                    <a:pt x="88556" y="1220"/>
                  </a:cubicBezTo>
                  <a:cubicBezTo>
                    <a:pt x="88974" y="802"/>
                    <a:pt x="89425" y="385"/>
                    <a:pt x="89859"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5" name="Google Shape;595;p13"/>
          <p:cNvSpPr txBox="1"/>
          <p:nvPr>
            <p:ph idx="2" type="body"/>
          </p:nvPr>
        </p:nvSpPr>
        <p:spPr>
          <a:xfrm>
            <a:off x="4829175" y="1720871"/>
            <a:ext cx="2105100" cy="543000"/>
          </a:xfrm>
          <a:prstGeom prst="rect">
            <a:avLst/>
          </a:prstGeom>
        </p:spPr>
        <p:txBody>
          <a:bodyPr anchorCtr="0" anchor="ctr" bIns="91425" lIns="91425" spcFirstLastPara="1" rIns="91425" wrap="square" tIns="91425">
            <a:noAutofit/>
          </a:bodyPr>
          <a:lstStyle>
            <a:lvl1pPr indent="-317500" lvl="0" marL="457200" rtl="0" algn="ctr">
              <a:lnSpc>
                <a:spcPct val="100000"/>
              </a:lnSpc>
              <a:spcBef>
                <a:spcPts val="0"/>
              </a:spcBef>
              <a:spcAft>
                <a:spcPts val="0"/>
              </a:spcAft>
              <a:buClr>
                <a:schemeClr val="dk1"/>
              </a:buClr>
              <a:buSzPts val="1400"/>
              <a:buChar char="●"/>
              <a:defRPr sz="1400"/>
            </a:lvl1pPr>
            <a:lvl2pPr indent="-317500" lvl="1" marL="914400" rtl="0">
              <a:lnSpc>
                <a:spcPct val="100000"/>
              </a:lnSpc>
              <a:spcBef>
                <a:spcPts val="0"/>
              </a:spcBef>
              <a:spcAft>
                <a:spcPts val="0"/>
              </a:spcAft>
              <a:buClr>
                <a:schemeClr val="dk1"/>
              </a:buClr>
              <a:buSzPts val="1400"/>
              <a:buChar char="○"/>
              <a:defRPr>
                <a:solidFill>
                  <a:schemeClr val="dk1"/>
                </a:solidFill>
              </a:defRPr>
            </a:lvl2pPr>
            <a:lvl3pPr indent="-317500" lvl="2" marL="1371600" rtl="0">
              <a:lnSpc>
                <a:spcPct val="100000"/>
              </a:lnSpc>
              <a:spcBef>
                <a:spcPts val="1600"/>
              </a:spcBef>
              <a:spcAft>
                <a:spcPts val="0"/>
              </a:spcAft>
              <a:buClr>
                <a:schemeClr val="dk1"/>
              </a:buClr>
              <a:buSzPts val="1400"/>
              <a:buChar char="■"/>
              <a:defRPr>
                <a:solidFill>
                  <a:schemeClr val="dk1"/>
                </a:solidFill>
              </a:defRPr>
            </a:lvl3pPr>
            <a:lvl4pPr indent="-317500" lvl="3" marL="1828800" rtl="0">
              <a:lnSpc>
                <a:spcPct val="100000"/>
              </a:lnSpc>
              <a:spcBef>
                <a:spcPts val="1600"/>
              </a:spcBef>
              <a:spcAft>
                <a:spcPts val="0"/>
              </a:spcAft>
              <a:buClr>
                <a:schemeClr val="dk1"/>
              </a:buClr>
              <a:buSzPts val="1400"/>
              <a:buChar char="●"/>
              <a:defRPr>
                <a:solidFill>
                  <a:schemeClr val="dk1"/>
                </a:solidFill>
              </a:defRPr>
            </a:lvl4pPr>
            <a:lvl5pPr indent="-317500" lvl="4" marL="2286000" rtl="0">
              <a:lnSpc>
                <a:spcPct val="100000"/>
              </a:lnSpc>
              <a:spcBef>
                <a:spcPts val="1600"/>
              </a:spcBef>
              <a:spcAft>
                <a:spcPts val="0"/>
              </a:spcAft>
              <a:buClr>
                <a:schemeClr val="dk1"/>
              </a:buClr>
              <a:buSzPts val="1400"/>
              <a:buChar char="○"/>
              <a:defRPr>
                <a:solidFill>
                  <a:schemeClr val="dk1"/>
                </a:solidFill>
              </a:defRPr>
            </a:lvl5pPr>
            <a:lvl6pPr indent="-317500" lvl="5" marL="2743200" rtl="0">
              <a:lnSpc>
                <a:spcPct val="100000"/>
              </a:lnSpc>
              <a:spcBef>
                <a:spcPts val="1600"/>
              </a:spcBef>
              <a:spcAft>
                <a:spcPts val="0"/>
              </a:spcAft>
              <a:buClr>
                <a:schemeClr val="dk1"/>
              </a:buClr>
              <a:buSzPts val="1400"/>
              <a:buChar char="■"/>
              <a:defRPr>
                <a:solidFill>
                  <a:schemeClr val="dk1"/>
                </a:solidFill>
              </a:defRPr>
            </a:lvl6pPr>
            <a:lvl7pPr indent="-317500" lvl="6" marL="3200400" rtl="0">
              <a:lnSpc>
                <a:spcPct val="100000"/>
              </a:lnSpc>
              <a:spcBef>
                <a:spcPts val="1600"/>
              </a:spcBef>
              <a:spcAft>
                <a:spcPts val="0"/>
              </a:spcAft>
              <a:buClr>
                <a:schemeClr val="dk1"/>
              </a:buClr>
              <a:buSzPts val="1400"/>
              <a:buChar char="●"/>
              <a:defRPr>
                <a:solidFill>
                  <a:schemeClr val="dk1"/>
                </a:solidFill>
              </a:defRPr>
            </a:lvl7pPr>
            <a:lvl8pPr indent="-317500" lvl="7" marL="3657600" rtl="0">
              <a:lnSpc>
                <a:spcPct val="100000"/>
              </a:lnSpc>
              <a:spcBef>
                <a:spcPts val="1600"/>
              </a:spcBef>
              <a:spcAft>
                <a:spcPts val="0"/>
              </a:spcAft>
              <a:buClr>
                <a:schemeClr val="dk1"/>
              </a:buClr>
              <a:buSzPts val="1400"/>
              <a:buChar char="○"/>
              <a:defRPr>
                <a:solidFill>
                  <a:schemeClr val="dk1"/>
                </a:solidFill>
              </a:defRPr>
            </a:lvl8pPr>
            <a:lvl9pPr indent="-317500" lvl="8" marL="4114800" rtl="0">
              <a:lnSpc>
                <a:spcPct val="100000"/>
              </a:lnSpc>
              <a:spcBef>
                <a:spcPts val="1600"/>
              </a:spcBef>
              <a:spcAft>
                <a:spcPts val="1600"/>
              </a:spcAft>
              <a:buClr>
                <a:schemeClr val="dk1"/>
              </a:buClr>
              <a:buSzPts val="1400"/>
              <a:buChar char="■"/>
              <a:defRPr>
                <a:solidFill>
                  <a:schemeClr val="dk1"/>
                </a:solidFill>
              </a:defRPr>
            </a:lvl9pPr>
          </a:lstStyle>
          <a:p/>
        </p:txBody>
      </p:sp>
      <p:grpSp>
        <p:nvGrpSpPr>
          <p:cNvPr id="596" name="Google Shape;596;p13"/>
          <p:cNvGrpSpPr/>
          <p:nvPr/>
        </p:nvGrpSpPr>
        <p:grpSpPr>
          <a:xfrm>
            <a:off x="-425250" y="2585800"/>
            <a:ext cx="1833300" cy="2701850"/>
            <a:chOff x="0" y="2585800"/>
            <a:chExt cx="1833300" cy="2701850"/>
          </a:xfrm>
        </p:grpSpPr>
        <p:sp>
          <p:nvSpPr>
            <p:cNvPr id="597" name="Google Shape;597;p13"/>
            <p:cNvSpPr/>
            <p:nvPr/>
          </p:nvSpPr>
          <p:spPr>
            <a:xfrm>
              <a:off x="207100" y="2792850"/>
              <a:ext cx="1043075" cy="2494800"/>
            </a:xfrm>
            <a:custGeom>
              <a:rect b="b" l="l" r="r" t="t"/>
              <a:pathLst>
                <a:path extrusionOk="0" h="99792" w="41723">
                  <a:moveTo>
                    <a:pt x="41043" y="0"/>
                  </a:moveTo>
                  <a:cubicBezTo>
                    <a:pt x="40858" y="0"/>
                    <a:pt x="40674" y="87"/>
                    <a:pt x="40553" y="259"/>
                  </a:cubicBezTo>
                  <a:cubicBezTo>
                    <a:pt x="40519" y="309"/>
                    <a:pt x="37929" y="3968"/>
                    <a:pt x="34086" y="10034"/>
                  </a:cubicBezTo>
                  <a:cubicBezTo>
                    <a:pt x="33736" y="10568"/>
                    <a:pt x="33368" y="11136"/>
                    <a:pt x="33017" y="11721"/>
                  </a:cubicBezTo>
                  <a:cubicBezTo>
                    <a:pt x="30327" y="16049"/>
                    <a:pt x="27136" y="21412"/>
                    <a:pt x="23811" y="27444"/>
                  </a:cubicBezTo>
                  <a:cubicBezTo>
                    <a:pt x="23309" y="28363"/>
                    <a:pt x="22808" y="29282"/>
                    <a:pt x="22290" y="30251"/>
                  </a:cubicBezTo>
                  <a:cubicBezTo>
                    <a:pt x="22073" y="30618"/>
                    <a:pt x="21872" y="31019"/>
                    <a:pt x="21655" y="31420"/>
                  </a:cubicBezTo>
                  <a:cubicBezTo>
                    <a:pt x="21204" y="32306"/>
                    <a:pt x="20720" y="33225"/>
                    <a:pt x="20235" y="34144"/>
                  </a:cubicBezTo>
                  <a:cubicBezTo>
                    <a:pt x="19867" y="34862"/>
                    <a:pt x="19500" y="35598"/>
                    <a:pt x="19132" y="36316"/>
                  </a:cubicBezTo>
                  <a:cubicBezTo>
                    <a:pt x="18230" y="38104"/>
                    <a:pt x="17344" y="39942"/>
                    <a:pt x="16409" y="41830"/>
                  </a:cubicBezTo>
                  <a:cubicBezTo>
                    <a:pt x="16175" y="42381"/>
                    <a:pt x="15908" y="42899"/>
                    <a:pt x="15657" y="43451"/>
                  </a:cubicBezTo>
                  <a:cubicBezTo>
                    <a:pt x="15339" y="44136"/>
                    <a:pt x="15022" y="44821"/>
                    <a:pt x="14705" y="45506"/>
                  </a:cubicBezTo>
                  <a:cubicBezTo>
                    <a:pt x="14454" y="46074"/>
                    <a:pt x="14187" y="46642"/>
                    <a:pt x="13936" y="47227"/>
                  </a:cubicBezTo>
                  <a:cubicBezTo>
                    <a:pt x="13919" y="47260"/>
                    <a:pt x="13886" y="47310"/>
                    <a:pt x="13869" y="47377"/>
                  </a:cubicBezTo>
                  <a:cubicBezTo>
                    <a:pt x="13702" y="47728"/>
                    <a:pt x="13535" y="48079"/>
                    <a:pt x="13385" y="48463"/>
                  </a:cubicBezTo>
                  <a:cubicBezTo>
                    <a:pt x="12198" y="51153"/>
                    <a:pt x="11029" y="53944"/>
                    <a:pt x="9909" y="56784"/>
                  </a:cubicBezTo>
                  <a:cubicBezTo>
                    <a:pt x="9525" y="57753"/>
                    <a:pt x="9157" y="58705"/>
                    <a:pt x="8790" y="59691"/>
                  </a:cubicBezTo>
                  <a:cubicBezTo>
                    <a:pt x="7403" y="63367"/>
                    <a:pt x="6116" y="67127"/>
                    <a:pt x="4980" y="70936"/>
                  </a:cubicBezTo>
                  <a:cubicBezTo>
                    <a:pt x="4780" y="71538"/>
                    <a:pt x="4613" y="72139"/>
                    <a:pt x="4429" y="72774"/>
                  </a:cubicBezTo>
                  <a:cubicBezTo>
                    <a:pt x="1906" y="81563"/>
                    <a:pt x="218" y="90518"/>
                    <a:pt x="1" y="99040"/>
                  </a:cubicBezTo>
                  <a:lnTo>
                    <a:pt x="1171" y="99792"/>
                  </a:lnTo>
                  <a:cubicBezTo>
                    <a:pt x="1304" y="90869"/>
                    <a:pt x="3109" y="81379"/>
                    <a:pt x="5933" y="71888"/>
                  </a:cubicBezTo>
                  <a:cubicBezTo>
                    <a:pt x="6116" y="71270"/>
                    <a:pt x="6300" y="70619"/>
                    <a:pt x="6517" y="69984"/>
                  </a:cubicBezTo>
                  <a:cubicBezTo>
                    <a:pt x="7754" y="66024"/>
                    <a:pt x="9141" y="62047"/>
                    <a:pt x="10678" y="58137"/>
                  </a:cubicBezTo>
                  <a:cubicBezTo>
                    <a:pt x="11045" y="57152"/>
                    <a:pt x="11463" y="56132"/>
                    <a:pt x="11864" y="55147"/>
                  </a:cubicBezTo>
                  <a:cubicBezTo>
                    <a:pt x="12482" y="53576"/>
                    <a:pt x="13151" y="52005"/>
                    <a:pt x="13819" y="50485"/>
                  </a:cubicBezTo>
                  <a:cubicBezTo>
                    <a:pt x="13986" y="50067"/>
                    <a:pt x="14187" y="49649"/>
                    <a:pt x="14370" y="49232"/>
                  </a:cubicBezTo>
                  <a:cubicBezTo>
                    <a:pt x="15573" y="46492"/>
                    <a:pt x="16810" y="43801"/>
                    <a:pt x="18080" y="41195"/>
                  </a:cubicBezTo>
                  <a:cubicBezTo>
                    <a:pt x="18380" y="40610"/>
                    <a:pt x="18664" y="40025"/>
                    <a:pt x="18948" y="39441"/>
                  </a:cubicBezTo>
                  <a:cubicBezTo>
                    <a:pt x="20502" y="36266"/>
                    <a:pt x="22090" y="33208"/>
                    <a:pt x="23660" y="30284"/>
                  </a:cubicBezTo>
                  <a:lnTo>
                    <a:pt x="24345" y="29031"/>
                  </a:lnTo>
                  <a:cubicBezTo>
                    <a:pt x="24395" y="28914"/>
                    <a:pt x="24462" y="28797"/>
                    <a:pt x="24512" y="28697"/>
                  </a:cubicBezTo>
                  <a:cubicBezTo>
                    <a:pt x="24964" y="27862"/>
                    <a:pt x="25415" y="27043"/>
                    <a:pt x="25849" y="26257"/>
                  </a:cubicBezTo>
                  <a:cubicBezTo>
                    <a:pt x="28422" y="21646"/>
                    <a:pt x="30895" y="17486"/>
                    <a:pt x="33067" y="13927"/>
                  </a:cubicBezTo>
                  <a:cubicBezTo>
                    <a:pt x="33284" y="13542"/>
                    <a:pt x="33535" y="13158"/>
                    <a:pt x="33769" y="12790"/>
                  </a:cubicBezTo>
                  <a:cubicBezTo>
                    <a:pt x="35022" y="10785"/>
                    <a:pt x="36175" y="8964"/>
                    <a:pt x="37178" y="7410"/>
                  </a:cubicBezTo>
                  <a:cubicBezTo>
                    <a:pt x="38097" y="6023"/>
                    <a:pt x="38882" y="4804"/>
                    <a:pt x="39533" y="3851"/>
                  </a:cubicBezTo>
                  <a:cubicBezTo>
                    <a:pt x="40770" y="2047"/>
                    <a:pt x="41472" y="1028"/>
                    <a:pt x="41538" y="944"/>
                  </a:cubicBezTo>
                  <a:cubicBezTo>
                    <a:pt x="41722" y="677"/>
                    <a:pt x="41672" y="292"/>
                    <a:pt x="41388" y="109"/>
                  </a:cubicBezTo>
                  <a:cubicBezTo>
                    <a:pt x="41283" y="36"/>
                    <a:pt x="41163" y="0"/>
                    <a:pt x="41043"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8" name="Google Shape;598;p13"/>
            <p:cNvSpPr/>
            <p:nvPr/>
          </p:nvSpPr>
          <p:spPr>
            <a:xfrm>
              <a:off x="223350" y="2801700"/>
              <a:ext cx="546025" cy="858125"/>
            </a:xfrm>
            <a:custGeom>
              <a:rect b="b" l="l" r="r" t="t"/>
              <a:pathLst>
                <a:path extrusionOk="0" h="34325" w="21841">
                  <a:moveTo>
                    <a:pt x="9434" y="1"/>
                  </a:moveTo>
                  <a:cubicBezTo>
                    <a:pt x="1" y="1"/>
                    <a:pt x="19869" y="34325"/>
                    <a:pt x="19869" y="34325"/>
                  </a:cubicBezTo>
                  <a:lnTo>
                    <a:pt x="21005" y="32537"/>
                  </a:lnTo>
                  <a:cubicBezTo>
                    <a:pt x="21005" y="32537"/>
                    <a:pt x="21841" y="2194"/>
                    <a:pt x="10329" y="89"/>
                  </a:cubicBezTo>
                  <a:cubicBezTo>
                    <a:pt x="10005" y="30"/>
                    <a:pt x="9707" y="1"/>
                    <a:pt x="943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9" name="Google Shape;599;p13"/>
            <p:cNvSpPr/>
            <p:nvPr/>
          </p:nvSpPr>
          <p:spPr>
            <a:xfrm>
              <a:off x="768950" y="3391075"/>
              <a:ext cx="655400" cy="160975"/>
            </a:xfrm>
            <a:custGeom>
              <a:rect b="b" l="l" r="r" t="t"/>
              <a:pathLst>
                <a:path extrusionOk="0" h="6439" w="26216">
                  <a:moveTo>
                    <a:pt x="20007" y="1"/>
                  </a:moveTo>
                  <a:cubicBezTo>
                    <a:pt x="13487" y="1"/>
                    <a:pt x="843" y="5070"/>
                    <a:pt x="936" y="5403"/>
                  </a:cubicBezTo>
                  <a:lnTo>
                    <a:pt x="0" y="6439"/>
                  </a:lnTo>
                  <a:cubicBezTo>
                    <a:pt x="0" y="6439"/>
                    <a:pt x="26216" y="5202"/>
                    <a:pt x="23492" y="1159"/>
                  </a:cubicBezTo>
                  <a:cubicBezTo>
                    <a:pt x="22941" y="332"/>
                    <a:pt x="21674" y="1"/>
                    <a:pt x="2000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0" name="Google Shape;600;p13"/>
            <p:cNvSpPr/>
            <p:nvPr/>
          </p:nvSpPr>
          <p:spPr>
            <a:xfrm>
              <a:off x="710875" y="2585800"/>
              <a:ext cx="348825" cy="505925"/>
            </a:xfrm>
            <a:custGeom>
              <a:rect b="b" l="l" r="r" t="t"/>
              <a:pathLst>
                <a:path extrusionOk="0" h="20237" w="13953">
                  <a:moveTo>
                    <a:pt x="7290" y="1"/>
                  </a:moveTo>
                  <a:cubicBezTo>
                    <a:pt x="7104" y="1"/>
                    <a:pt x="6913" y="18"/>
                    <a:pt x="6717" y="53"/>
                  </a:cubicBezTo>
                  <a:cubicBezTo>
                    <a:pt x="1" y="1290"/>
                    <a:pt x="13016" y="20237"/>
                    <a:pt x="13016" y="20237"/>
                  </a:cubicBezTo>
                  <a:lnTo>
                    <a:pt x="13952" y="18817"/>
                  </a:lnTo>
                  <a:cubicBezTo>
                    <a:pt x="13952" y="18817"/>
                    <a:pt x="13448" y="1"/>
                    <a:pt x="729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1" name="Google Shape;601;p13"/>
            <p:cNvSpPr/>
            <p:nvPr/>
          </p:nvSpPr>
          <p:spPr>
            <a:xfrm>
              <a:off x="1103100" y="2625350"/>
              <a:ext cx="730200" cy="364475"/>
            </a:xfrm>
            <a:custGeom>
              <a:rect b="b" l="l" r="r" t="t"/>
              <a:pathLst>
                <a:path extrusionOk="0" h="14579" w="29208">
                  <a:moveTo>
                    <a:pt x="22047" y="1"/>
                  </a:moveTo>
                  <a:cubicBezTo>
                    <a:pt x="15345" y="1"/>
                    <a:pt x="1254" y="12657"/>
                    <a:pt x="1254" y="12657"/>
                  </a:cubicBezTo>
                  <a:lnTo>
                    <a:pt x="1" y="14578"/>
                  </a:lnTo>
                  <a:cubicBezTo>
                    <a:pt x="1" y="14578"/>
                    <a:pt x="29207" y="5238"/>
                    <a:pt x="24329" y="777"/>
                  </a:cubicBezTo>
                  <a:cubicBezTo>
                    <a:pt x="23743" y="238"/>
                    <a:pt x="22964" y="1"/>
                    <a:pt x="220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2" name="Google Shape;602;p13"/>
            <p:cNvSpPr/>
            <p:nvPr/>
          </p:nvSpPr>
          <p:spPr>
            <a:xfrm>
              <a:off x="1007025" y="3083275"/>
              <a:ext cx="385550" cy="72925"/>
            </a:xfrm>
            <a:custGeom>
              <a:rect b="b" l="l" r="r" t="t"/>
              <a:pathLst>
                <a:path extrusionOk="0" h="2917" w="15422">
                  <a:moveTo>
                    <a:pt x="10610" y="0"/>
                  </a:moveTo>
                  <a:cubicBezTo>
                    <a:pt x="6340" y="0"/>
                    <a:pt x="435" y="1508"/>
                    <a:pt x="435" y="1508"/>
                  </a:cubicBezTo>
                  <a:lnTo>
                    <a:pt x="1" y="2193"/>
                  </a:lnTo>
                  <a:cubicBezTo>
                    <a:pt x="1" y="2193"/>
                    <a:pt x="5578" y="2916"/>
                    <a:pt x="9900" y="2916"/>
                  </a:cubicBezTo>
                  <a:cubicBezTo>
                    <a:pt x="12980" y="2916"/>
                    <a:pt x="15422" y="2549"/>
                    <a:pt x="14755" y="1290"/>
                  </a:cubicBezTo>
                  <a:cubicBezTo>
                    <a:pt x="14239" y="328"/>
                    <a:pt x="12602" y="0"/>
                    <a:pt x="1061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3" name="Google Shape;603;p13"/>
            <p:cNvSpPr/>
            <p:nvPr/>
          </p:nvSpPr>
          <p:spPr>
            <a:xfrm>
              <a:off x="638600" y="3764900"/>
              <a:ext cx="561725" cy="152625"/>
            </a:xfrm>
            <a:custGeom>
              <a:rect b="b" l="l" r="r" t="t"/>
              <a:pathLst>
                <a:path extrusionOk="0" h="6105" w="22469">
                  <a:moveTo>
                    <a:pt x="11145" y="1"/>
                  </a:moveTo>
                  <a:cubicBezTo>
                    <a:pt x="5850" y="1"/>
                    <a:pt x="669" y="726"/>
                    <a:pt x="669" y="726"/>
                  </a:cubicBezTo>
                  <a:lnTo>
                    <a:pt x="1" y="2079"/>
                  </a:lnTo>
                  <a:cubicBezTo>
                    <a:pt x="1" y="2079"/>
                    <a:pt x="11835" y="6105"/>
                    <a:pt x="18274" y="6105"/>
                  </a:cubicBezTo>
                  <a:cubicBezTo>
                    <a:pt x="20780" y="6105"/>
                    <a:pt x="22469" y="5495"/>
                    <a:pt x="22324" y="3800"/>
                  </a:cubicBezTo>
                  <a:cubicBezTo>
                    <a:pt x="22062" y="755"/>
                    <a:pt x="16545" y="1"/>
                    <a:pt x="1114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4" name="Google Shape;604;p13"/>
            <p:cNvSpPr/>
            <p:nvPr/>
          </p:nvSpPr>
          <p:spPr>
            <a:xfrm>
              <a:off x="0" y="3931175"/>
              <a:ext cx="584750" cy="236600"/>
            </a:xfrm>
            <a:custGeom>
              <a:rect b="b" l="l" r="r" t="t"/>
              <a:pathLst>
                <a:path extrusionOk="0" h="9464" w="23390">
                  <a:moveTo>
                    <a:pt x="22600" y="0"/>
                  </a:moveTo>
                  <a:cubicBezTo>
                    <a:pt x="18512" y="0"/>
                    <a:pt x="0" y="371"/>
                    <a:pt x="1919" y="7124"/>
                  </a:cubicBezTo>
                  <a:cubicBezTo>
                    <a:pt x="2399" y="8809"/>
                    <a:pt x="3696" y="9464"/>
                    <a:pt x="5422" y="9464"/>
                  </a:cubicBezTo>
                  <a:cubicBezTo>
                    <a:pt x="11452" y="9464"/>
                    <a:pt x="22721" y="1476"/>
                    <a:pt x="22721" y="1476"/>
                  </a:cubicBezTo>
                  <a:lnTo>
                    <a:pt x="23390" y="6"/>
                  </a:lnTo>
                  <a:cubicBezTo>
                    <a:pt x="23390" y="6"/>
                    <a:pt x="23105" y="0"/>
                    <a:pt x="2260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5" name="Google Shape;605;p13"/>
            <p:cNvSpPr/>
            <p:nvPr/>
          </p:nvSpPr>
          <p:spPr>
            <a:xfrm>
              <a:off x="332075" y="3490450"/>
              <a:ext cx="289025" cy="395775"/>
            </a:xfrm>
            <a:custGeom>
              <a:rect b="b" l="l" r="r" t="t"/>
              <a:pathLst>
                <a:path extrusionOk="0" h="15831" w="11561">
                  <a:moveTo>
                    <a:pt x="4357" y="0"/>
                  </a:moveTo>
                  <a:cubicBezTo>
                    <a:pt x="1" y="0"/>
                    <a:pt x="10858" y="15831"/>
                    <a:pt x="10858" y="15831"/>
                  </a:cubicBezTo>
                  <a:lnTo>
                    <a:pt x="11560" y="14745"/>
                  </a:lnTo>
                  <a:cubicBezTo>
                    <a:pt x="11560" y="14745"/>
                    <a:pt x="9305" y="392"/>
                    <a:pt x="4526" y="8"/>
                  </a:cubicBezTo>
                  <a:cubicBezTo>
                    <a:pt x="4467" y="3"/>
                    <a:pt x="4411" y="0"/>
                    <a:pt x="435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06" name="Google Shape;606;p13"/>
          <p:cNvGrpSpPr/>
          <p:nvPr/>
        </p:nvGrpSpPr>
        <p:grpSpPr>
          <a:xfrm>
            <a:off x="121875" y="4099075"/>
            <a:ext cx="696350" cy="1073700"/>
            <a:chOff x="547125" y="4099075"/>
            <a:chExt cx="696350" cy="1073700"/>
          </a:xfrm>
        </p:grpSpPr>
        <p:sp>
          <p:nvSpPr>
            <p:cNvPr id="607" name="Google Shape;607;p13"/>
            <p:cNvSpPr/>
            <p:nvPr/>
          </p:nvSpPr>
          <p:spPr>
            <a:xfrm>
              <a:off x="723000" y="4201925"/>
              <a:ext cx="275300" cy="970850"/>
            </a:xfrm>
            <a:custGeom>
              <a:rect b="b" l="l" r="r" t="t"/>
              <a:pathLst>
                <a:path extrusionOk="0" h="38834" w="11012">
                  <a:moveTo>
                    <a:pt x="10737" y="1"/>
                  </a:moveTo>
                  <a:cubicBezTo>
                    <a:pt x="10623" y="1"/>
                    <a:pt x="10540" y="64"/>
                    <a:pt x="10510" y="154"/>
                  </a:cubicBezTo>
                  <a:lnTo>
                    <a:pt x="10476" y="220"/>
                  </a:lnTo>
                  <a:cubicBezTo>
                    <a:pt x="10209" y="822"/>
                    <a:pt x="9457" y="2426"/>
                    <a:pt x="8488" y="4765"/>
                  </a:cubicBezTo>
                  <a:cubicBezTo>
                    <a:pt x="8371" y="5016"/>
                    <a:pt x="8271" y="5300"/>
                    <a:pt x="8154" y="5567"/>
                  </a:cubicBezTo>
                  <a:cubicBezTo>
                    <a:pt x="7201" y="7856"/>
                    <a:pt x="6082" y="10764"/>
                    <a:pt x="4996" y="14022"/>
                  </a:cubicBezTo>
                  <a:cubicBezTo>
                    <a:pt x="4979" y="14089"/>
                    <a:pt x="4946" y="14172"/>
                    <a:pt x="4929" y="14239"/>
                  </a:cubicBezTo>
                  <a:cubicBezTo>
                    <a:pt x="4478" y="15609"/>
                    <a:pt x="4010" y="17046"/>
                    <a:pt x="3576" y="18533"/>
                  </a:cubicBezTo>
                  <a:cubicBezTo>
                    <a:pt x="3509" y="18767"/>
                    <a:pt x="3442" y="19001"/>
                    <a:pt x="3358" y="19218"/>
                  </a:cubicBezTo>
                  <a:cubicBezTo>
                    <a:pt x="1587" y="25367"/>
                    <a:pt x="150" y="32217"/>
                    <a:pt x="0" y="38633"/>
                  </a:cubicBezTo>
                  <a:lnTo>
                    <a:pt x="501" y="38834"/>
                  </a:lnTo>
                  <a:cubicBezTo>
                    <a:pt x="602" y="32384"/>
                    <a:pt x="2072" y="25467"/>
                    <a:pt x="3860" y="19285"/>
                  </a:cubicBezTo>
                  <a:cubicBezTo>
                    <a:pt x="3943" y="18967"/>
                    <a:pt x="4060" y="18650"/>
                    <a:pt x="4144" y="18366"/>
                  </a:cubicBezTo>
                  <a:cubicBezTo>
                    <a:pt x="4578" y="16879"/>
                    <a:pt x="5029" y="15459"/>
                    <a:pt x="5497" y="14105"/>
                  </a:cubicBezTo>
                  <a:cubicBezTo>
                    <a:pt x="5597" y="13838"/>
                    <a:pt x="5681" y="13554"/>
                    <a:pt x="5765" y="13287"/>
                  </a:cubicBezTo>
                  <a:cubicBezTo>
                    <a:pt x="6650" y="10747"/>
                    <a:pt x="7519" y="8441"/>
                    <a:pt x="8321" y="6503"/>
                  </a:cubicBezTo>
                  <a:cubicBezTo>
                    <a:pt x="8404" y="6319"/>
                    <a:pt x="8455" y="6152"/>
                    <a:pt x="8521" y="5951"/>
                  </a:cubicBezTo>
                  <a:cubicBezTo>
                    <a:pt x="8922" y="5016"/>
                    <a:pt x="9273" y="4164"/>
                    <a:pt x="9591" y="3428"/>
                  </a:cubicBezTo>
                  <a:cubicBezTo>
                    <a:pt x="9875" y="2777"/>
                    <a:pt x="10125" y="2225"/>
                    <a:pt x="10343" y="1741"/>
                  </a:cubicBezTo>
                  <a:cubicBezTo>
                    <a:pt x="10610" y="1139"/>
                    <a:pt x="10827" y="688"/>
                    <a:pt x="10944" y="421"/>
                  </a:cubicBezTo>
                  <a:cubicBezTo>
                    <a:pt x="10978" y="337"/>
                    <a:pt x="10978" y="337"/>
                    <a:pt x="10978" y="304"/>
                  </a:cubicBezTo>
                  <a:cubicBezTo>
                    <a:pt x="11011" y="154"/>
                    <a:pt x="10927" y="37"/>
                    <a:pt x="10777" y="3"/>
                  </a:cubicBezTo>
                  <a:cubicBezTo>
                    <a:pt x="10763" y="2"/>
                    <a:pt x="10750" y="1"/>
                    <a:pt x="1073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8" name="Google Shape;608;p13"/>
            <p:cNvSpPr/>
            <p:nvPr/>
          </p:nvSpPr>
          <p:spPr>
            <a:xfrm>
              <a:off x="548575" y="4270925"/>
              <a:ext cx="297250" cy="347550"/>
            </a:xfrm>
            <a:custGeom>
              <a:rect b="b" l="l" r="r" t="t"/>
              <a:pathLst>
                <a:path extrusionOk="0" h="13902" w="11890">
                  <a:moveTo>
                    <a:pt x="4995" y="0"/>
                  </a:moveTo>
                  <a:cubicBezTo>
                    <a:pt x="1" y="0"/>
                    <a:pt x="11539" y="13902"/>
                    <a:pt x="11539" y="13902"/>
                  </a:cubicBezTo>
                  <a:lnTo>
                    <a:pt x="11889" y="13066"/>
                  </a:lnTo>
                  <a:cubicBezTo>
                    <a:pt x="11889" y="13066"/>
                    <a:pt x="10068" y="84"/>
                    <a:pt x="5022" y="0"/>
                  </a:cubicBezTo>
                  <a:cubicBezTo>
                    <a:pt x="5013" y="0"/>
                    <a:pt x="5004" y="0"/>
                    <a:pt x="4995"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9" name="Google Shape;609;p13"/>
            <p:cNvSpPr/>
            <p:nvPr/>
          </p:nvSpPr>
          <p:spPr>
            <a:xfrm>
              <a:off x="848725" y="4448925"/>
              <a:ext cx="276975" cy="106050"/>
            </a:xfrm>
            <a:custGeom>
              <a:rect b="b" l="l" r="r" t="t"/>
              <a:pathLst>
                <a:path extrusionOk="0" h="4242" w="11079">
                  <a:moveTo>
                    <a:pt x="8717" y="0"/>
                  </a:moveTo>
                  <a:cubicBezTo>
                    <a:pt x="6164" y="0"/>
                    <a:pt x="262" y="3580"/>
                    <a:pt x="335" y="3724"/>
                  </a:cubicBezTo>
                  <a:lnTo>
                    <a:pt x="0" y="4242"/>
                  </a:lnTo>
                  <a:cubicBezTo>
                    <a:pt x="0" y="4242"/>
                    <a:pt x="11078" y="1819"/>
                    <a:pt x="9641" y="299"/>
                  </a:cubicBezTo>
                  <a:cubicBezTo>
                    <a:pt x="9442" y="91"/>
                    <a:pt x="9122" y="0"/>
                    <a:pt x="871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0" name="Google Shape;610;p13"/>
            <p:cNvSpPr/>
            <p:nvPr/>
          </p:nvSpPr>
          <p:spPr>
            <a:xfrm>
              <a:off x="756400" y="4137275"/>
              <a:ext cx="179650" cy="205100"/>
            </a:xfrm>
            <a:custGeom>
              <a:rect b="b" l="l" r="r" t="t"/>
              <a:pathLst>
                <a:path extrusionOk="0" h="8204" w="7186">
                  <a:moveTo>
                    <a:pt x="3209" y="1"/>
                  </a:moveTo>
                  <a:cubicBezTo>
                    <a:pt x="3062" y="1"/>
                    <a:pt x="2912" y="27"/>
                    <a:pt x="2758" y="83"/>
                  </a:cubicBezTo>
                  <a:cubicBezTo>
                    <a:pt x="1" y="1085"/>
                    <a:pt x="6901" y="8203"/>
                    <a:pt x="6901" y="8203"/>
                  </a:cubicBezTo>
                  <a:lnTo>
                    <a:pt x="7185" y="7552"/>
                  </a:lnTo>
                  <a:cubicBezTo>
                    <a:pt x="7185" y="7552"/>
                    <a:pt x="5696" y="1"/>
                    <a:pt x="320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1" name="Google Shape;611;p13"/>
            <p:cNvSpPr/>
            <p:nvPr/>
          </p:nvSpPr>
          <p:spPr>
            <a:xfrm>
              <a:off x="949800" y="4099075"/>
              <a:ext cx="293675" cy="195675"/>
            </a:xfrm>
            <a:custGeom>
              <a:rect b="b" l="l" r="r" t="t"/>
              <a:pathLst>
                <a:path extrusionOk="0" h="7827" w="11747">
                  <a:moveTo>
                    <a:pt x="8664" y="0"/>
                  </a:moveTo>
                  <a:cubicBezTo>
                    <a:pt x="5896" y="0"/>
                    <a:pt x="385" y="6924"/>
                    <a:pt x="385" y="6924"/>
                  </a:cubicBezTo>
                  <a:lnTo>
                    <a:pt x="1" y="7827"/>
                  </a:lnTo>
                  <a:cubicBezTo>
                    <a:pt x="1" y="7827"/>
                    <a:pt x="11747" y="1745"/>
                    <a:pt x="9358" y="191"/>
                  </a:cubicBezTo>
                  <a:cubicBezTo>
                    <a:pt x="9154" y="60"/>
                    <a:pt x="8921" y="0"/>
                    <a:pt x="866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2" name="Google Shape;612;p13"/>
            <p:cNvSpPr/>
            <p:nvPr/>
          </p:nvSpPr>
          <p:spPr>
            <a:xfrm>
              <a:off x="919725" y="4320250"/>
              <a:ext cx="177550" cy="44250"/>
            </a:xfrm>
            <a:custGeom>
              <a:rect b="b" l="l" r="r" t="t"/>
              <a:pathLst>
                <a:path extrusionOk="0" h="1770" w="7102">
                  <a:moveTo>
                    <a:pt x="5214" y="0"/>
                  </a:moveTo>
                  <a:cubicBezTo>
                    <a:pt x="3421" y="0"/>
                    <a:pt x="134" y="1452"/>
                    <a:pt x="134" y="1452"/>
                  </a:cubicBezTo>
                  <a:lnTo>
                    <a:pt x="1" y="1770"/>
                  </a:lnTo>
                  <a:cubicBezTo>
                    <a:pt x="1" y="1770"/>
                    <a:pt x="7102" y="1503"/>
                    <a:pt x="6216" y="333"/>
                  </a:cubicBezTo>
                  <a:cubicBezTo>
                    <a:pt x="6033" y="95"/>
                    <a:pt x="5672" y="0"/>
                    <a:pt x="521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3" name="Google Shape;613;p13"/>
            <p:cNvSpPr/>
            <p:nvPr/>
          </p:nvSpPr>
          <p:spPr>
            <a:xfrm>
              <a:off x="811950" y="4635625"/>
              <a:ext cx="247700" cy="61750"/>
            </a:xfrm>
            <a:custGeom>
              <a:rect b="b" l="l" r="r" t="t"/>
              <a:pathLst>
                <a:path extrusionOk="0" h="2470" w="9908">
                  <a:moveTo>
                    <a:pt x="7144" y="1"/>
                  </a:moveTo>
                  <a:cubicBezTo>
                    <a:pt x="4336" y="1"/>
                    <a:pt x="185" y="1319"/>
                    <a:pt x="185" y="1319"/>
                  </a:cubicBezTo>
                  <a:lnTo>
                    <a:pt x="1" y="1937"/>
                  </a:lnTo>
                  <a:cubicBezTo>
                    <a:pt x="1" y="1937"/>
                    <a:pt x="3308" y="2469"/>
                    <a:pt x="6051" y="2469"/>
                  </a:cubicBezTo>
                  <a:cubicBezTo>
                    <a:pt x="8143" y="2469"/>
                    <a:pt x="9907" y="2160"/>
                    <a:pt x="9625" y="1068"/>
                  </a:cubicBezTo>
                  <a:cubicBezTo>
                    <a:pt x="9421" y="274"/>
                    <a:pt x="8422" y="1"/>
                    <a:pt x="7144"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4" name="Google Shape;614;p13"/>
            <p:cNvSpPr/>
            <p:nvPr/>
          </p:nvSpPr>
          <p:spPr>
            <a:xfrm>
              <a:off x="547125" y="4729975"/>
              <a:ext cx="252325" cy="134025"/>
            </a:xfrm>
            <a:custGeom>
              <a:rect b="b" l="l" r="r" t="t"/>
              <a:pathLst>
                <a:path extrusionOk="0" h="5361" w="10093">
                  <a:moveTo>
                    <a:pt x="10093" y="1"/>
                  </a:moveTo>
                  <a:cubicBezTo>
                    <a:pt x="10093" y="1"/>
                    <a:pt x="1" y="1505"/>
                    <a:pt x="1454" y="4579"/>
                  </a:cubicBezTo>
                  <a:cubicBezTo>
                    <a:pt x="1720" y="5134"/>
                    <a:pt x="2164" y="5361"/>
                    <a:pt x="2714" y="5361"/>
                  </a:cubicBezTo>
                  <a:cubicBezTo>
                    <a:pt x="5212" y="5361"/>
                    <a:pt x="9892" y="669"/>
                    <a:pt x="9892" y="669"/>
                  </a:cubicBezTo>
                  <a:lnTo>
                    <a:pt x="10093"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5" name="Google Shape;615;p13"/>
            <p:cNvSpPr/>
            <p:nvPr/>
          </p:nvSpPr>
          <p:spPr>
            <a:xfrm>
              <a:off x="654900" y="4559025"/>
              <a:ext cx="153325" cy="157625"/>
            </a:xfrm>
            <a:custGeom>
              <a:rect b="b" l="l" r="r" t="t"/>
              <a:pathLst>
                <a:path extrusionOk="0" h="6305" w="6133">
                  <a:moveTo>
                    <a:pt x="2167" y="1"/>
                  </a:moveTo>
                  <a:cubicBezTo>
                    <a:pt x="2135" y="1"/>
                    <a:pt x="2104" y="2"/>
                    <a:pt x="2072" y="5"/>
                  </a:cubicBezTo>
                  <a:cubicBezTo>
                    <a:pt x="1" y="189"/>
                    <a:pt x="5915" y="6304"/>
                    <a:pt x="5915" y="6304"/>
                  </a:cubicBezTo>
                  <a:lnTo>
                    <a:pt x="6133" y="5769"/>
                  </a:lnTo>
                  <a:cubicBezTo>
                    <a:pt x="6133" y="5769"/>
                    <a:pt x="4204" y="1"/>
                    <a:pt x="216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13"/>
            <p:cNvSpPr/>
            <p:nvPr/>
          </p:nvSpPr>
          <p:spPr>
            <a:xfrm>
              <a:off x="662425" y="4272175"/>
              <a:ext cx="183400" cy="325425"/>
            </a:xfrm>
            <a:custGeom>
              <a:rect b="b" l="l" r="r" t="t"/>
              <a:pathLst>
                <a:path extrusionOk="0" h="13017" w="7336">
                  <a:moveTo>
                    <a:pt x="0" y="0"/>
                  </a:moveTo>
                  <a:lnTo>
                    <a:pt x="0" y="0"/>
                  </a:lnTo>
                  <a:cubicBezTo>
                    <a:pt x="485" y="418"/>
                    <a:pt x="903" y="869"/>
                    <a:pt x="1270" y="1370"/>
                  </a:cubicBezTo>
                  <a:cubicBezTo>
                    <a:pt x="1654" y="1872"/>
                    <a:pt x="2005" y="2373"/>
                    <a:pt x="2340" y="2924"/>
                  </a:cubicBezTo>
                  <a:cubicBezTo>
                    <a:pt x="3008" y="3994"/>
                    <a:pt x="3609" y="5080"/>
                    <a:pt x="4177" y="6182"/>
                  </a:cubicBezTo>
                  <a:cubicBezTo>
                    <a:pt x="4762" y="7285"/>
                    <a:pt x="5280" y="8421"/>
                    <a:pt x="5815" y="9558"/>
                  </a:cubicBezTo>
                  <a:cubicBezTo>
                    <a:pt x="6082" y="10126"/>
                    <a:pt x="6333" y="10710"/>
                    <a:pt x="6583" y="11279"/>
                  </a:cubicBezTo>
                  <a:cubicBezTo>
                    <a:pt x="6834" y="11847"/>
                    <a:pt x="7085" y="12431"/>
                    <a:pt x="7335" y="13016"/>
                  </a:cubicBezTo>
                  <a:cubicBezTo>
                    <a:pt x="6934" y="11813"/>
                    <a:pt x="6483" y="10644"/>
                    <a:pt x="5999" y="9474"/>
                  </a:cubicBezTo>
                  <a:cubicBezTo>
                    <a:pt x="5514" y="8338"/>
                    <a:pt x="4979" y="7185"/>
                    <a:pt x="4411" y="6049"/>
                  </a:cubicBezTo>
                  <a:cubicBezTo>
                    <a:pt x="3827" y="4946"/>
                    <a:pt x="3225" y="3843"/>
                    <a:pt x="2507" y="2791"/>
                  </a:cubicBezTo>
                  <a:cubicBezTo>
                    <a:pt x="1805" y="1771"/>
                    <a:pt x="1020" y="735"/>
                    <a:pt x="0"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7" name="Google Shape;617;p13"/>
            <p:cNvSpPr/>
            <p:nvPr/>
          </p:nvSpPr>
          <p:spPr>
            <a:xfrm>
              <a:off x="857075" y="4456800"/>
              <a:ext cx="232700" cy="85225"/>
            </a:xfrm>
            <a:custGeom>
              <a:rect b="b" l="l" r="r" t="t"/>
              <a:pathLst>
                <a:path extrusionOk="0" h="3409" w="9308">
                  <a:moveTo>
                    <a:pt x="9307" y="0"/>
                  </a:moveTo>
                  <a:lnTo>
                    <a:pt x="9307" y="0"/>
                  </a:lnTo>
                  <a:cubicBezTo>
                    <a:pt x="8472" y="67"/>
                    <a:pt x="7653" y="284"/>
                    <a:pt x="6851" y="502"/>
                  </a:cubicBezTo>
                  <a:cubicBezTo>
                    <a:pt x="6066" y="736"/>
                    <a:pt x="5264" y="1036"/>
                    <a:pt x="4495" y="1320"/>
                  </a:cubicBezTo>
                  <a:cubicBezTo>
                    <a:pt x="3727" y="1638"/>
                    <a:pt x="2958" y="1955"/>
                    <a:pt x="2223" y="2306"/>
                  </a:cubicBezTo>
                  <a:cubicBezTo>
                    <a:pt x="1471" y="2640"/>
                    <a:pt x="736" y="3008"/>
                    <a:pt x="1" y="3409"/>
                  </a:cubicBezTo>
                  <a:lnTo>
                    <a:pt x="2306" y="2473"/>
                  </a:lnTo>
                  <a:cubicBezTo>
                    <a:pt x="3075" y="2156"/>
                    <a:pt x="3827" y="1838"/>
                    <a:pt x="4595" y="1554"/>
                  </a:cubicBezTo>
                  <a:cubicBezTo>
                    <a:pt x="5381" y="1237"/>
                    <a:pt x="6149" y="970"/>
                    <a:pt x="6918" y="702"/>
                  </a:cubicBezTo>
                  <a:cubicBezTo>
                    <a:pt x="7319" y="552"/>
                    <a:pt x="7686" y="418"/>
                    <a:pt x="8087" y="318"/>
                  </a:cubicBezTo>
                  <a:lnTo>
                    <a:pt x="8689" y="151"/>
                  </a:lnTo>
                  <a:cubicBezTo>
                    <a:pt x="8906" y="117"/>
                    <a:pt x="9090" y="67"/>
                    <a:pt x="930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8" name="Google Shape;618;p13"/>
            <p:cNvSpPr/>
            <p:nvPr/>
          </p:nvSpPr>
          <p:spPr>
            <a:xfrm>
              <a:off x="583475" y="4734575"/>
              <a:ext cx="214300" cy="109875"/>
            </a:xfrm>
            <a:custGeom>
              <a:rect b="b" l="l" r="r" t="t"/>
              <a:pathLst>
                <a:path extrusionOk="0" h="4395" w="8572">
                  <a:moveTo>
                    <a:pt x="8572" y="1"/>
                  </a:moveTo>
                  <a:lnTo>
                    <a:pt x="8572" y="1"/>
                  </a:lnTo>
                  <a:cubicBezTo>
                    <a:pt x="7787" y="235"/>
                    <a:pt x="7035" y="552"/>
                    <a:pt x="6316" y="853"/>
                  </a:cubicBezTo>
                  <a:cubicBezTo>
                    <a:pt x="5581" y="1187"/>
                    <a:pt x="4846" y="1555"/>
                    <a:pt x="4144" y="1922"/>
                  </a:cubicBezTo>
                  <a:cubicBezTo>
                    <a:pt x="3426" y="2306"/>
                    <a:pt x="2724" y="2707"/>
                    <a:pt x="2022" y="3092"/>
                  </a:cubicBezTo>
                  <a:cubicBezTo>
                    <a:pt x="1370" y="3509"/>
                    <a:pt x="669" y="3927"/>
                    <a:pt x="0" y="4395"/>
                  </a:cubicBezTo>
                  <a:lnTo>
                    <a:pt x="1070" y="3844"/>
                  </a:lnTo>
                  <a:lnTo>
                    <a:pt x="2139" y="3275"/>
                  </a:lnTo>
                  <a:lnTo>
                    <a:pt x="4261" y="2156"/>
                  </a:lnTo>
                  <a:cubicBezTo>
                    <a:pt x="4980" y="1788"/>
                    <a:pt x="5681" y="1404"/>
                    <a:pt x="6400" y="1053"/>
                  </a:cubicBezTo>
                  <a:cubicBezTo>
                    <a:pt x="6751" y="869"/>
                    <a:pt x="7102" y="686"/>
                    <a:pt x="7486" y="502"/>
                  </a:cubicBezTo>
                  <a:lnTo>
                    <a:pt x="8021" y="251"/>
                  </a:lnTo>
                  <a:cubicBezTo>
                    <a:pt x="8221" y="168"/>
                    <a:pt x="8405" y="84"/>
                    <a:pt x="8572"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9" name="Google Shape;619;p13"/>
            <p:cNvSpPr/>
            <p:nvPr/>
          </p:nvSpPr>
          <p:spPr>
            <a:xfrm>
              <a:off x="706700" y="4559150"/>
              <a:ext cx="94000" cy="146200"/>
            </a:xfrm>
            <a:custGeom>
              <a:rect b="b" l="l" r="r" t="t"/>
              <a:pathLst>
                <a:path extrusionOk="0" h="5848" w="3760">
                  <a:moveTo>
                    <a:pt x="0" y="0"/>
                  </a:moveTo>
                  <a:lnTo>
                    <a:pt x="0" y="0"/>
                  </a:lnTo>
                  <a:cubicBezTo>
                    <a:pt x="201" y="234"/>
                    <a:pt x="401" y="451"/>
                    <a:pt x="569" y="668"/>
                  </a:cubicBezTo>
                  <a:cubicBezTo>
                    <a:pt x="752" y="886"/>
                    <a:pt x="919" y="1136"/>
                    <a:pt x="1086" y="1370"/>
                  </a:cubicBezTo>
                  <a:cubicBezTo>
                    <a:pt x="1421" y="1838"/>
                    <a:pt x="1738" y="2323"/>
                    <a:pt x="2056" y="2824"/>
                  </a:cubicBezTo>
                  <a:cubicBezTo>
                    <a:pt x="2373" y="3325"/>
                    <a:pt x="2640" y="3826"/>
                    <a:pt x="2924" y="4328"/>
                  </a:cubicBezTo>
                  <a:cubicBezTo>
                    <a:pt x="3075" y="4578"/>
                    <a:pt x="3208" y="4829"/>
                    <a:pt x="3342" y="5096"/>
                  </a:cubicBezTo>
                  <a:cubicBezTo>
                    <a:pt x="3493" y="5330"/>
                    <a:pt x="3626" y="5597"/>
                    <a:pt x="3760" y="5848"/>
                  </a:cubicBezTo>
                  <a:cubicBezTo>
                    <a:pt x="3593" y="5297"/>
                    <a:pt x="3359" y="4745"/>
                    <a:pt x="3125" y="4227"/>
                  </a:cubicBezTo>
                  <a:cubicBezTo>
                    <a:pt x="2874" y="3676"/>
                    <a:pt x="2590" y="3175"/>
                    <a:pt x="2289" y="2673"/>
                  </a:cubicBezTo>
                  <a:cubicBezTo>
                    <a:pt x="1972" y="2172"/>
                    <a:pt x="1638" y="1704"/>
                    <a:pt x="1254" y="1236"/>
                  </a:cubicBezTo>
                  <a:cubicBezTo>
                    <a:pt x="886" y="785"/>
                    <a:pt x="468" y="368"/>
                    <a:pt x="0"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0" name="Google Shape;620;p13"/>
            <p:cNvSpPr/>
            <p:nvPr/>
          </p:nvSpPr>
          <p:spPr>
            <a:xfrm>
              <a:off x="821575" y="4649175"/>
              <a:ext cx="231850" cy="30700"/>
            </a:xfrm>
            <a:custGeom>
              <a:rect b="b" l="l" r="r" t="t"/>
              <a:pathLst>
                <a:path extrusionOk="0" h="1228" w="9274">
                  <a:moveTo>
                    <a:pt x="5988" y="0"/>
                  </a:moveTo>
                  <a:cubicBezTo>
                    <a:pt x="5527" y="0"/>
                    <a:pt x="5069" y="26"/>
                    <a:pt x="4612" y="75"/>
                  </a:cubicBezTo>
                  <a:cubicBezTo>
                    <a:pt x="3827" y="158"/>
                    <a:pt x="3058" y="309"/>
                    <a:pt x="2306" y="493"/>
                  </a:cubicBezTo>
                  <a:cubicBezTo>
                    <a:pt x="1487" y="693"/>
                    <a:pt x="735" y="910"/>
                    <a:pt x="0" y="1228"/>
                  </a:cubicBezTo>
                  <a:cubicBezTo>
                    <a:pt x="385" y="1128"/>
                    <a:pt x="752" y="1027"/>
                    <a:pt x="1153" y="944"/>
                  </a:cubicBezTo>
                  <a:cubicBezTo>
                    <a:pt x="1537" y="827"/>
                    <a:pt x="1905" y="743"/>
                    <a:pt x="2306" y="693"/>
                  </a:cubicBezTo>
                  <a:cubicBezTo>
                    <a:pt x="3075" y="543"/>
                    <a:pt x="3843" y="409"/>
                    <a:pt x="4612" y="326"/>
                  </a:cubicBezTo>
                  <a:cubicBezTo>
                    <a:pt x="5397" y="242"/>
                    <a:pt x="6166" y="225"/>
                    <a:pt x="6951" y="225"/>
                  </a:cubicBezTo>
                  <a:cubicBezTo>
                    <a:pt x="7352" y="242"/>
                    <a:pt x="7736" y="275"/>
                    <a:pt x="8121" y="326"/>
                  </a:cubicBezTo>
                  <a:cubicBezTo>
                    <a:pt x="8522" y="342"/>
                    <a:pt x="8906" y="476"/>
                    <a:pt x="9274" y="543"/>
                  </a:cubicBezTo>
                  <a:cubicBezTo>
                    <a:pt x="8538" y="275"/>
                    <a:pt x="7753" y="92"/>
                    <a:pt x="6984" y="41"/>
                  </a:cubicBezTo>
                  <a:cubicBezTo>
                    <a:pt x="6650" y="14"/>
                    <a:pt x="6318" y="0"/>
                    <a:pt x="598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1" name="Google Shape;621;p13"/>
            <p:cNvSpPr/>
            <p:nvPr/>
          </p:nvSpPr>
          <p:spPr>
            <a:xfrm>
              <a:off x="825750" y="4140175"/>
              <a:ext cx="107800" cy="192175"/>
            </a:xfrm>
            <a:custGeom>
              <a:rect b="b" l="l" r="r" t="t"/>
              <a:pathLst>
                <a:path extrusionOk="0" h="7687" w="4312">
                  <a:moveTo>
                    <a:pt x="0" y="0"/>
                  </a:moveTo>
                  <a:lnTo>
                    <a:pt x="0" y="0"/>
                  </a:lnTo>
                  <a:cubicBezTo>
                    <a:pt x="134" y="134"/>
                    <a:pt x="251" y="268"/>
                    <a:pt x="401" y="385"/>
                  </a:cubicBezTo>
                  <a:cubicBezTo>
                    <a:pt x="535" y="518"/>
                    <a:pt x="652" y="685"/>
                    <a:pt x="752" y="802"/>
                  </a:cubicBezTo>
                  <a:lnTo>
                    <a:pt x="953" y="1020"/>
                  </a:lnTo>
                  <a:cubicBezTo>
                    <a:pt x="1003" y="1086"/>
                    <a:pt x="1053" y="1170"/>
                    <a:pt x="1120" y="1254"/>
                  </a:cubicBezTo>
                  <a:cubicBezTo>
                    <a:pt x="1220" y="1387"/>
                    <a:pt x="1337" y="1538"/>
                    <a:pt x="1421" y="1705"/>
                  </a:cubicBezTo>
                  <a:cubicBezTo>
                    <a:pt x="1838" y="2306"/>
                    <a:pt x="2206" y="2958"/>
                    <a:pt x="2557" y="3609"/>
                  </a:cubicBezTo>
                  <a:cubicBezTo>
                    <a:pt x="2908" y="4261"/>
                    <a:pt x="3208" y="4946"/>
                    <a:pt x="3492" y="5614"/>
                  </a:cubicBezTo>
                  <a:cubicBezTo>
                    <a:pt x="3643" y="5949"/>
                    <a:pt x="3793" y="6299"/>
                    <a:pt x="3910" y="6634"/>
                  </a:cubicBezTo>
                  <a:cubicBezTo>
                    <a:pt x="4061" y="6985"/>
                    <a:pt x="4178" y="7352"/>
                    <a:pt x="4311" y="7686"/>
                  </a:cubicBezTo>
                  <a:cubicBezTo>
                    <a:pt x="4144" y="6951"/>
                    <a:pt x="3910" y="6233"/>
                    <a:pt x="3660" y="5531"/>
                  </a:cubicBezTo>
                  <a:cubicBezTo>
                    <a:pt x="3409" y="4812"/>
                    <a:pt x="3091" y="4127"/>
                    <a:pt x="2757" y="3476"/>
                  </a:cubicBezTo>
                  <a:cubicBezTo>
                    <a:pt x="2406" y="2807"/>
                    <a:pt x="2039" y="2172"/>
                    <a:pt x="1571" y="1588"/>
                  </a:cubicBezTo>
                  <a:cubicBezTo>
                    <a:pt x="1120" y="1003"/>
                    <a:pt x="585" y="435"/>
                    <a:pt x="0"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2" name="Google Shape;622;p13"/>
            <p:cNvSpPr/>
            <p:nvPr/>
          </p:nvSpPr>
          <p:spPr>
            <a:xfrm>
              <a:off x="969025" y="4105925"/>
              <a:ext cx="219750" cy="164175"/>
            </a:xfrm>
            <a:custGeom>
              <a:rect b="b" l="l" r="r" t="t"/>
              <a:pathLst>
                <a:path extrusionOk="0" h="6567" w="8790">
                  <a:moveTo>
                    <a:pt x="8789" y="0"/>
                  </a:moveTo>
                  <a:lnTo>
                    <a:pt x="8789" y="0"/>
                  </a:lnTo>
                  <a:cubicBezTo>
                    <a:pt x="7870" y="134"/>
                    <a:pt x="7018" y="568"/>
                    <a:pt x="6199" y="1020"/>
                  </a:cubicBezTo>
                  <a:cubicBezTo>
                    <a:pt x="5381" y="1487"/>
                    <a:pt x="4629" y="2055"/>
                    <a:pt x="3927" y="2640"/>
                  </a:cubicBezTo>
                  <a:cubicBezTo>
                    <a:pt x="3208" y="3225"/>
                    <a:pt x="2507" y="3843"/>
                    <a:pt x="1855" y="4512"/>
                  </a:cubicBezTo>
                  <a:cubicBezTo>
                    <a:pt x="1203" y="5163"/>
                    <a:pt x="585" y="5832"/>
                    <a:pt x="0" y="6567"/>
                  </a:cubicBezTo>
                  <a:cubicBezTo>
                    <a:pt x="335" y="6233"/>
                    <a:pt x="669" y="5915"/>
                    <a:pt x="1003" y="5598"/>
                  </a:cubicBezTo>
                  <a:cubicBezTo>
                    <a:pt x="1337" y="5280"/>
                    <a:pt x="1671" y="4946"/>
                    <a:pt x="2005" y="4662"/>
                  </a:cubicBezTo>
                  <a:cubicBezTo>
                    <a:pt x="2690" y="4027"/>
                    <a:pt x="3376" y="3426"/>
                    <a:pt x="4094" y="2841"/>
                  </a:cubicBezTo>
                  <a:cubicBezTo>
                    <a:pt x="4796" y="2256"/>
                    <a:pt x="5531" y="1688"/>
                    <a:pt x="6300" y="1187"/>
                  </a:cubicBezTo>
                  <a:cubicBezTo>
                    <a:pt x="6684" y="936"/>
                    <a:pt x="7102" y="719"/>
                    <a:pt x="7503" y="502"/>
                  </a:cubicBezTo>
                  <a:lnTo>
                    <a:pt x="8121" y="217"/>
                  </a:lnTo>
                  <a:cubicBezTo>
                    <a:pt x="8355" y="151"/>
                    <a:pt x="8555" y="67"/>
                    <a:pt x="8789"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3" name="Google Shape;623;p13"/>
            <p:cNvSpPr/>
            <p:nvPr/>
          </p:nvSpPr>
          <p:spPr>
            <a:xfrm>
              <a:off x="921400" y="4327325"/>
              <a:ext cx="152900" cy="33000"/>
            </a:xfrm>
            <a:custGeom>
              <a:rect b="b" l="l" r="r" t="t"/>
              <a:pathLst>
                <a:path extrusionOk="0" h="1320" w="6116">
                  <a:moveTo>
                    <a:pt x="5455" y="0"/>
                  </a:moveTo>
                  <a:cubicBezTo>
                    <a:pt x="5149" y="0"/>
                    <a:pt x="4839" y="28"/>
                    <a:pt x="4529" y="67"/>
                  </a:cubicBezTo>
                  <a:cubicBezTo>
                    <a:pt x="4011" y="133"/>
                    <a:pt x="3493" y="234"/>
                    <a:pt x="2975" y="367"/>
                  </a:cubicBezTo>
                  <a:cubicBezTo>
                    <a:pt x="1972" y="585"/>
                    <a:pt x="970" y="902"/>
                    <a:pt x="1" y="1320"/>
                  </a:cubicBezTo>
                  <a:cubicBezTo>
                    <a:pt x="1020" y="1086"/>
                    <a:pt x="2056" y="819"/>
                    <a:pt x="3042" y="585"/>
                  </a:cubicBezTo>
                  <a:cubicBezTo>
                    <a:pt x="3543" y="468"/>
                    <a:pt x="4078" y="367"/>
                    <a:pt x="4579" y="250"/>
                  </a:cubicBezTo>
                  <a:cubicBezTo>
                    <a:pt x="5097" y="150"/>
                    <a:pt x="5598" y="67"/>
                    <a:pt x="6116" y="50"/>
                  </a:cubicBezTo>
                  <a:cubicBezTo>
                    <a:pt x="5898" y="15"/>
                    <a:pt x="5678" y="0"/>
                    <a:pt x="545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24" name="Google Shape;624;p13"/>
          <p:cNvGrpSpPr/>
          <p:nvPr/>
        </p:nvGrpSpPr>
        <p:grpSpPr>
          <a:xfrm>
            <a:off x="5913585" y="4843400"/>
            <a:ext cx="2024683" cy="1260399"/>
            <a:chOff x="2771200" y="4287475"/>
            <a:chExt cx="1503775" cy="936125"/>
          </a:xfrm>
        </p:grpSpPr>
        <p:sp>
          <p:nvSpPr>
            <p:cNvPr id="625" name="Google Shape;625;p13"/>
            <p:cNvSpPr/>
            <p:nvPr/>
          </p:nvSpPr>
          <p:spPr>
            <a:xfrm>
              <a:off x="3861000" y="5182225"/>
              <a:ext cx="66450" cy="38850"/>
            </a:xfrm>
            <a:custGeom>
              <a:rect b="b" l="l" r="r" t="t"/>
              <a:pathLst>
                <a:path extrusionOk="0" h="1554" w="2658">
                  <a:moveTo>
                    <a:pt x="1321" y="0"/>
                  </a:moveTo>
                  <a:cubicBezTo>
                    <a:pt x="352" y="0"/>
                    <a:pt x="1" y="902"/>
                    <a:pt x="268" y="1554"/>
                  </a:cubicBezTo>
                  <a:lnTo>
                    <a:pt x="2357" y="1554"/>
                  </a:lnTo>
                  <a:cubicBezTo>
                    <a:pt x="2657" y="902"/>
                    <a:pt x="2290" y="0"/>
                    <a:pt x="132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6" name="Google Shape;626;p13"/>
            <p:cNvSpPr/>
            <p:nvPr/>
          </p:nvSpPr>
          <p:spPr>
            <a:xfrm>
              <a:off x="3702275" y="5185550"/>
              <a:ext cx="66850" cy="34700"/>
            </a:xfrm>
            <a:custGeom>
              <a:rect b="b" l="l" r="r" t="t"/>
              <a:pathLst>
                <a:path extrusionOk="0" h="1388" w="2674">
                  <a:moveTo>
                    <a:pt x="1337" y="1"/>
                  </a:moveTo>
                  <a:cubicBezTo>
                    <a:pt x="401" y="1"/>
                    <a:pt x="0" y="769"/>
                    <a:pt x="117" y="1388"/>
                  </a:cubicBezTo>
                  <a:lnTo>
                    <a:pt x="2540" y="1388"/>
                  </a:lnTo>
                  <a:cubicBezTo>
                    <a:pt x="2674" y="753"/>
                    <a:pt x="2256" y="1"/>
                    <a:pt x="133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7" name="Google Shape;627;p13"/>
            <p:cNvSpPr/>
            <p:nvPr/>
          </p:nvSpPr>
          <p:spPr>
            <a:xfrm>
              <a:off x="3531425" y="5192650"/>
              <a:ext cx="66450" cy="28425"/>
            </a:xfrm>
            <a:custGeom>
              <a:rect b="b" l="l" r="r" t="t"/>
              <a:pathLst>
                <a:path extrusionOk="0" h="1137" w="2658">
                  <a:moveTo>
                    <a:pt x="1321" y="1"/>
                  </a:moveTo>
                  <a:cubicBezTo>
                    <a:pt x="652" y="1"/>
                    <a:pt x="68" y="502"/>
                    <a:pt x="1" y="1137"/>
                  </a:cubicBezTo>
                  <a:lnTo>
                    <a:pt x="2657" y="1137"/>
                  </a:lnTo>
                  <a:cubicBezTo>
                    <a:pt x="2591" y="502"/>
                    <a:pt x="2006" y="1"/>
                    <a:pt x="132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8" name="Google Shape;628;p13"/>
            <p:cNvSpPr/>
            <p:nvPr/>
          </p:nvSpPr>
          <p:spPr>
            <a:xfrm>
              <a:off x="3345975" y="5194800"/>
              <a:ext cx="75200" cy="26700"/>
            </a:xfrm>
            <a:custGeom>
              <a:rect b="b" l="l" r="r" t="t"/>
              <a:pathLst>
                <a:path extrusionOk="0" h="1068" w="3008">
                  <a:moveTo>
                    <a:pt x="1522" y="0"/>
                  </a:moveTo>
                  <a:cubicBezTo>
                    <a:pt x="986" y="0"/>
                    <a:pt x="496" y="270"/>
                    <a:pt x="201" y="683"/>
                  </a:cubicBezTo>
                  <a:cubicBezTo>
                    <a:pt x="201" y="733"/>
                    <a:pt x="167" y="750"/>
                    <a:pt x="150" y="767"/>
                  </a:cubicBezTo>
                  <a:cubicBezTo>
                    <a:pt x="84" y="850"/>
                    <a:pt x="50" y="967"/>
                    <a:pt x="0" y="1051"/>
                  </a:cubicBezTo>
                  <a:lnTo>
                    <a:pt x="0" y="1068"/>
                  </a:lnTo>
                  <a:lnTo>
                    <a:pt x="3008" y="1068"/>
                  </a:lnTo>
                  <a:lnTo>
                    <a:pt x="3008" y="1051"/>
                  </a:lnTo>
                  <a:cubicBezTo>
                    <a:pt x="2807" y="500"/>
                    <a:pt x="2389" y="99"/>
                    <a:pt x="1738" y="15"/>
                  </a:cubicBezTo>
                  <a:cubicBezTo>
                    <a:pt x="1665" y="5"/>
                    <a:pt x="1593" y="0"/>
                    <a:pt x="1522"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9" name="Google Shape;629;p13"/>
            <p:cNvSpPr/>
            <p:nvPr/>
          </p:nvSpPr>
          <p:spPr>
            <a:xfrm>
              <a:off x="3181800" y="5212700"/>
              <a:ext cx="39300" cy="8375"/>
            </a:xfrm>
            <a:custGeom>
              <a:rect b="b" l="l" r="r" t="t"/>
              <a:pathLst>
                <a:path extrusionOk="0" h="335" w="1572">
                  <a:moveTo>
                    <a:pt x="786" y="1"/>
                  </a:moveTo>
                  <a:cubicBezTo>
                    <a:pt x="435" y="1"/>
                    <a:pt x="151" y="118"/>
                    <a:pt x="1" y="335"/>
                  </a:cubicBezTo>
                  <a:lnTo>
                    <a:pt x="1571" y="335"/>
                  </a:lnTo>
                  <a:cubicBezTo>
                    <a:pt x="1404" y="118"/>
                    <a:pt x="1137" y="1"/>
                    <a:pt x="78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0" name="Google Shape;630;p13"/>
            <p:cNvSpPr/>
            <p:nvPr/>
          </p:nvSpPr>
          <p:spPr>
            <a:xfrm>
              <a:off x="4043550" y="5173450"/>
              <a:ext cx="70200" cy="50150"/>
            </a:xfrm>
            <a:custGeom>
              <a:rect b="b" l="l" r="r" t="t"/>
              <a:pathLst>
                <a:path extrusionOk="0" h="2006" w="2808">
                  <a:moveTo>
                    <a:pt x="1404" y="0"/>
                  </a:moveTo>
                  <a:cubicBezTo>
                    <a:pt x="0" y="0"/>
                    <a:pt x="0" y="2005"/>
                    <a:pt x="1404" y="2005"/>
                  </a:cubicBezTo>
                  <a:cubicBezTo>
                    <a:pt x="2807" y="2005"/>
                    <a:pt x="2807" y="0"/>
                    <a:pt x="140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1" name="Google Shape;631;p13"/>
            <p:cNvSpPr/>
            <p:nvPr/>
          </p:nvSpPr>
          <p:spPr>
            <a:xfrm>
              <a:off x="2800850" y="5129175"/>
              <a:ext cx="75200" cy="53475"/>
            </a:xfrm>
            <a:custGeom>
              <a:rect b="b" l="l" r="r" t="t"/>
              <a:pathLst>
                <a:path extrusionOk="0" h="2139" w="3008">
                  <a:moveTo>
                    <a:pt x="1504" y="0"/>
                  </a:moveTo>
                  <a:cubicBezTo>
                    <a:pt x="0" y="0"/>
                    <a:pt x="0" y="2139"/>
                    <a:pt x="1504" y="2139"/>
                  </a:cubicBezTo>
                  <a:cubicBezTo>
                    <a:pt x="3008" y="2139"/>
                    <a:pt x="3008" y="0"/>
                    <a:pt x="150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2" name="Google Shape;632;p13"/>
            <p:cNvSpPr/>
            <p:nvPr/>
          </p:nvSpPr>
          <p:spPr>
            <a:xfrm>
              <a:off x="2934100" y="5117475"/>
              <a:ext cx="77300" cy="54750"/>
            </a:xfrm>
            <a:custGeom>
              <a:rect b="b" l="l" r="r" t="t"/>
              <a:pathLst>
                <a:path extrusionOk="0" h="2190" w="3092">
                  <a:moveTo>
                    <a:pt x="1554" y="0"/>
                  </a:moveTo>
                  <a:cubicBezTo>
                    <a:pt x="0" y="0"/>
                    <a:pt x="0" y="2189"/>
                    <a:pt x="1554" y="2189"/>
                  </a:cubicBezTo>
                  <a:cubicBezTo>
                    <a:pt x="3075" y="2189"/>
                    <a:pt x="3092" y="0"/>
                    <a:pt x="155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3" name="Google Shape;633;p13"/>
            <p:cNvSpPr/>
            <p:nvPr/>
          </p:nvSpPr>
          <p:spPr>
            <a:xfrm>
              <a:off x="3101600" y="5102850"/>
              <a:ext cx="66025" cy="60600"/>
            </a:xfrm>
            <a:custGeom>
              <a:rect b="b" l="l" r="r" t="t"/>
              <a:pathLst>
                <a:path extrusionOk="0" h="2424" w="2641">
                  <a:moveTo>
                    <a:pt x="1321" y="0"/>
                  </a:moveTo>
                  <a:cubicBezTo>
                    <a:pt x="619" y="0"/>
                    <a:pt x="1" y="569"/>
                    <a:pt x="1" y="1220"/>
                  </a:cubicBezTo>
                  <a:cubicBezTo>
                    <a:pt x="1" y="1889"/>
                    <a:pt x="585" y="2423"/>
                    <a:pt x="1321" y="2423"/>
                  </a:cubicBezTo>
                  <a:cubicBezTo>
                    <a:pt x="2039" y="2423"/>
                    <a:pt x="2641" y="1855"/>
                    <a:pt x="2641" y="1220"/>
                  </a:cubicBezTo>
                  <a:cubicBezTo>
                    <a:pt x="2641" y="569"/>
                    <a:pt x="2039" y="0"/>
                    <a:pt x="132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4" name="Google Shape;634;p13"/>
            <p:cNvSpPr/>
            <p:nvPr/>
          </p:nvSpPr>
          <p:spPr>
            <a:xfrm>
              <a:off x="3244875" y="5081125"/>
              <a:ext cx="84000" cy="59750"/>
            </a:xfrm>
            <a:custGeom>
              <a:rect b="b" l="l" r="r" t="t"/>
              <a:pathLst>
                <a:path extrusionOk="0" h="2390" w="3360">
                  <a:moveTo>
                    <a:pt x="1688" y="1"/>
                  </a:moveTo>
                  <a:cubicBezTo>
                    <a:pt x="17" y="1"/>
                    <a:pt x="1" y="2390"/>
                    <a:pt x="1688" y="2390"/>
                  </a:cubicBezTo>
                  <a:cubicBezTo>
                    <a:pt x="3359" y="2390"/>
                    <a:pt x="3359" y="1"/>
                    <a:pt x="168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5" name="Google Shape;635;p13"/>
            <p:cNvSpPr/>
            <p:nvPr/>
          </p:nvSpPr>
          <p:spPr>
            <a:xfrm>
              <a:off x="3403600" y="5075275"/>
              <a:ext cx="65625" cy="60600"/>
            </a:xfrm>
            <a:custGeom>
              <a:rect b="b" l="l" r="r" t="t"/>
              <a:pathLst>
                <a:path extrusionOk="0" h="2424" w="2625">
                  <a:moveTo>
                    <a:pt x="1321" y="1"/>
                  </a:moveTo>
                  <a:cubicBezTo>
                    <a:pt x="602" y="1"/>
                    <a:pt x="1" y="569"/>
                    <a:pt x="1" y="1204"/>
                  </a:cubicBezTo>
                  <a:cubicBezTo>
                    <a:pt x="1" y="1855"/>
                    <a:pt x="602" y="2423"/>
                    <a:pt x="1321" y="2423"/>
                  </a:cubicBezTo>
                  <a:cubicBezTo>
                    <a:pt x="2023" y="2423"/>
                    <a:pt x="2624" y="1855"/>
                    <a:pt x="2624" y="1204"/>
                  </a:cubicBezTo>
                  <a:cubicBezTo>
                    <a:pt x="2624" y="569"/>
                    <a:pt x="2023" y="1"/>
                    <a:pt x="132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6" name="Google Shape;636;p13"/>
            <p:cNvSpPr/>
            <p:nvPr/>
          </p:nvSpPr>
          <p:spPr>
            <a:xfrm>
              <a:off x="3592825" y="5069850"/>
              <a:ext cx="65200" cy="59750"/>
            </a:xfrm>
            <a:custGeom>
              <a:rect b="b" l="l" r="r" t="t"/>
              <a:pathLst>
                <a:path extrusionOk="0" h="2390" w="2608">
                  <a:moveTo>
                    <a:pt x="1304" y="0"/>
                  </a:moveTo>
                  <a:cubicBezTo>
                    <a:pt x="586" y="0"/>
                    <a:pt x="1" y="552"/>
                    <a:pt x="1" y="1203"/>
                  </a:cubicBezTo>
                  <a:cubicBezTo>
                    <a:pt x="1" y="1838"/>
                    <a:pt x="602" y="2390"/>
                    <a:pt x="1304" y="2390"/>
                  </a:cubicBezTo>
                  <a:cubicBezTo>
                    <a:pt x="2023" y="2390"/>
                    <a:pt x="2607" y="1838"/>
                    <a:pt x="2607" y="1203"/>
                  </a:cubicBezTo>
                  <a:cubicBezTo>
                    <a:pt x="2607" y="552"/>
                    <a:pt x="2023" y="0"/>
                    <a:pt x="130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7" name="Google Shape;637;p13"/>
            <p:cNvSpPr/>
            <p:nvPr/>
          </p:nvSpPr>
          <p:spPr>
            <a:xfrm>
              <a:off x="3769950" y="5071950"/>
              <a:ext cx="77300" cy="55575"/>
            </a:xfrm>
            <a:custGeom>
              <a:rect b="b" l="l" r="r" t="t"/>
              <a:pathLst>
                <a:path extrusionOk="0" h="2223" w="3092">
                  <a:moveTo>
                    <a:pt x="1554" y="0"/>
                  </a:moveTo>
                  <a:cubicBezTo>
                    <a:pt x="0" y="0"/>
                    <a:pt x="0" y="2222"/>
                    <a:pt x="1554" y="2222"/>
                  </a:cubicBezTo>
                  <a:cubicBezTo>
                    <a:pt x="3091" y="2222"/>
                    <a:pt x="3091" y="0"/>
                    <a:pt x="155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8" name="Google Shape;638;p13"/>
            <p:cNvSpPr/>
            <p:nvPr/>
          </p:nvSpPr>
          <p:spPr>
            <a:xfrm>
              <a:off x="3926175" y="5064825"/>
              <a:ext cx="81900" cy="58525"/>
            </a:xfrm>
            <a:custGeom>
              <a:rect b="b" l="l" r="r" t="t"/>
              <a:pathLst>
                <a:path extrusionOk="0" h="2341" w="3276">
                  <a:moveTo>
                    <a:pt x="1654" y="1"/>
                  </a:moveTo>
                  <a:cubicBezTo>
                    <a:pt x="17" y="18"/>
                    <a:pt x="0" y="2340"/>
                    <a:pt x="1654" y="2340"/>
                  </a:cubicBezTo>
                  <a:cubicBezTo>
                    <a:pt x="3275" y="2340"/>
                    <a:pt x="3275" y="1"/>
                    <a:pt x="165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9" name="Google Shape;639;p13"/>
            <p:cNvSpPr/>
            <p:nvPr/>
          </p:nvSpPr>
          <p:spPr>
            <a:xfrm>
              <a:off x="4111225" y="5043950"/>
              <a:ext cx="78125" cy="56000"/>
            </a:xfrm>
            <a:custGeom>
              <a:rect b="b" l="l" r="r" t="t"/>
              <a:pathLst>
                <a:path extrusionOk="0" h="2240" w="3125">
                  <a:moveTo>
                    <a:pt x="1554" y="1"/>
                  </a:moveTo>
                  <a:cubicBezTo>
                    <a:pt x="0" y="1"/>
                    <a:pt x="0" y="2239"/>
                    <a:pt x="1554" y="2239"/>
                  </a:cubicBezTo>
                  <a:cubicBezTo>
                    <a:pt x="3125" y="2239"/>
                    <a:pt x="3125" y="1"/>
                    <a:pt x="155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0" name="Google Shape;640;p13"/>
            <p:cNvSpPr/>
            <p:nvPr/>
          </p:nvSpPr>
          <p:spPr>
            <a:xfrm>
              <a:off x="4173050" y="5162575"/>
              <a:ext cx="76450" cy="54325"/>
            </a:xfrm>
            <a:custGeom>
              <a:rect b="b" l="l" r="r" t="t"/>
              <a:pathLst>
                <a:path extrusionOk="0" h="2173" w="3058">
                  <a:moveTo>
                    <a:pt x="1537" y="1"/>
                  </a:moveTo>
                  <a:cubicBezTo>
                    <a:pt x="0" y="1"/>
                    <a:pt x="0" y="2173"/>
                    <a:pt x="1537" y="2173"/>
                  </a:cubicBezTo>
                  <a:cubicBezTo>
                    <a:pt x="3058" y="2173"/>
                    <a:pt x="3058" y="1"/>
                    <a:pt x="153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1" name="Google Shape;641;p13"/>
            <p:cNvSpPr/>
            <p:nvPr/>
          </p:nvSpPr>
          <p:spPr>
            <a:xfrm>
              <a:off x="4010125" y="4965425"/>
              <a:ext cx="66450" cy="60600"/>
            </a:xfrm>
            <a:custGeom>
              <a:rect b="b" l="l" r="r" t="t"/>
              <a:pathLst>
                <a:path extrusionOk="0" h="2424" w="2658">
                  <a:moveTo>
                    <a:pt x="1337" y="0"/>
                  </a:moveTo>
                  <a:cubicBezTo>
                    <a:pt x="636" y="0"/>
                    <a:pt x="34" y="568"/>
                    <a:pt x="34" y="1220"/>
                  </a:cubicBezTo>
                  <a:cubicBezTo>
                    <a:pt x="1" y="1888"/>
                    <a:pt x="619" y="2423"/>
                    <a:pt x="1337" y="2423"/>
                  </a:cubicBezTo>
                  <a:cubicBezTo>
                    <a:pt x="2056" y="2423"/>
                    <a:pt x="2657" y="1872"/>
                    <a:pt x="2657" y="1220"/>
                  </a:cubicBezTo>
                  <a:cubicBezTo>
                    <a:pt x="2657" y="552"/>
                    <a:pt x="2056" y="0"/>
                    <a:pt x="133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2" name="Google Shape;642;p13"/>
            <p:cNvSpPr/>
            <p:nvPr/>
          </p:nvSpPr>
          <p:spPr>
            <a:xfrm>
              <a:off x="3825925" y="4977525"/>
              <a:ext cx="75200" cy="53925"/>
            </a:xfrm>
            <a:custGeom>
              <a:rect b="b" l="l" r="r" t="t"/>
              <a:pathLst>
                <a:path extrusionOk="0" h="2157" w="3008">
                  <a:moveTo>
                    <a:pt x="1504" y="1"/>
                  </a:moveTo>
                  <a:cubicBezTo>
                    <a:pt x="0" y="1"/>
                    <a:pt x="0" y="2156"/>
                    <a:pt x="1504" y="2156"/>
                  </a:cubicBezTo>
                  <a:cubicBezTo>
                    <a:pt x="3008" y="2156"/>
                    <a:pt x="3008" y="1"/>
                    <a:pt x="150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p13"/>
            <p:cNvSpPr/>
            <p:nvPr/>
          </p:nvSpPr>
          <p:spPr>
            <a:xfrm>
              <a:off x="3681400" y="4969175"/>
              <a:ext cx="71850" cy="64775"/>
            </a:xfrm>
            <a:custGeom>
              <a:rect b="b" l="l" r="r" t="t"/>
              <a:pathLst>
                <a:path extrusionOk="0" h="2591" w="2874">
                  <a:moveTo>
                    <a:pt x="1437" y="1"/>
                  </a:moveTo>
                  <a:cubicBezTo>
                    <a:pt x="702" y="1"/>
                    <a:pt x="0" y="602"/>
                    <a:pt x="33" y="1304"/>
                  </a:cubicBezTo>
                  <a:cubicBezTo>
                    <a:pt x="67" y="2006"/>
                    <a:pt x="635" y="2591"/>
                    <a:pt x="1437" y="2591"/>
                  </a:cubicBezTo>
                  <a:cubicBezTo>
                    <a:pt x="2172" y="2591"/>
                    <a:pt x="2874" y="1989"/>
                    <a:pt x="2841" y="1304"/>
                  </a:cubicBezTo>
                  <a:cubicBezTo>
                    <a:pt x="2790" y="586"/>
                    <a:pt x="2206" y="1"/>
                    <a:pt x="143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4" name="Google Shape;644;p13"/>
            <p:cNvSpPr/>
            <p:nvPr/>
          </p:nvSpPr>
          <p:spPr>
            <a:xfrm>
              <a:off x="3479625" y="4982975"/>
              <a:ext cx="66025" cy="60575"/>
            </a:xfrm>
            <a:custGeom>
              <a:rect b="b" l="l" r="r" t="t"/>
              <a:pathLst>
                <a:path extrusionOk="0" h="2423" w="2641">
                  <a:moveTo>
                    <a:pt x="1321" y="0"/>
                  </a:moveTo>
                  <a:cubicBezTo>
                    <a:pt x="619" y="0"/>
                    <a:pt x="1" y="551"/>
                    <a:pt x="1" y="1203"/>
                  </a:cubicBezTo>
                  <a:cubicBezTo>
                    <a:pt x="1" y="1855"/>
                    <a:pt x="619" y="2423"/>
                    <a:pt x="1321" y="2423"/>
                  </a:cubicBezTo>
                  <a:cubicBezTo>
                    <a:pt x="2039" y="2423"/>
                    <a:pt x="2641" y="1855"/>
                    <a:pt x="2641" y="1203"/>
                  </a:cubicBezTo>
                  <a:cubicBezTo>
                    <a:pt x="2641" y="535"/>
                    <a:pt x="2023" y="0"/>
                    <a:pt x="132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5" name="Google Shape;645;p13"/>
            <p:cNvSpPr/>
            <p:nvPr/>
          </p:nvSpPr>
          <p:spPr>
            <a:xfrm>
              <a:off x="3296675" y="4982125"/>
              <a:ext cx="84400" cy="60600"/>
            </a:xfrm>
            <a:custGeom>
              <a:rect b="b" l="l" r="r" t="t"/>
              <a:pathLst>
                <a:path extrusionOk="0" h="2424" w="3376">
                  <a:moveTo>
                    <a:pt x="1688" y="1"/>
                  </a:moveTo>
                  <a:cubicBezTo>
                    <a:pt x="0" y="34"/>
                    <a:pt x="0" y="2423"/>
                    <a:pt x="1688" y="2423"/>
                  </a:cubicBezTo>
                  <a:cubicBezTo>
                    <a:pt x="3376" y="2423"/>
                    <a:pt x="3376" y="1"/>
                    <a:pt x="168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6" name="Google Shape;646;p13"/>
            <p:cNvSpPr/>
            <p:nvPr/>
          </p:nvSpPr>
          <p:spPr>
            <a:xfrm>
              <a:off x="3140025" y="4992575"/>
              <a:ext cx="67700" cy="62675"/>
            </a:xfrm>
            <a:custGeom>
              <a:rect b="b" l="l" r="r" t="t"/>
              <a:pathLst>
                <a:path extrusionOk="0" h="2507" w="2708">
                  <a:moveTo>
                    <a:pt x="1354" y="0"/>
                  </a:moveTo>
                  <a:cubicBezTo>
                    <a:pt x="619" y="0"/>
                    <a:pt x="1" y="568"/>
                    <a:pt x="1" y="1254"/>
                  </a:cubicBezTo>
                  <a:cubicBezTo>
                    <a:pt x="17" y="1922"/>
                    <a:pt x="619" y="2507"/>
                    <a:pt x="1354" y="2507"/>
                  </a:cubicBezTo>
                  <a:cubicBezTo>
                    <a:pt x="2089" y="2507"/>
                    <a:pt x="2708" y="1939"/>
                    <a:pt x="2708" y="1254"/>
                  </a:cubicBezTo>
                  <a:cubicBezTo>
                    <a:pt x="2708" y="585"/>
                    <a:pt x="2089" y="0"/>
                    <a:pt x="135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7" name="Google Shape;647;p13"/>
            <p:cNvSpPr/>
            <p:nvPr/>
          </p:nvSpPr>
          <p:spPr>
            <a:xfrm>
              <a:off x="2993825" y="5003850"/>
              <a:ext cx="67700" cy="62675"/>
            </a:xfrm>
            <a:custGeom>
              <a:rect b="b" l="l" r="r" t="t"/>
              <a:pathLst>
                <a:path extrusionOk="0" h="2507" w="2708">
                  <a:moveTo>
                    <a:pt x="1354" y="1"/>
                  </a:moveTo>
                  <a:cubicBezTo>
                    <a:pt x="619" y="1"/>
                    <a:pt x="1" y="552"/>
                    <a:pt x="1" y="1254"/>
                  </a:cubicBezTo>
                  <a:cubicBezTo>
                    <a:pt x="1" y="1939"/>
                    <a:pt x="619" y="2507"/>
                    <a:pt x="1354" y="2507"/>
                  </a:cubicBezTo>
                  <a:cubicBezTo>
                    <a:pt x="2089" y="2507"/>
                    <a:pt x="2708" y="1939"/>
                    <a:pt x="2708" y="1254"/>
                  </a:cubicBezTo>
                  <a:cubicBezTo>
                    <a:pt x="2708" y="585"/>
                    <a:pt x="2089" y="1"/>
                    <a:pt x="135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8" name="Google Shape;648;p13"/>
            <p:cNvSpPr/>
            <p:nvPr/>
          </p:nvSpPr>
          <p:spPr>
            <a:xfrm>
              <a:off x="2839700" y="5020550"/>
              <a:ext cx="88575" cy="63100"/>
            </a:xfrm>
            <a:custGeom>
              <a:rect b="b" l="l" r="r" t="t"/>
              <a:pathLst>
                <a:path extrusionOk="0" h="2524" w="3543">
                  <a:moveTo>
                    <a:pt x="1771" y="1"/>
                  </a:moveTo>
                  <a:cubicBezTo>
                    <a:pt x="17" y="1"/>
                    <a:pt x="0" y="2524"/>
                    <a:pt x="1771" y="2524"/>
                  </a:cubicBezTo>
                  <a:cubicBezTo>
                    <a:pt x="3542" y="2524"/>
                    <a:pt x="3542" y="1"/>
                    <a:pt x="177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9" name="Google Shape;649;p13"/>
            <p:cNvSpPr/>
            <p:nvPr/>
          </p:nvSpPr>
          <p:spPr>
            <a:xfrm>
              <a:off x="2771200" y="4914875"/>
              <a:ext cx="67275" cy="61850"/>
            </a:xfrm>
            <a:custGeom>
              <a:rect b="b" l="l" r="r" t="t"/>
              <a:pathLst>
                <a:path extrusionOk="0" h="2474" w="2691">
                  <a:moveTo>
                    <a:pt x="1353" y="1"/>
                  </a:moveTo>
                  <a:cubicBezTo>
                    <a:pt x="635" y="1"/>
                    <a:pt x="17" y="569"/>
                    <a:pt x="17" y="1237"/>
                  </a:cubicBezTo>
                  <a:cubicBezTo>
                    <a:pt x="0" y="1889"/>
                    <a:pt x="635" y="2473"/>
                    <a:pt x="1353" y="2473"/>
                  </a:cubicBezTo>
                  <a:cubicBezTo>
                    <a:pt x="2089" y="2473"/>
                    <a:pt x="2690" y="1905"/>
                    <a:pt x="2690" y="1237"/>
                  </a:cubicBezTo>
                  <a:cubicBezTo>
                    <a:pt x="2690" y="569"/>
                    <a:pt x="2089" y="1"/>
                    <a:pt x="135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0" name="Google Shape;650;p13"/>
            <p:cNvSpPr/>
            <p:nvPr/>
          </p:nvSpPr>
          <p:spPr>
            <a:xfrm>
              <a:off x="4213725" y="4944425"/>
              <a:ext cx="61250" cy="52825"/>
            </a:xfrm>
            <a:custGeom>
              <a:rect b="b" l="l" r="r" t="t"/>
              <a:pathLst>
                <a:path extrusionOk="0" h="2113" w="2450">
                  <a:moveTo>
                    <a:pt x="1202" y="1"/>
                  </a:moveTo>
                  <a:cubicBezTo>
                    <a:pt x="601" y="1"/>
                    <a:pt x="10" y="392"/>
                    <a:pt x="10" y="1074"/>
                  </a:cubicBezTo>
                  <a:cubicBezTo>
                    <a:pt x="0" y="1731"/>
                    <a:pt x="576" y="2113"/>
                    <a:pt x="1174" y="2113"/>
                  </a:cubicBezTo>
                  <a:cubicBezTo>
                    <a:pt x="1565" y="2113"/>
                    <a:pt x="1965" y="1949"/>
                    <a:pt x="2216" y="1592"/>
                  </a:cubicBezTo>
                  <a:lnTo>
                    <a:pt x="2266" y="1542"/>
                  </a:lnTo>
                  <a:cubicBezTo>
                    <a:pt x="2450" y="1258"/>
                    <a:pt x="2450" y="840"/>
                    <a:pt x="2266" y="573"/>
                  </a:cubicBezTo>
                  <a:cubicBezTo>
                    <a:pt x="2249" y="556"/>
                    <a:pt x="2216" y="540"/>
                    <a:pt x="2216" y="506"/>
                  </a:cubicBezTo>
                  <a:cubicBezTo>
                    <a:pt x="1975" y="161"/>
                    <a:pt x="1586" y="1"/>
                    <a:pt x="120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1" name="Google Shape;651;p13"/>
            <p:cNvSpPr/>
            <p:nvPr/>
          </p:nvSpPr>
          <p:spPr>
            <a:xfrm>
              <a:off x="4083225" y="4866850"/>
              <a:ext cx="85250" cy="61000"/>
            </a:xfrm>
            <a:custGeom>
              <a:rect b="b" l="l" r="r" t="t"/>
              <a:pathLst>
                <a:path extrusionOk="0" h="2440" w="3410">
                  <a:moveTo>
                    <a:pt x="1688" y="0"/>
                  </a:moveTo>
                  <a:cubicBezTo>
                    <a:pt x="1" y="17"/>
                    <a:pt x="1" y="2440"/>
                    <a:pt x="1688" y="2440"/>
                  </a:cubicBezTo>
                  <a:cubicBezTo>
                    <a:pt x="3393" y="2440"/>
                    <a:pt x="3409" y="0"/>
                    <a:pt x="1688"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2" name="Google Shape;652;p13"/>
            <p:cNvSpPr/>
            <p:nvPr/>
          </p:nvSpPr>
          <p:spPr>
            <a:xfrm>
              <a:off x="3914900" y="4878525"/>
              <a:ext cx="86475" cy="61450"/>
            </a:xfrm>
            <a:custGeom>
              <a:rect b="b" l="l" r="r" t="t"/>
              <a:pathLst>
                <a:path extrusionOk="0" h="2458" w="3459">
                  <a:moveTo>
                    <a:pt x="1687" y="1"/>
                  </a:moveTo>
                  <a:cubicBezTo>
                    <a:pt x="0" y="1"/>
                    <a:pt x="12" y="2457"/>
                    <a:pt x="1721" y="2457"/>
                  </a:cubicBezTo>
                  <a:cubicBezTo>
                    <a:pt x="3459" y="2457"/>
                    <a:pt x="3459" y="1"/>
                    <a:pt x="1721" y="1"/>
                  </a:cubicBezTo>
                  <a:cubicBezTo>
                    <a:pt x="1710" y="1"/>
                    <a:pt x="1698" y="1"/>
                    <a:pt x="168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3" name="Google Shape;653;p13"/>
            <p:cNvSpPr/>
            <p:nvPr/>
          </p:nvSpPr>
          <p:spPr>
            <a:xfrm>
              <a:off x="3756575" y="4861825"/>
              <a:ext cx="73950" cy="66850"/>
            </a:xfrm>
            <a:custGeom>
              <a:rect b="b" l="l" r="r" t="t"/>
              <a:pathLst>
                <a:path extrusionOk="0" h="2674" w="2958">
                  <a:moveTo>
                    <a:pt x="1488" y="1"/>
                  </a:moveTo>
                  <a:cubicBezTo>
                    <a:pt x="736" y="1"/>
                    <a:pt x="1" y="602"/>
                    <a:pt x="17" y="1337"/>
                  </a:cubicBezTo>
                  <a:cubicBezTo>
                    <a:pt x="67" y="2039"/>
                    <a:pt x="669" y="2674"/>
                    <a:pt x="1488" y="2674"/>
                  </a:cubicBezTo>
                  <a:cubicBezTo>
                    <a:pt x="2223" y="2674"/>
                    <a:pt x="2958" y="2056"/>
                    <a:pt x="2941" y="1337"/>
                  </a:cubicBezTo>
                  <a:cubicBezTo>
                    <a:pt x="2908" y="602"/>
                    <a:pt x="2290" y="1"/>
                    <a:pt x="148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4" name="Google Shape;654;p13"/>
            <p:cNvSpPr/>
            <p:nvPr/>
          </p:nvSpPr>
          <p:spPr>
            <a:xfrm>
              <a:off x="3561075" y="4869350"/>
              <a:ext cx="74400" cy="66850"/>
            </a:xfrm>
            <a:custGeom>
              <a:rect b="b" l="l" r="r" t="t"/>
              <a:pathLst>
                <a:path extrusionOk="0" h="2674" w="2976">
                  <a:moveTo>
                    <a:pt x="1488" y="0"/>
                  </a:moveTo>
                  <a:cubicBezTo>
                    <a:pt x="736" y="0"/>
                    <a:pt x="1" y="619"/>
                    <a:pt x="51" y="1337"/>
                  </a:cubicBezTo>
                  <a:cubicBezTo>
                    <a:pt x="68" y="2072"/>
                    <a:pt x="669" y="2674"/>
                    <a:pt x="1488" y="2674"/>
                  </a:cubicBezTo>
                  <a:cubicBezTo>
                    <a:pt x="2240" y="2674"/>
                    <a:pt x="2975" y="2072"/>
                    <a:pt x="2925" y="1337"/>
                  </a:cubicBezTo>
                  <a:cubicBezTo>
                    <a:pt x="2892" y="635"/>
                    <a:pt x="2307" y="0"/>
                    <a:pt x="1488"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5" name="Google Shape;655;p13"/>
            <p:cNvSpPr/>
            <p:nvPr/>
          </p:nvSpPr>
          <p:spPr>
            <a:xfrm>
              <a:off x="3353900" y="4889400"/>
              <a:ext cx="85650" cy="61000"/>
            </a:xfrm>
            <a:custGeom>
              <a:rect b="b" l="l" r="r" t="t"/>
              <a:pathLst>
                <a:path extrusionOk="0" h="2440" w="3426">
                  <a:moveTo>
                    <a:pt x="1722" y="0"/>
                  </a:moveTo>
                  <a:cubicBezTo>
                    <a:pt x="17" y="17"/>
                    <a:pt x="1" y="2440"/>
                    <a:pt x="1722" y="2440"/>
                  </a:cubicBezTo>
                  <a:cubicBezTo>
                    <a:pt x="3409" y="2440"/>
                    <a:pt x="3426" y="0"/>
                    <a:pt x="1722"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6" name="Google Shape;656;p13"/>
            <p:cNvSpPr/>
            <p:nvPr/>
          </p:nvSpPr>
          <p:spPr>
            <a:xfrm>
              <a:off x="3190575" y="4890225"/>
              <a:ext cx="64775" cy="59775"/>
            </a:xfrm>
            <a:custGeom>
              <a:rect b="b" l="l" r="r" t="t"/>
              <a:pathLst>
                <a:path extrusionOk="0" h="2391" w="2591">
                  <a:moveTo>
                    <a:pt x="1287" y="1"/>
                  </a:moveTo>
                  <a:cubicBezTo>
                    <a:pt x="602" y="1"/>
                    <a:pt x="0" y="552"/>
                    <a:pt x="0" y="1204"/>
                  </a:cubicBezTo>
                  <a:cubicBezTo>
                    <a:pt x="0" y="1839"/>
                    <a:pt x="602" y="2390"/>
                    <a:pt x="1287" y="2390"/>
                  </a:cubicBezTo>
                  <a:cubicBezTo>
                    <a:pt x="1989" y="2390"/>
                    <a:pt x="2590" y="1839"/>
                    <a:pt x="2590" y="1204"/>
                  </a:cubicBezTo>
                  <a:cubicBezTo>
                    <a:pt x="2590" y="552"/>
                    <a:pt x="2006" y="1"/>
                    <a:pt x="128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7" name="Google Shape;657;p13"/>
            <p:cNvSpPr/>
            <p:nvPr/>
          </p:nvSpPr>
          <p:spPr>
            <a:xfrm>
              <a:off x="3048850" y="4907775"/>
              <a:ext cx="67400" cy="48075"/>
            </a:xfrm>
            <a:custGeom>
              <a:rect b="b" l="l" r="r" t="t"/>
              <a:pathLst>
                <a:path extrusionOk="0" h="1923" w="2696">
                  <a:moveTo>
                    <a:pt x="1308" y="0"/>
                  </a:moveTo>
                  <a:cubicBezTo>
                    <a:pt x="5" y="0"/>
                    <a:pt x="0" y="1922"/>
                    <a:pt x="1342" y="1922"/>
                  </a:cubicBezTo>
                  <a:cubicBezTo>
                    <a:pt x="2695" y="1922"/>
                    <a:pt x="2695" y="1"/>
                    <a:pt x="1342" y="1"/>
                  </a:cubicBezTo>
                  <a:cubicBezTo>
                    <a:pt x="1331" y="0"/>
                    <a:pt x="1319" y="0"/>
                    <a:pt x="1308"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8" name="Google Shape;658;p13"/>
            <p:cNvSpPr/>
            <p:nvPr/>
          </p:nvSpPr>
          <p:spPr>
            <a:xfrm>
              <a:off x="2907375" y="4903600"/>
              <a:ext cx="94000" cy="66850"/>
            </a:xfrm>
            <a:custGeom>
              <a:rect b="b" l="l" r="r" t="t"/>
              <a:pathLst>
                <a:path extrusionOk="0" h="2674" w="3760">
                  <a:moveTo>
                    <a:pt x="1888" y="0"/>
                  </a:moveTo>
                  <a:cubicBezTo>
                    <a:pt x="0" y="0"/>
                    <a:pt x="0" y="2674"/>
                    <a:pt x="1888" y="2674"/>
                  </a:cubicBezTo>
                  <a:cubicBezTo>
                    <a:pt x="3759" y="2674"/>
                    <a:pt x="3759" y="0"/>
                    <a:pt x="1888"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9" name="Google Shape;659;p13"/>
            <p:cNvSpPr/>
            <p:nvPr/>
          </p:nvSpPr>
          <p:spPr>
            <a:xfrm>
              <a:off x="2992150" y="4801850"/>
              <a:ext cx="71050" cy="61975"/>
            </a:xfrm>
            <a:custGeom>
              <a:rect b="b" l="l" r="r" t="t"/>
              <a:pathLst>
                <a:path extrusionOk="0" h="2479" w="2842">
                  <a:moveTo>
                    <a:pt x="1488" y="1"/>
                  </a:moveTo>
                  <a:cubicBezTo>
                    <a:pt x="1276" y="1"/>
                    <a:pt x="1064" y="60"/>
                    <a:pt x="870" y="194"/>
                  </a:cubicBezTo>
                  <a:cubicBezTo>
                    <a:pt x="836" y="228"/>
                    <a:pt x="786" y="261"/>
                    <a:pt x="753" y="278"/>
                  </a:cubicBezTo>
                  <a:cubicBezTo>
                    <a:pt x="1" y="829"/>
                    <a:pt x="1" y="1664"/>
                    <a:pt x="753" y="2199"/>
                  </a:cubicBezTo>
                  <a:cubicBezTo>
                    <a:pt x="786" y="2233"/>
                    <a:pt x="836" y="2266"/>
                    <a:pt x="870" y="2283"/>
                  </a:cubicBezTo>
                  <a:cubicBezTo>
                    <a:pt x="1066" y="2419"/>
                    <a:pt x="1282" y="2478"/>
                    <a:pt x="1496" y="2478"/>
                  </a:cubicBezTo>
                  <a:cubicBezTo>
                    <a:pt x="2175" y="2478"/>
                    <a:pt x="2841" y="1882"/>
                    <a:pt x="2841" y="1247"/>
                  </a:cubicBezTo>
                  <a:cubicBezTo>
                    <a:pt x="2841" y="609"/>
                    <a:pt x="2170" y="1"/>
                    <a:pt x="148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0" name="Google Shape;660;p13"/>
            <p:cNvSpPr/>
            <p:nvPr/>
          </p:nvSpPr>
          <p:spPr>
            <a:xfrm>
              <a:off x="2829675" y="4817975"/>
              <a:ext cx="72275" cy="64775"/>
            </a:xfrm>
            <a:custGeom>
              <a:rect b="b" l="l" r="r" t="t"/>
              <a:pathLst>
                <a:path extrusionOk="0" h="2591" w="2891">
                  <a:moveTo>
                    <a:pt x="1437" y="0"/>
                  </a:moveTo>
                  <a:cubicBezTo>
                    <a:pt x="719" y="0"/>
                    <a:pt x="0" y="602"/>
                    <a:pt x="34" y="1287"/>
                  </a:cubicBezTo>
                  <a:cubicBezTo>
                    <a:pt x="84" y="1972"/>
                    <a:pt x="669" y="2590"/>
                    <a:pt x="1437" y="2590"/>
                  </a:cubicBezTo>
                  <a:cubicBezTo>
                    <a:pt x="2172" y="2590"/>
                    <a:pt x="2891" y="1972"/>
                    <a:pt x="2841" y="1287"/>
                  </a:cubicBezTo>
                  <a:cubicBezTo>
                    <a:pt x="2807" y="585"/>
                    <a:pt x="2223" y="0"/>
                    <a:pt x="143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1" name="Google Shape;661;p13"/>
            <p:cNvSpPr/>
            <p:nvPr/>
          </p:nvSpPr>
          <p:spPr>
            <a:xfrm>
              <a:off x="3152550" y="4784975"/>
              <a:ext cx="67700" cy="62675"/>
            </a:xfrm>
            <a:custGeom>
              <a:rect b="b" l="l" r="r" t="t"/>
              <a:pathLst>
                <a:path extrusionOk="0" h="2507" w="2708">
                  <a:moveTo>
                    <a:pt x="1354" y="0"/>
                  </a:moveTo>
                  <a:cubicBezTo>
                    <a:pt x="619" y="0"/>
                    <a:pt x="1" y="568"/>
                    <a:pt x="1" y="1253"/>
                  </a:cubicBezTo>
                  <a:cubicBezTo>
                    <a:pt x="1" y="1922"/>
                    <a:pt x="619" y="2507"/>
                    <a:pt x="1354" y="2507"/>
                  </a:cubicBezTo>
                  <a:cubicBezTo>
                    <a:pt x="2090" y="2507"/>
                    <a:pt x="2708" y="1938"/>
                    <a:pt x="2708" y="1253"/>
                  </a:cubicBezTo>
                  <a:cubicBezTo>
                    <a:pt x="2708" y="585"/>
                    <a:pt x="2090" y="0"/>
                    <a:pt x="135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2" name="Google Shape;662;p13"/>
            <p:cNvSpPr/>
            <p:nvPr/>
          </p:nvSpPr>
          <p:spPr>
            <a:xfrm>
              <a:off x="3296675" y="4769525"/>
              <a:ext cx="71875" cy="65175"/>
            </a:xfrm>
            <a:custGeom>
              <a:rect b="b" l="l" r="r" t="t"/>
              <a:pathLst>
                <a:path extrusionOk="0" h="2607" w="2875">
                  <a:moveTo>
                    <a:pt x="1437" y="0"/>
                  </a:moveTo>
                  <a:cubicBezTo>
                    <a:pt x="702" y="0"/>
                    <a:pt x="0" y="585"/>
                    <a:pt x="34" y="1303"/>
                  </a:cubicBezTo>
                  <a:cubicBezTo>
                    <a:pt x="84" y="1988"/>
                    <a:pt x="669" y="2607"/>
                    <a:pt x="1437" y="2607"/>
                  </a:cubicBezTo>
                  <a:cubicBezTo>
                    <a:pt x="2173" y="2607"/>
                    <a:pt x="2874" y="2022"/>
                    <a:pt x="2841" y="1303"/>
                  </a:cubicBezTo>
                  <a:cubicBezTo>
                    <a:pt x="2791" y="618"/>
                    <a:pt x="2223" y="0"/>
                    <a:pt x="143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3" name="Google Shape;663;p13"/>
            <p:cNvSpPr/>
            <p:nvPr/>
          </p:nvSpPr>
          <p:spPr>
            <a:xfrm>
              <a:off x="3455400" y="4772425"/>
              <a:ext cx="71875" cy="64775"/>
            </a:xfrm>
            <a:custGeom>
              <a:rect b="b" l="l" r="r" t="t"/>
              <a:pathLst>
                <a:path extrusionOk="0" h="2591" w="2875">
                  <a:moveTo>
                    <a:pt x="1438" y="1"/>
                  </a:moveTo>
                  <a:cubicBezTo>
                    <a:pt x="702" y="1"/>
                    <a:pt x="1" y="586"/>
                    <a:pt x="34" y="1288"/>
                  </a:cubicBezTo>
                  <a:cubicBezTo>
                    <a:pt x="84" y="2006"/>
                    <a:pt x="669" y="2591"/>
                    <a:pt x="1438" y="2591"/>
                  </a:cubicBezTo>
                  <a:cubicBezTo>
                    <a:pt x="2156" y="2591"/>
                    <a:pt x="2875" y="2006"/>
                    <a:pt x="2841" y="1288"/>
                  </a:cubicBezTo>
                  <a:cubicBezTo>
                    <a:pt x="2791" y="603"/>
                    <a:pt x="2223" y="1"/>
                    <a:pt x="143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4" name="Google Shape;664;p13"/>
            <p:cNvSpPr/>
            <p:nvPr/>
          </p:nvSpPr>
          <p:spPr>
            <a:xfrm>
              <a:off x="3683900" y="4777025"/>
              <a:ext cx="66850" cy="61850"/>
            </a:xfrm>
            <a:custGeom>
              <a:rect b="b" l="l" r="r" t="t"/>
              <a:pathLst>
                <a:path extrusionOk="0" h="2474" w="2674">
                  <a:moveTo>
                    <a:pt x="1337" y="1"/>
                  </a:moveTo>
                  <a:cubicBezTo>
                    <a:pt x="635" y="1"/>
                    <a:pt x="0" y="569"/>
                    <a:pt x="0" y="1237"/>
                  </a:cubicBezTo>
                  <a:cubicBezTo>
                    <a:pt x="0" y="1906"/>
                    <a:pt x="602" y="2474"/>
                    <a:pt x="1337" y="2474"/>
                  </a:cubicBezTo>
                  <a:cubicBezTo>
                    <a:pt x="2055" y="2474"/>
                    <a:pt x="2674" y="1906"/>
                    <a:pt x="2674" y="1237"/>
                  </a:cubicBezTo>
                  <a:cubicBezTo>
                    <a:pt x="2674" y="569"/>
                    <a:pt x="2072" y="1"/>
                    <a:pt x="133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5" name="Google Shape;665;p13"/>
            <p:cNvSpPr/>
            <p:nvPr/>
          </p:nvSpPr>
          <p:spPr>
            <a:xfrm>
              <a:off x="3851400" y="4777025"/>
              <a:ext cx="85225" cy="61025"/>
            </a:xfrm>
            <a:custGeom>
              <a:rect b="b" l="l" r="r" t="t"/>
              <a:pathLst>
                <a:path extrusionOk="0" h="2441" w="3409">
                  <a:moveTo>
                    <a:pt x="1705" y="1"/>
                  </a:moveTo>
                  <a:cubicBezTo>
                    <a:pt x="0" y="18"/>
                    <a:pt x="0" y="2440"/>
                    <a:pt x="1705" y="2440"/>
                  </a:cubicBezTo>
                  <a:cubicBezTo>
                    <a:pt x="3392" y="2440"/>
                    <a:pt x="3409" y="1"/>
                    <a:pt x="1705"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6" name="Google Shape;666;p13"/>
            <p:cNvSpPr/>
            <p:nvPr/>
          </p:nvSpPr>
          <p:spPr>
            <a:xfrm>
              <a:off x="3998425" y="4780375"/>
              <a:ext cx="65625" cy="60600"/>
            </a:xfrm>
            <a:custGeom>
              <a:rect b="b" l="l" r="r" t="t"/>
              <a:pathLst>
                <a:path extrusionOk="0" h="2424" w="2625">
                  <a:moveTo>
                    <a:pt x="1304" y="0"/>
                  </a:moveTo>
                  <a:cubicBezTo>
                    <a:pt x="602" y="0"/>
                    <a:pt x="1" y="552"/>
                    <a:pt x="1" y="1203"/>
                  </a:cubicBezTo>
                  <a:cubicBezTo>
                    <a:pt x="1" y="1872"/>
                    <a:pt x="602" y="2423"/>
                    <a:pt x="1304" y="2423"/>
                  </a:cubicBezTo>
                  <a:cubicBezTo>
                    <a:pt x="2023" y="2423"/>
                    <a:pt x="2624" y="1855"/>
                    <a:pt x="2624" y="1203"/>
                  </a:cubicBezTo>
                  <a:cubicBezTo>
                    <a:pt x="2624" y="535"/>
                    <a:pt x="2023" y="0"/>
                    <a:pt x="130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7" name="Google Shape;667;p13"/>
            <p:cNvSpPr/>
            <p:nvPr/>
          </p:nvSpPr>
          <p:spPr>
            <a:xfrm>
              <a:off x="4168025" y="4759500"/>
              <a:ext cx="80225" cy="57250"/>
            </a:xfrm>
            <a:custGeom>
              <a:rect b="b" l="l" r="r" t="t"/>
              <a:pathLst>
                <a:path extrusionOk="0" h="2290" w="3209">
                  <a:moveTo>
                    <a:pt x="1605" y="0"/>
                  </a:moveTo>
                  <a:cubicBezTo>
                    <a:pt x="1" y="0"/>
                    <a:pt x="1" y="2289"/>
                    <a:pt x="1605" y="2289"/>
                  </a:cubicBezTo>
                  <a:cubicBezTo>
                    <a:pt x="3209" y="2289"/>
                    <a:pt x="3209" y="0"/>
                    <a:pt x="1605"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8" name="Google Shape;668;p13"/>
            <p:cNvSpPr/>
            <p:nvPr/>
          </p:nvSpPr>
          <p:spPr>
            <a:xfrm>
              <a:off x="4048975" y="4670100"/>
              <a:ext cx="87325" cy="62250"/>
            </a:xfrm>
            <a:custGeom>
              <a:rect b="b" l="l" r="r" t="t"/>
              <a:pathLst>
                <a:path extrusionOk="0" h="2490" w="3493">
                  <a:moveTo>
                    <a:pt x="1738" y="0"/>
                  </a:moveTo>
                  <a:cubicBezTo>
                    <a:pt x="1" y="0"/>
                    <a:pt x="1" y="2490"/>
                    <a:pt x="1738" y="2490"/>
                  </a:cubicBezTo>
                  <a:cubicBezTo>
                    <a:pt x="3459" y="2490"/>
                    <a:pt x="3493" y="0"/>
                    <a:pt x="1738"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9" name="Google Shape;669;p13"/>
            <p:cNvSpPr/>
            <p:nvPr/>
          </p:nvSpPr>
          <p:spPr>
            <a:xfrm>
              <a:off x="3900700" y="4676375"/>
              <a:ext cx="65600" cy="60575"/>
            </a:xfrm>
            <a:custGeom>
              <a:rect b="b" l="l" r="r" t="t"/>
              <a:pathLst>
                <a:path extrusionOk="0" h="2423" w="2624">
                  <a:moveTo>
                    <a:pt x="1320" y="0"/>
                  </a:moveTo>
                  <a:cubicBezTo>
                    <a:pt x="602" y="0"/>
                    <a:pt x="0" y="568"/>
                    <a:pt x="0" y="1203"/>
                  </a:cubicBezTo>
                  <a:cubicBezTo>
                    <a:pt x="0" y="1871"/>
                    <a:pt x="602" y="2423"/>
                    <a:pt x="1320" y="2423"/>
                  </a:cubicBezTo>
                  <a:cubicBezTo>
                    <a:pt x="2022" y="2423"/>
                    <a:pt x="2623" y="1855"/>
                    <a:pt x="2623" y="1203"/>
                  </a:cubicBezTo>
                  <a:cubicBezTo>
                    <a:pt x="2623" y="535"/>
                    <a:pt x="2022" y="0"/>
                    <a:pt x="132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0" name="Google Shape;670;p13"/>
            <p:cNvSpPr/>
            <p:nvPr/>
          </p:nvSpPr>
          <p:spPr>
            <a:xfrm>
              <a:off x="3731925" y="4682200"/>
              <a:ext cx="86075" cy="61025"/>
            </a:xfrm>
            <a:custGeom>
              <a:rect b="b" l="l" r="r" t="t"/>
              <a:pathLst>
                <a:path extrusionOk="0" h="2441" w="3443">
                  <a:moveTo>
                    <a:pt x="1704" y="1"/>
                  </a:moveTo>
                  <a:cubicBezTo>
                    <a:pt x="1" y="1"/>
                    <a:pt x="12" y="2440"/>
                    <a:pt x="1738" y="2440"/>
                  </a:cubicBezTo>
                  <a:cubicBezTo>
                    <a:pt x="3443" y="2440"/>
                    <a:pt x="3443" y="1"/>
                    <a:pt x="1738" y="1"/>
                  </a:cubicBezTo>
                  <a:cubicBezTo>
                    <a:pt x="1727" y="1"/>
                    <a:pt x="1715" y="1"/>
                    <a:pt x="170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1" name="Google Shape;671;p13"/>
            <p:cNvSpPr/>
            <p:nvPr/>
          </p:nvSpPr>
          <p:spPr>
            <a:xfrm>
              <a:off x="3589075" y="4676350"/>
              <a:ext cx="85650" cy="61025"/>
            </a:xfrm>
            <a:custGeom>
              <a:rect b="b" l="l" r="r" t="t"/>
              <a:pathLst>
                <a:path extrusionOk="0" h="2441" w="3426">
                  <a:moveTo>
                    <a:pt x="1687" y="1"/>
                  </a:moveTo>
                  <a:cubicBezTo>
                    <a:pt x="0" y="1"/>
                    <a:pt x="6" y="2440"/>
                    <a:pt x="1705" y="2440"/>
                  </a:cubicBezTo>
                  <a:cubicBezTo>
                    <a:pt x="3426" y="2440"/>
                    <a:pt x="3426" y="1"/>
                    <a:pt x="1705" y="1"/>
                  </a:cubicBezTo>
                  <a:cubicBezTo>
                    <a:pt x="1699" y="1"/>
                    <a:pt x="1693" y="1"/>
                    <a:pt x="168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2" name="Google Shape;672;p13"/>
            <p:cNvSpPr/>
            <p:nvPr/>
          </p:nvSpPr>
          <p:spPr>
            <a:xfrm>
              <a:off x="3397350" y="4696425"/>
              <a:ext cx="59325" cy="43050"/>
            </a:xfrm>
            <a:custGeom>
              <a:rect b="b" l="l" r="r" t="t"/>
              <a:pathLst>
                <a:path extrusionOk="0" h="1722" w="2373">
                  <a:moveTo>
                    <a:pt x="1187" y="0"/>
                  </a:moveTo>
                  <a:cubicBezTo>
                    <a:pt x="0" y="17"/>
                    <a:pt x="0" y="1721"/>
                    <a:pt x="1187" y="1721"/>
                  </a:cubicBezTo>
                  <a:cubicBezTo>
                    <a:pt x="2373" y="1721"/>
                    <a:pt x="2373" y="0"/>
                    <a:pt x="118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3" name="Google Shape;673;p13"/>
            <p:cNvSpPr/>
            <p:nvPr/>
          </p:nvSpPr>
          <p:spPr>
            <a:xfrm>
              <a:off x="3214375" y="4684725"/>
              <a:ext cx="66025" cy="60575"/>
            </a:xfrm>
            <a:custGeom>
              <a:rect b="b" l="l" r="r" t="t"/>
              <a:pathLst>
                <a:path extrusionOk="0" h="2423" w="2641">
                  <a:moveTo>
                    <a:pt x="1321" y="0"/>
                  </a:moveTo>
                  <a:cubicBezTo>
                    <a:pt x="619" y="0"/>
                    <a:pt x="1" y="568"/>
                    <a:pt x="1" y="1203"/>
                  </a:cubicBezTo>
                  <a:cubicBezTo>
                    <a:pt x="1" y="1872"/>
                    <a:pt x="619" y="2423"/>
                    <a:pt x="1321" y="2423"/>
                  </a:cubicBezTo>
                  <a:cubicBezTo>
                    <a:pt x="2039" y="2423"/>
                    <a:pt x="2641" y="1855"/>
                    <a:pt x="2641" y="1203"/>
                  </a:cubicBezTo>
                  <a:cubicBezTo>
                    <a:pt x="2641" y="568"/>
                    <a:pt x="2039" y="0"/>
                    <a:pt x="132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4" name="Google Shape;674;p13"/>
            <p:cNvSpPr/>
            <p:nvPr/>
          </p:nvSpPr>
          <p:spPr>
            <a:xfrm>
              <a:off x="3042700" y="4693075"/>
              <a:ext cx="85650" cy="61000"/>
            </a:xfrm>
            <a:custGeom>
              <a:rect b="b" l="l" r="r" t="t"/>
              <a:pathLst>
                <a:path extrusionOk="0" h="2440" w="3426">
                  <a:moveTo>
                    <a:pt x="1722" y="0"/>
                  </a:moveTo>
                  <a:cubicBezTo>
                    <a:pt x="1" y="0"/>
                    <a:pt x="1" y="2440"/>
                    <a:pt x="1722" y="2440"/>
                  </a:cubicBezTo>
                  <a:cubicBezTo>
                    <a:pt x="3426" y="2440"/>
                    <a:pt x="3426" y="0"/>
                    <a:pt x="1722"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5" name="Google Shape;675;p13"/>
            <p:cNvSpPr/>
            <p:nvPr/>
          </p:nvSpPr>
          <p:spPr>
            <a:xfrm>
              <a:off x="2895675" y="4700525"/>
              <a:ext cx="73250" cy="62475"/>
            </a:xfrm>
            <a:custGeom>
              <a:rect b="b" l="l" r="r" t="t"/>
              <a:pathLst>
                <a:path extrusionOk="0" h="2499" w="2930">
                  <a:moveTo>
                    <a:pt x="1495" y="0"/>
                  </a:moveTo>
                  <a:cubicBezTo>
                    <a:pt x="916" y="0"/>
                    <a:pt x="363" y="355"/>
                    <a:pt x="184" y="905"/>
                  </a:cubicBezTo>
                  <a:cubicBezTo>
                    <a:pt x="0" y="1574"/>
                    <a:pt x="435" y="2292"/>
                    <a:pt x="1136" y="2459"/>
                  </a:cubicBezTo>
                  <a:cubicBezTo>
                    <a:pt x="1244" y="2486"/>
                    <a:pt x="1355" y="2499"/>
                    <a:pt x="1466" y="2499"/>
                  </a:cubicBezTo>
                  <a:cubicBezTo>
                    <a:pt x="2187" y="2499"/>
                    <a:pt x="2930" y="1963"/>
                    <a:pt x="2857" y="1240"/>
                  </a:cubicBezTo>
                  <a:cubicBezTo>
                    <a:pt x="2807" y="722"/>
                    <a:pt x="2557" y="304"/>
                    <a:pt x="2022" y="103"/>
                  </a:cubicBezTo>
                  <a:cubicBezTo>
                    <a:pt x="1850" y="33"/>
                    <a:pt x="1671" y="0"/>
                    <a:pt x="1495"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6" name="Google Shape;676;p13"/>
            <p:cNvSpPr/>
            <p:nvPr/>
          </p:nvSpPr>
          <p:spPr>
            <a:xfrm>
              <a:off x="3482975" y="4594900"/>
              <a:ext cx="83975" cy="60600"/>
            </a:xfrm>
            <a:custGeom>
              <a:rect b="b" l="l" r="r" t="t"/>
              <a:pathLst>
                <a:path extrusionOk="0" h="2424" w="3359">
                  <a:moveTo>
                    <a:pt x="1671" y="1"/>
                  </a:moveTo>
                  <a:cubicBezTo>
                    <a:pt x="0" y="1"/>
                    <a:pt x="0" y="2424"/>
                    <a:pt x="1671" y="2424"/>
                  </a:cubicBezTo>
                  <a:cubicBezTo>
                    <a:pt x="3359" y="2424"/>
                    <a:pt x="3359" y="1"/>
                    <a:pt x="167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7" name="Google Shape;677;p13"/>
            <p:cNvSpPr/>
            <p:nvPr/>
          </p:nvSpPr>
          <p:spPr>
            <a:xfrm>
              <a:off x="3302100" y="4594900"/>
              <a:ext cx="73125" cy="65625"/>
            </a:xfrm>
            <a:custGeom>
              <a:rect b="b" l="l" r="r" t="t"/>
              <a:pathLst>
                <a:path extrusionOk="0" h="2625" w="2925">
                  <a:moveTo>
                    <a:pt x="1471" y="1"/>
                  </a:moveTo>
                  <a:cubicBezTo>
                    <a:pt x="719" y="1"/>
                    <a:pt x="1" y="602"/>
                    <a:pt x="51" y="1321"/>
                  </a:cubicBezTo>
                  <a:cubicBezTo>
                    <a:pt x="84" y="2023"/>
                    <a:pt x="669" y="2624"/>
                    <a:pt x="1471" y="2624"/>
                  </a:cubicBezTo>
                  <a:cubicBezTo>
                    <a:pt x="2223" y="2624"/>
                    <a:pt x="2925" y="2023"/>
                    <a:pt x="2891" y="1321"/>
                  </a:cubicBezTo>
                  <a:cubicBezTo>
                    <a:pt x="2841" y="602"/>
                    <a:pt x="2256" y="1"/>
                    <a:pt x="147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8" name="Google Shape;678;p13"/>
            <p:cNvSpPr/>
            <p:nvPr/>
          </p:nvSpPr>
          <p:spPr>
            <a:xfrm>
              <a:off x="3122475" y="4593250"/>
              <a:ext cx="78575" cy="70200"/>
            </a:xfrm>
            <a:custGeom>
              <a:rect b="b" l="l" r="r" t="t"/>
              <a:pathLst>
                <a:path extrusionOk="0" h="2808" w="3143">
                  <a:moveTo>
                    <a:pt x="1572" y="0"/>
                  </a:moveTo>
                  <a:cubicBezTo>
                    <a:pt x="786" y="0"/>
                    <a:pt x="1" y="652"/>
                    <a:pt x="51" y="1404"/>
                  </a:cubicBezTo>
                  <a:cubicBezTo>
                    <a:pt x="85" y="2155"/>
                    <a:pt x="719" y="2807"/>
                    <a:pt x="1572" y="2807"/>
                  </a:cubicBezTo>
                  <a:cubicBezTo>
                    <a:pt x="2374" y="2807"/>
                    <a:pt x="3142" y="2155"/>
                    <a:pt x="3092" y="1404"/>
                  </a:cubicBezTo>
                  <a:cubicBezTo>
                    <a:pt x="3059" y="635"/>
                    <a:pt x="2424" y="0"/>
                    <a:pt x="1572"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9" name="Google Shape;679;p13"/>
            <p:cNvSpPr/>
            <p:nvPr/>
          </p:nvSpPr>
          <p:spPr>
            <a:xfrm>
              <a:off x="2969175" y="4586550"/>
              <a:ext cx="92775" cy="66450"/>
            </a:xfrm>
            <a:custGeom>
              <a:rect b="b" l="l" r="r" t="t"/>
              <a:pathLst>
                <a:path extrusionOk="0" h="2658" w="3711">
                  <a:moveTo>
                    <a:pt x="1856" y="1"/>
                  </a:moveTo>
                  <a:cubicBezTo>
                    <a:pt x="1" y="1"/>
                    <a:pt x="1" y="2657"/>
                    <a:pt x="1856" y="2657"/>
                  </a:cubicBezTo>
                  <a:cubicBezTo>
                    <a:pt x="3710" y="2657"/>
                    <a:pt x="3710" y="1"/>
                    <a:pt x="185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0" name="Google Shape;680;p13"/>
            <p:cNvSpPr/>
            <p:nvPr/>
          </p:nvSpPr>
          <p:spPr>
            <a:xfrm>
              <a:off x="2853900" y="4611200"/>
              <a:ext cx="66850" cy="61425"/>
            </a:xfrm>
            <a:custGeom>
              <a:rect b="b" l="l" r="r" t="t"/>
              <a:pathLst>
                <a:path extrusionOk="0" h="2457" w="2674">
                  <a:moveTo>
                    <a:pt x="1337" y="1"/>
                  </a:moveTo>
                  <a:cubicBezTo>
                    <a:pt x="619" y="1"/>
                    <a:pt x="0" y="552"/>
                    <a:pt x="0" y="1220"/>
                  </a:cubicBezTo>
                  <a:cubicBezTo>
                    <a:pt x="0" y="1889"/>
                    <a:pt x="619" y="2457"/>
                    <a:pt x="1337" y="2457"/>
                  </a:cubicBezTo>
                  <a:cubicBezTo>
                    <a:pt x="2039" y="2457"/>
                    <a:pt x="2674" y="1889"/>
                    <a:pt x="2674" y="1220"/>
                  </a:cubicBezTo>
                  <a:cubicBezTo>
                    <a:pt x="2674" y="552"/>
                    <a:pt x="2056" y="1"/>
                    <a:pt x="133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1" name="Google Shape;681;p13"/>
            <p:cNvSpPr/>
            <p:nvPr/>
          </p:nvSpPr>
          <p:spPr>
            <a:xfrm>
              <a:off x="3049800" y="4463325"/>
              <a:ext cx="65200" cy="59350"/>
            </a:xfrm>
            <a:custGeom>
              <a:rect b="b" l="l" r="r" t="t"/>
              <a:pathLst>
                <a:path extrusionOk="0" h="2374" w="2608">
                  <a:moveTo>
                    <a:pt x="1304" y="1"/>
                  </a:moveTo>
                  <a:cubicBezTo>
                    <a:pt x="619" y="1"/>
                    <a:pt x="1" y="535"/>
                    <a:pt x="1" y="1187"/>
                  </a:cubicBezTo>
                  <a:cubicBezTo>
                    <a:pt x="17" y="1839"/>
                    <a:pt x="619" y="2373"/>
                    <a:pt x="1304" y="2373"/>
                  </a:cubicBezTo>
                  <a:cubicBezTo>
                    <a:pt x="1989" y="2373"/>
                    <a:pt x="2607" y="1839"/>
                    <a:pt x="2607" y="1187"/>
                  </a:cubicBezTo>
                  <a:cubicBezTo>
                    <a:pt x="2607" y="535"/>
                    <a:pt x="2022" y="1"/>
                    <a:pt x="130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2" name="Google Shape;682;p13"/>
            <p:cNvSpPr/>
            <p:nvPr/>
          </p:nvSpPr>
          <p:spPr>
            <a:xfrm>
              <a:off x="3208950" y="4467725"/>
              <a:ext cx="82325" cy="67650"/>
            </a:xfrm>
            <a:custGeom>
              <a:rect b="b" l="l" r="r" t="t"/>
              <a:pathLst>
                <a:path extrusionOk="0" h="2706" w="3293">
                  <a:moveTo>
                    <a:pt x="1660" y="0"/>
                  </a:moveTo>
                  <a:cubicBezTo>
                    <a:pt x="1033" y="0"/>
                    <a:pt x="490" y="437"/>
                    <a:pt x="268" y="978"/>
                  </a:cubicBezTo>
                  <a:cubicBezTo>
                    <a:pt x="1" y="1613"/>
                    <a:pt x="468" y="2348"/>
                    <a:pt x="1103" y="2598"/>
                  </a:cubicBezTo>
                  <a:cubicBezTo>
                    <a:pt x="1291" y="2671"/>
                    <a:pt x="1486" y="2705"/>
                    <a:pt x="1676" y="2705"/>
                  </a:cubicBezTo>
                  <a:cubicBezTo>
                    <a:pt x="2315" y="2705"/>
                    <a:pt x="2912" y="2322"/>
                    <a:pt x="3092" y="1729"/>
                  </a:cubicBezTo>
                  <a:cubicBezTo>
                    <a:pt x="3292" y="994"/>
                    <a:pt x="2808" y="276"/>
                    <a:pt x="2056" y="59"/>
                  </a:cubicBezTo>
                  <a:cubicBezTo>
                    <a:pt x="1922" y="19"/>
                    <a:pt x="1789" y="0"/>
                    <a:pt x="166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3" name="Google Shape;683;p13"/>
            <p:cNvSpPr/>
            <p:nvPr/>
          </p:nvSpPr>
          <p:spPr>
            <a:xfrm>
              <a:off x="3366025" y="4465425"/>
              <a:ext cx="73950" cy="66850"/>
            </a:xfrm>
            <a:custGeom>
              <a:rect b="b" l="l" r="r" t="t"/>
              <a:pathLst>
                <a:path extrusionOk="0" h="2674" w="2958">
                  <a:moveTo>
                    <a:pt x="1487" y="0"/>
                  </a:moveTo>
                  <a:cubicBezTo>
                    <a:pt x="735" y="0"/>
                    <a:pt x="0" y="602"/>
                    <a:pt x="17" y="1337"/>
                  </a:cubicBezTo>
                  <a:cubicBezTo>
                    <a:pt x="67" y="2072"/>
                    <a:pt x="668" y="2674"/>
                    <a:pt x="1487" y="2674"/>
                  </a:cubicBezTo>
                  <a:cubicBezTo>
                    <a:pt x="2239" y="2674"/>
                    <a:pt x="2957" y="2072"/>
                    <a:pt x="2941" y="1337"/>
                  </a:cubicBezTo>
                  <a:cubicBezTo>
                    <a:pt x="2907" y="602"/>
                    <a:pt x="2289" y="0"/>
                    <a:pt x="148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4" name="Google Shape;684;p13"/>
            <p:cNvSpPr/>
            <p:nvPr/>
          </p:nvSpPr>
          <p:spPr>
            <a:xfrm>
              <a:off x="3567350" y="4469175"/>
              <a:ext cx="91925" cy="65600"/>
            </a:xfrm>
            <a:custGeom>
              <a:rect b="b" l="l" r="r" t="t"/>
              <a:pathLst>
                <a:path extrusionOk="0" h="2624" w="3677">
                  <a:moveTo>
                    <a:pt x="1804" y="0"/>
                  </a:moveTo>
                  <a:cubicBezTo>
                    <a:pt x="1" y="0"/>
                    <a:pt x="12" y="2624"/>
                    <a:pt x="1839" y="2624"/>
                  </a:cubicBezTo>
                  <a:cubicBezTo>
                    <a:pt x="3676" y="2624"/>
                    <a:pt x="3676" y="1"/>
                    <a:pt x="1839" y="1"/>
                  </a:cubicBezTo>
                  <a:cubicBezTo>
                    <a:pt x="1827" y="0"/>
                    <a:pt x="1816" y="0"/>
                    <a:pt x="180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5" name="Google Shape;685;p13"/>
            <p:cNvSpPr/>
            <p:nvPr/>
          </p:nvSpPr>
          <p:spPr>
            <a:xfrm>
              <a:off x="3663425" y="4562325"/>
              <a:ext cx="76475" cy="68950"/>
            </a:xfrm>
            <a:custGeom>
              <a:rect b="b" l="l" r="r" t="t"/>
              <a:pathLst>
                <a:path extrusionOk="0" h="2758" w="3059">
                  <a:moveTo>
                    <a:pt x="1538" y="1"/>
                  </a:moveTo>
                  <a:cubicBezTo>
                    <a:pt x="752" y="1"/>
                    <a:pt x="1" y="636"/>
                    <a:pt x="34" y="1387"/>
                  </a:cubicBezTo>
                  <a:cubicBezTo>
                    <a:pt x="67" y="2139"/>
                    <a:pt x="702" y="2758"/>
                    <a:pt x="1538" y="2758"/>
                  </a:cubicBezTo>
                  <a:cubicBezTo>
                    <a:pt x="2306" y="2758"/>
                    <a:pt x="3058" y="2139"/>
                    <a:pt x="3042" y="1387"/>
                  </a:cubicBezTo>
                  <a:cubicBezTo>
                    <a:pt x="2991" y="636"/>
                    <a:pt x="2390" y="1"/>
                    <a:pt x="153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6" name="Google Shape;686;p13"/>
            <p:cNvSpPr/>
            <p:nvPr/>
          </p:nvSpPr>
          <p:spPr>
            <a:xfrm>
              <a:off x="3814650" y="4569425"/>
              <a:ext cx="73950" cy="66875"/>
            </a:xfrm>
            <a:custGeom>
              <a:rect b="b" l="l" r="r" t="t"/>
              <a:pathLst>
                <a:path extrusionOk="0" h="2675" w="2958">
                  <a:moveTo>
                    <a:pt x="1470" y="1"/>
                  </a:moveTo>
                  <a:cubicBezTo>
                    <a:pt x="719" y="1"/>
                    <a:pt x="0" y="602"/>
                    <a:pt x="34" y="1337"/>
                  </a:cubicBezTo>
                  <a:cubicBezTo>
                    <a:pt x="50" y="2056"/>
                    <a:pt x="668" y="2674"/>
                    <a:pt x="1470" y="2674"/>
                  </a:cubicBezTo>
                  <a:cubicBezTo>
                    <a:pt x="2222" y="2674"/>
                    <a:pt x="2958" y="2056"/>
                    <a:pt x="2924" y="1337"/>
                  </a:cubicBezTo>
                  <a:cubicBezTo>
                    <a:pt x="2874" y="619"/>
                    <a:pt x="2289" y="1"/>
                    <a:pt x="1470"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7" name="Google Shape;687;p13"/>
            <p:cNvSpPr/>
            <p:nvPr/>
          </p:nvSpPr>
          <p:spPr>
            <a:xfrm>
              <a:off x="3951225" y="4573600"/>
              <a:ext cx="68950" cy="63525"/>
            </a:xfrm>
            <a:custGeom>
              <a:rect b="b" l="l" r="r" t="t"/>
              <a:pathLst>
                <a:path extrusionOk="0" h="2541" w="2758">
                  <a:moveTo>
                    <a:pt x="1388" y="1"/>
                  </a:moveTo>
                  <a:cubicBezTo>
                    <a:pt x="636" y="1"/>
                    <a:pt x="1" y="586"/>
                    <a:pt x="1" y="1271"/>
                  </a:cubicBezTo>
                  <a:cubicBezTo>
                    <a:pt x="1" y="1956"/>
                    <a:pt x="636" y="2540"/>
                    <a:pt x="1388" y="2540"/>
                  </a:cubicBezTo>
                  <a:cubicBezTo>
                    <a:pt x="2123" y="2540"/>
                    <a:pt x="2758" y="1956"/>
                    <a:pt x="2758" y="1271"/>
                  </a:cubicBezTo>
                  <a:cubicBezTo>
                    <a:pt x="2758" y="586"/>
                    <a:pt x="2123" y="1"/>
                    <a:pt x="138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8" name="Google Shape;688;p13"/>
            <p:cNvSpPr/>
            <p:nvPr/>
          </p:nvSpPr>
          <p:spPr>
            <a:xfrm>
              <a:off x="4102025" y="4564000"/>
              <a:ext cx="66025" cy="60600"/>
            </a:xfrm>
            <a:custGeom>
              <a:rect b="b" l="l" r="r" t="t"/>
              <a:pathLst>
                <a:path extrusionOk="0" h="2424" w="2641">
                  <a:moveTo>
                    <a:pt x="1321" y="0"/>
                  </a:moveTo>
                  <a:cubicBezTo>
                    <a:pt x="619" y="0"/>
                    <a:pt x="1" y="569"/>
                    <a:pt x="1" y="1220"/>
                  </a:cubicBezTo>
                  <a:cubicBezTo>
                    <a:pt x="1" y="1855"/>
                    <a:pt x="619" y="2423"/>
                    <a:pt x="1321" y="2423"/>
                  </a:cubicBezTo>
                  <a:cubicBezTo>
                    <a:pt x="2039" y="2423"/>
                    <a:pt x="2641" y="1855"/>
                    <a:pt x="2641" y="1220"/>
                  </a:cubicBezTo>
                  <a:cubicBezTo>
                    <a:pt x="2641" y="569"/>
                    <a:pt x="2039" y="0"/>
                    <a:pt x="132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9" name="Google Shape;689;p13"/>
            <p:cNvSpPr/>
            <p:nvPr/>
          </p:nvSpPr>
          <p:spPr>
            <a:xfrm>
              <a:off x="3981725" y="4455400"/>
              <a:ext cx="81050" cy="58500"/>
            </a:xfrm>
            <a:custGeom>
              <a:rect b="b" l="l" r="r" t="t"/>
              <a:pathLst>
                <a:path extrusionOk="0" h="2340" w="3242">
                  <a:moveTo>
                    <a:pt x="1621" y="0"/>
                  </a:moveTo>
                  <a:cubicBezTo>
                    <a:pt x="1" y="0"/>
                    <a:pt x="1" y="2339"/>
                    <a:pt x="1621" y="2339"/>
                  </a:cubicBezTo>
                  <a:cubicBezTo>
                    <a:pt x="3242" y="2339"/>
                    <a:pt x="3242" y="0"/>
                    <a:pt x="162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0" name="Google Shape;690;p13"/>
            <p:cNvSpPr/>
            <p:nvPr/>
          </p:nvSpPr>
          <p:spPr>
            <a:xfrm>
              <a:off x="3840125" y="4455400"/>
              <a:ext cx="77300" cy="70200"/>
            </a:xfrm>
            <a:custGeom>
              <a:rect b="b" l="l" r="r" t="t"/>
              <a:pathLst>
                <a:path extrusionOk="0" h="2808" w="3092">
                  <a:moveTo>
                    <a:pt x="1537" y="0"/>
                  </a:moveTo>
                  <a:cubicBezTo>
                    <a:pt x="752" y="0"/>
                    <a:pt x="0" y="652"/>
                    <a:pt x="17" y="1404"/>
                  </a:cubicBezTo>
                  <a:cubicBezTo>
                    <a:pt x="67" y="2156"/>
                    <a:pt x="685" y="2807"/>
                    <a:pt x="1537" y="2807"/>
                  </a:cubicBezTo>
                  <a:cubicBezTo>
                    <a:pt x="2340" y="2807"/>
                    <a:pt x="3091" y="2156"/>
                    <a:pt x="3058" y="1404"/>
                  </a:cubicBezTo>
                  <a:cubicBezTo>
                    <a:pt x="3025" y="652"/>
                    <a:pt x="2390" y="0"/>
                    <a:pt x="153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1" name="Google Shape;691;p13"/>
            <p:cNvSpPr/>
            <p:nvPr/>
          </p:nvSpPr>
          <p:spPr>
            <a:xfrm>
              <a:off x="3713125" y="4463325"/>
              <a:ext cx="99025" cy="71050"/>
            </a:xfrm>
            <a:custGeom>
              <a:rect b="b" l="l" r="r" t="t"/>
              <a:pathLst>
                <a:path extrusionOk="0" h="2842" w="3961">
                  <a:moveTo>
                    <a:pt x="1989" y="1"/>
                  </a:moveTo>
                  <a:cubicBezTo>
                    <a:pt x="1" y="1"/>
                    <a:pt x="1" y="2841"/>
                    <a:pt x="1989" y="2841"/>
                  </a:cubicBezTo>
                  <a:cubicBezTo>
                    <a:pt x="3961" y="2841"/>
                    <a:pt x="3961" y="1"/>
                    <a:pt x="1989"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2" name="Google Shape;692;p13"/>
            <p:cNvSpPr/>
            <p:nvPr/>
          </p:nvSpPr>
          <p:spPr>
            <a:xfrm>
              <a:off x="3750725" y="4365575"/>
              <a:ext cx="96950" cy="69375"/>
            </a:xfrm>
            <a:custGeom>
              <a:rect b="b" l="l" r="r" t="t"/>
              <a:pathLst>
                <a:path extrusionOk="0" h="2775" w="3878">
                  <a:moveTo>
                    <a:pt x="1939" y="1"/>
                  </a:moveTo>
                  <a:cubicBezTo>
                    <a:pt x="1" y="1"/>
                    <a:pt x="1" y="2775"/>
                    <a:pt x="1939" y="2775"/>
                  </a:cubicBezTo>
                  <a:cubicBezTo>
                    <a:pt x="3877" y="2775"/>
                    <a:pt x="3877" y="1"/>
                    <a:pt x="1939"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3" name="Google Shape;693;p13"/>
            <p:cNvSpPr/>
            <p:nvPr/>
          </p:nvSpPr>
          <p:spPr>
            <a:xfrm>
              <a:off x="3625000" y="4340950"/>
              <a:ext cx="79400" cy="71025"/>
            </a:xfrm>
            <a:custGeom>
              <a:rect b="b" l="l" r="r" t="t"/>
              <a:pathLst>
                <a:path extrusionOk="0" h="2841" w="3176">
                  <a:moveTo>
                    <a:pt x="1588" y="0"/>
                  </a:moveTo>
                  <a:cubicBezTo>
                    <a:pt x="769" y="0"/>
                    <a:pt x="0" y="652"/>
                    <a:pt x="34" y="1420"/>
                  </a:cubicBezTo>
                  <a:cubicBezTo>
                    <a:pt x="67" y="2206"/>
                    <a:pt x="702" y="2841"/>
                    <a:pt x="1588" y="2841"/>
                  </a:cubicBezTo>
                  <a:cubicBezTo>
                    <a:pt x="2406" y="2841"/>
                    <a:pt x="3175" y="2206"/>
                    <a:pt x="3125" y="1420"/>
                  </a:cubicBezTo>
                  <a:cubicBezTo>
                    <a:pt x="3091" y="652"/>
                    <a:pt x="2440" y="0"/>
                    <a:pt x="1588"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4" name="Google Shape;694;p13"/>
            <p:cNvSpPr/>
            <p:nvPr/>
          </p:nvSpPr>
          <p:spPr>
            <a:xfrm>
              <a:off x="3466275" y="4380625"/>
              <a:ext cx="62675" cy="45125"/>
            </a:xfrm>
            <a:custGeom>
              <a:rect b="b" l="l" r="r" t="t"/>
              <a:pathLst>
                <a:path extrusionOk="0" h="1805" w="2507">
                  <a:moveTo>
                    <a:pt x="1253" y="0"/>
                  </a:moveTo>
                  <a:cubicBezTo>
                    <a:pt x="0" y="0"/>
                    <a:pt x="0" y="1805"/>
                    <a:pt x="1253" y="1805"/>
                  </a:cubicBezTo>
                  <a:cubicBezTo>
                    <a:pt x="2506" y="1805"/>
                    <a:pt x="2506" y="0"/>
                    <a:pt x="125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5" name="Google Shape;695;p13"/>
            <p:cNvSpPr/>
            <p:nvPr/>
          </p:nvSpPr>
          <p:spPr>
            <a:xfrm>
              <a:off x="3294575" y="4376425"/>
              <a:ext cx="76050" cy="73200"/>
            </a:xfrm>
            <a:custGeom>
              <a:rect b="b" l="l" r="r" t="t"/>
              <a:pathLst>
                <a:path extrusionOk="0" h="2928" w="3042">
                  <a:moveTo>
                    <a:pt x="1578" y="0"/>
                  </a:moveTo>
                  <a:cubicBezTo>
                    <a:pt x="1559" y="0"/>
                    <a:pt x="1540" y="1"/>
                    <a:pt x="1521" y="1"/>
                  </a:cubicBezTo>
                  <a:cubicBezTo>
                    <a:pt x="686" y="51"/>
                    <a:pt x="1" y="636"/>
                    <a:pt x="1" y="1405"/>
                  </a:cubicBezTo>
                  <a:lnTo>
                    <a:pt x="1" y="1505"/>
                  </a:lnTo>
                  <a:cubicBezTo>
                    <a:pt x="1" y="2232"/>
                    <a:pt x="657" y="2928"/>
                    <a:pt x="1440" y="2928"/>
                  </a:cubicBezTo>
                  <a:cubicBezTo>
                    <a:pt x="1467" y="2928"/>
                    <a:pt x="1494" y="2927"/>
                    <a:pt x="1521" y="2925"/>
                  </a:cubicBezTo>
                  <a:cubicBezTo>
                    <a:pt x="2357" y="2892"/>
                    <a:pt x="3042" y="2307"/>
                    <a:pt x="3042" y="1522"/>
                  </a:cubicBezTo>
                  <a:lnTo>
                    <a:pt x="3042" y="1405"/>
                  </a:lnTo>
                  <a:cubicBezTo>
                    <a:pt x="3042" y="687"/>
                    <a:pt x="2372" y="0"/>
                    <a:pt x="1578"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6" name="Google Shape;696;p13"/>
            <p:cNvSpPr/>
            <p:nvPr/>
          </p:nvSpPr>
          <p:spPr>
            <a:xfrm>
              <a:off x="3152975" y="4378125"/>
              <a:ext cx="67275" cy="61850"/>
            </a:xfrm>
            <a:custGeom>
              <a:rect b="b" l="l" r="r" t="t"/>
              <a:pathLst>
                <a:path extrusionOk="0" h="2474" w="2691">
                  <a:moveTo>
                    <a:pt x="1354" y="0"/>
                  </a:moveTo>
                  <a:cubicBezTo>
                    <a:pt x="619" y="0"/>
                    <a:pt x="17" y="568"/>
                    <a:pt x="17" y="1237"/>
                  </a:cubicBezTo>
                  <a:cubicBezTo>
                    <a:pt x="1" y="1905"/>
                    <a:pt x="619" y="2473"/>
                    <a:pt x="1354" y="2473"/>
                  </a:cubicBezTo>
                  <a:cubicBezTo>
                    <a:pt x="2089" y="2473"/>
                    <a:pt x="2691" y="1905"/>
                    <a:pt x="2691" y="1237"/>
                  </a:cubicBezTo>
                  <a:cubicBezTo>
                    <a:pt x="2691" y="568"/>
                    <a:pt x="2089" y="0"/>
                    <a:pt x="135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7" name="Google Shape;697;p13"/>
            <p:cNvSpPr/>
            <p:nvPr/>
          </p:nvSpPr>
          <p:spPr>
            <a:xfrm>
              <a:off x="3373125" y="4291125"/>
              <a:ext cx="90650" cy="68375"/>
            </a:xfrm>
            <a:custGeom>
              <a:rect b="b" l="l" r="r" t="t"/>
              <a:pathLst>
                <a:path extrusionOk="0" h="2735" w="3626">
                  <a:moveTo>
                    <a:pt x="1808" y="0"/>
                  </a:moveTo>
                  <a:cubicBezTo>
                    <a:pt x="1238" y="0"/>
                    <a:pt x="676" y="303"/>
                    <a:pt x="451" y="824"/>
                  </a:cubicBezTo>
                  <a:cubicBezTo>
                    <a:pt x="0" y="1776"/>
                    <a:pt x="752" y="2661"/>
                    <a:pt x="1788" y="2728"/>
                  </a:cubicBezTo>
                  <a:cubicBezTo>
                    <a:pt x="1837" y="2732"/>
                    <a:pt x="1886" y="2734"/>
                    <a:pt x="1937" y="2734"/>
                  </a:cubicBezTo>
                  <a:cubicBezTo>
                    <a:pt x="2109" y="2734"/>
                    <a:pt x="2288" y="2709"/>
                    <a:pt x="2456" y="2645"/>
                  </a:cubicBezTo>
                  <a:cubicBezTo>
                    <a:pt x="3058" y="2461"/>
                    <a:pt x="3626" y="1809"/>
                    <a:pt x="3342" y="1191"/>
                  </a:cubicBezTo>
                  <a:cubicBezTo>
                    <a:pt x="3208" y="874"/>
                    <a:pt x="3075" y="640"/>
                    <a:pt x="2824" y="389"/>
                  </a:cubicBezTo>
                  <a:cubicBezTo>
                    <a:pt x="2538" y="123"/>
                    <a:pt x="2171" y="0"/>
                    <a:pt x="1808"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8" name="Google Shape;698;p13"/>
            <p:cNvSpPr/>
            <p:nvPr/>
          </p:nvSpPr>
          <p:spPr>
            <a:xfrm>
              <a:off x="3544375" y="4287475"/>
              <a:ext cx="64775" cy="59350"/>
            </a:xfrm>
            <a:custGeom>
              <a:rect b="b" l="l" r="r" t="t"/>
              <a:pathLst>
                <a:path extrusionOk="0" h="2374" w="2591">
                  <a:moveTo>
                    <a:pt x="1304" y="0"/>
                  </a:moveTo>
                  <a:cubicBezTo>
                    <a:pt x="619" y="0"/>
                    <a:pt x="1" y="535"/>
                    <a:pt x="1" y="1187"/>
                  </a:cubicBezTo>
                  <a:cubicBezTo>
                    <a:pt x="1" y="1838"/>
                    <a:pt x="585" y="2373"/>
                    <a:pt x="1304" y="2373"/>
                  </a:cubicBezTo>
                  <a:cubicBezTo>
                    <a:pt x="1989" y="2373"/>
                    <a:pt x="2590" y="1838"/>
                    <a:pt x="2590" y="1187"/>
                  </a:cubicBezTo>
                  <a:cubicBezTo>
                    <a:pt x="2590" y="535"/>
                    <a:pt x="2006" y="0"/>
                    <a:pt x="130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99" name="Google Shape;699;p13"/>
          <p:cNvGrpSpPr/>
          <p:nvPr/>
        </p:nvGrpSpPr>
        <p:grpSpPr>
          <a:xfrm>
            <a:off x="5" y="2"/>
            <a:ext cx="1500346" cy="831564"/>
            <a:chOff x="-1822650" y="767000"/>
            <a:chExt cx="1181375" cy="654775"/>
          </a:xfrm>
        </p:grpSpPr>
        <p:sp>
          <p:nvSpPr>
            <p:cNvPr id="700" name="Google Shape;700;p13"/>
            <p:cNvSpPr/>
            <p:nvPr/>
          </p:nvSpPr>
          <p:spPr>
            <a:xfrm>
              <a:off x="-1822650" y="820100"/>
              <a:ext cx="95075" cy="103400"/>
            </a:xfrm>
            <a:custGeom>
              <a:rect b="b" l="l" r="r" t="t"/>
              <a:pathLst>
                <a:path extrusionOk="0" h="4136" w="3803">
                  <a:moveTo>
                    <a:pt x="605" y="1"/>
                  </a:moveTo>
                  <a:cubicBezTo>
                    <a:pt x="297" y="1"/>
                    <a:pt x="0" y="255"/>
                    <a:pt x="77" y="616"/>
                  </a:cubicBezTo>
                  <a:cubicBezTo>
                    <a:pt x="227" y="1301"/>
                    <a:pt x="611" y="2036"/>
                    <a:pt x="1029" y="2621"/>
                  </a:cubicBezTo>
                  <a:cubicBezTo>
                    <a:pt x="1413" y="3189"/>
                    <a:pt x="1982" y="3975"/>
                    <a:pt x="2717" y="4125"/>
                  </a:cubicBezTo>
                  <a:cubicBezTo>
                    <a:pt x="2759" y="4132"/>
                    <a:pt x="2801" y="4136"/>
                    <a:pt x="2845" y="4136"/>
                  </a:cubicBezTo>
                  <a:cubicBezTo>
                    <a:pt x="3302" y="4136"/>
                    <a:pt x="3802" y="3747"/>
                    <a:pt x="3619" y="3290"/>
                  </a:cubicBezTo>
                  <a:cubicBezTo>
                    <a:pt x="3368" y="2688"/>
                    <a:pt x="2733" y="2320"/>
                    <a:pt x="2282" y="1853"/>
                  </a:cubicBezTo>
                  <a:cubicBezTo>
                    <a:pt x="1798" y="1351"/>
                    <a:pt x="1447" y="800"/>
                    <a:pt x="1046" y="232"/>
                  </a:cubicBezTo>
                  <a:cubicBezTo>
                    <a:pt x="931" y="71"/>
                    <a:pt x="766" y="1"/>
                    <a:pt x="60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1" name="Google Shape;701;p13"/>
            <p:cNvSpPr/>
            <p:nvPr/>
          </p:nvSpPr>
          <p:spPr>
            <a:xfrm>
              <a:off x="-1779800" y="767000"/>
              <a:ext cx="91825" cy="63325"/>
            </a:xfrm>
            <a:custGeom>
              <a:rect b="b" l="l" r="r" t="t"/>
              <a:pathLst>
                <a:path extrusionOk="0" h="2533" w="3673">
                  <a:moveTo>
                    <a:pt x="0" y="0"/>
                  </a:moveTo>
                  <a:cubicBezTo>
                    <a:pt x="451" y="785"/>
                    <a:pt x="1070" y="1520"/>
                    <a:pt x="1688" y="2239"/>
                  </a:cubicBezTo>
                  <a:cubicBezTo>
                    <a:pt x="1875" y="2446"/>
                    <a:pt x="2096" y="2532"/>
                    <a:pt x="2314" y="2532"/>
                  </a:cubicBezTo>
                  <a:cubicBezTo>
                    <a:pt x="3011" y="2532"/>
                    <a:pt x="3673" y="1648"/>
                    <a:pt x="3075" y="986"/>
                  </a:cubicBezTo>
                  <a:cubicBezTo>
                    <a:pt x="2774" y="668"/>
                    <a:pt x="2506" y="334"/>
                    <a:pt x="223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2" name="Google Shape;702;p13"/>
            <p:cNvSpPr/>
            <p:nvPr/>
          </p:nvSpPr>
          <p:spPr>
            <a:xfrm>
              <a:off x="-1581400" y="767000"/>
              <a:ext cx="67275" cy="34500"/>
            </a:xfrm>
            <a:custGeom>
              <a:rect b="b" l="l" r="r" t="t"/>
              <a:pathLst>
                <a:path extrusionOk="0" h="1380" w="2691">
                  <a:moveTo>
                    <a:pt x="1" y="0"/>
                  </a:moveTo>
                  <a:cubicBezTo>
                    <a:pt x="301" y="434"/>
                    <a:pt x="686" y="835"/>
                    <a:pt x="1137" y="1153"/>
                  </a:cubicBezTo>
                  <a:cubicBezTo>
                    <a:pt x="1322" y="1294"/>
                    <a:pt x="1549" y="1379"/>
                    <a:pt x="1774" y="1379"/>
                  </a:cubicBezTo>
                  <a:cubicBezTo>
                    <a:pt x="1975" y="1379"/>
                    <a:pt x="2174" y="1311"/>
                    <a:pt x="2340" y="1153"/>
                  </a:cubicBezTo>
                  <a:cubicBezTo>
                    <a:pt x="2641" y="886"/>
                    <a:pt x="2691" y="301"/>
                    <a:pt x="2340" y="50"/>
                  </a:cubicBezTo>
                  <a:cubicBezTo>
                    <a:pt x="2340" y="17"/>
                    <a:pt x="2323" y="17"/>
                    <a:pt x="229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3" name="Google Shape;703;p13"/>
            <p:cNvSpPr/>
            <p:nvPr/>
          </p:nvSpPr>
          <p:spPr>
            <a:xfrm>
              <a:off x="-1380475" y="767000"/>
              <a:ext cx="62250" cy="27700"/>
            </a:xfrm>
            <a:custGeom>
              <a:rect b="b" l="l" r="r" t="t"/>
              <a:pathLst>
                <a:path extrusionOk="0" h="1108" w="2490">
                  <a:moveTo>
                    <a:pt x="1" y="0"/>
                  </a:moveTo>
                  <a:cubicBezTo>
                    <a:pt x="201" y="267"/>
                    <a:pt x="402" y="518"/>
                    <a:pt x="585" y="769"/>
                  </a:cubicBezTo>
                  <a:cubicBezTo>
                    <a:pt x="775" y="1008"/>
                    <a:pt x="1038" y="1108"/>
                    <a:pt x="1297" y="1108"/>
                  </a:cubicBezTo>
                  <a:cubicBezTo>
                    <a:pt x="1905" y="1108"/>
                    <a:pt x="2489" y="562"/>
                    <a:pt x="205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4" name="Google Shape;704;p13"/>
            <p:cNvSpPr/>
            <p:nvPr/>
          </p:nvSpPr>
          <p:spPr>
            <a:xfrm>
              <a:off x="-1258075" y="877725"/>
              <a:ext cx="70375" cy="78750"/>
            </a:xfrm>
            <a:custGeom>
              <a:rect b="b" l="l" r="r" t="t"/>
              <a:pathLst>
                <a:path extrusionOk="0" h="3150" w="2815">
                  <a:moveTo>
                    <a:pt x="413" y="0"/>
                  </a:moveTo>
                  <a:cubicBezTo>
                    <a:pt x="206" y="0"/>
                    <a:pt x="17" y="144"/>
                    <a:pt x="17" y="383"/>
                  </a:cubicBezTo>
                  <a:cubicBezTo>
                    <a:pt x="0" y="801"/>
                    <a:pt x="234" y="1185"/>
                    <a:pt x="418" y="1586"/>
                  </a:cubicBezTo>
                  <a:cubicBezTo>
                    <a:pt x="602" y="2004"/>
                    <a:pt x="785" y="2438"/>
                    <a:pt x="1086" y="2822"/>
                  </a:cubicBezTo>
                  <a:cubicBezTo>
                    <a:pt x="1265" y="3052"/>
                    <a:pt x="1509" y="3149"/>
                    <a:pt x="1748" y="3149"/>
                  </a:cubicBezTo>
                  <a:cubicBezTo>
                    <a:pt x="2293" y="3149"/>
                    <a:pt x="2815" y="2646"/>
                    <a:pt x="2490" y="2054"/>
                  </a:cubicBezTo>
                  <a:cubicBezTo>
                    <a:pt x="2256" y="1653"/>
                    <a:pt x="1922" y="1302"/>
                    <a:pt x="1604" y="934"/>
                  </a:cubicBezTo>
                  <a:cubicBezTo>
                    <a:pt x="1337" y="600"/>
                    <a:pt x="1036" y="233"/>
                    <a:pt x="618" y="49"/>
                  </a:cubicBezTo>
                  <a:cubicBezTo>
                    <a:pt x="552" y="16"/>
                    <a:pt x="482" y="0"/>
                    <a:pt x="413"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5" name="Google Shape;705;p13"/>
            <p:cNvSpPr/>
            <p:nvPr/>
          </p:nvSpPr>
          <p:spPr>
            <a:xfrm>
              <a:off x="-1094750" y="828775"/>
              <a:ext cx="73125" cy="75650"/>
            </a:xfrm>
            <a:custGeom>
              <a:rect b="b" l="l" r="r" t="t"/>
              <a:pathLst>
                <a:path extrusionOk="0" h="3026" w="2925">
                  <a:moveTo>
                    <a:pt x="435" y="1"/>
                  </a:moveTo>
                  <a:cubicBezTo>
                    <a:pt x="300" y="1"/>
                    <a:pt x="128" y="110"/>
                    <a:pt x="100" y="219"/>
                  </a:cubicBezTo>
                  <a:cubicBezTo>
                    <a:pt x="0" y="804"/>
                    <a:pt x="418" y="1372"/>
                    <a:pt x="752" y="1857"/>
                  </a:cubicBezTo>
                  <a:cubicBezTo>
                    <a:pt x="1105" y="2378"/>
                    <a:pt x="1514" y="3026"/>
                    <a:pt x="2211" y="3026"/>
                  </a:cubicBezTo>
                  <a:cubicBezTo>
                    <a:pt x="2274" y="3026"/>
                    <a:pt x="2339" y="3020"/>
                    <a:pt x="2406" y="3009"/>
                  </a:cubicBezTo>
                  <a:cubicBezTo>
                    <a:pt x="2607" y="2959"/>
                    <a:pt x="2841" y="2775"/>
                    <a:pt x="2857" y="2592"/>
                  </a:cubicBezTo>
                  <a:cubicBezTo>
                    <a:pt x="2924" y="2207"/>
                    <a:pt x="2841" y="2007"/>
                    <a:pt x="2557" y="1723"/>
                  </a:cubicBezTo>
                  <a:cubicBezTo>
                    <a:pt x="2323" y="1522"/>
                    <a:pt x="2055" y="1305"/>
                    <a:pt x="1821" y="1105"/>
                  </a:cubicBezTo>
                  <a:cubicBezTo>
                    <a:pt x="1404" y="720"/>
                    <a:pt x="1070" y="219"/>
                    <a:pt x="518" y="19"/>
                  </a:cubicBezTo>
                  <a:cubicBezTo>
                    <a:pt x="494" y="6"/>
                    <a:pt x="465" y="1"/>
                    <a:pt x="43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6" name="Google Shape;706;p13"/>
            <p:cNvSpPr/>
            <p:nvPr/>
          </p:nvSpPr>
          <p:spPr>
            <a:xfrm>
              <a:off x="-1240950" y="767000"/>
              <a:ext cx="80625" cy="73175"/>
            </a:xfrm>
            <a:custGeom>
              <a:rect b="b" l="l" r="r" t="t"/>
              <a:pathLst>
                <a:path extrusionOk="0" h="2927" w="3225">
                  <a:moveTo>
                    <a:pt x="0" y="0"/>
                  </a:moveTo>
                  <a:cubicBezTo>
                    <a:pt x="0" y="518"/>
                    <a:pt x="401" y="1036"/>
                    <a:pt x="685" y="1454"/>
                  </a:cubicBezTo>
                  <a:cubicBezTo>
                    <a:pt x="1053" y="1955"/>
                    <a:pt x="1521" y="2757"/>
                    <a:pt x="2222" y="2907"/>
                  </a:cubicBezTo>
                  <a:cubicBezTo>
                    <a:pt x="2282" y="2920"/>
                    <a:pt x="2341" y="2927"/>
                    <a:pt x="2399" y="2927"/>
                  </a:cubicBezTo>
                  <a:cubicBezTo>
                    <a:pt x="2858" y="2927"/>
                    <a:pt x="3225" y="2536"/>
                    <a:pt x="3091" y="2105"/>
                  </a:cubicBezTo>
                  <a:cubicBezTo>
                    <a:pt x="2924" y="1520"/>
                    <a:pt x="2222" y="1136"/>
                    <a:pt x="1755" y="718"/>
                  </a:cubicBezTo>
                  <a:cubicBezTo>
                    <a:pt x="1554" y="501"/>
                    <a:pt x="1304" y="217"/>
                    <a:pt x="101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7" name="Google Shape;707;p13"/>
            <p:cNvSpPr/>
            <p:nvPr/>
          </p:nvSpPr>
          <p:spPr>
            <a:xfrm>
              <a:off x="-1440700" y="884475"/>
              <a:ext cx="75425" cy="84850"/>
            </a:xfrm>
            <a:custGeom>
              <a:rect b="b" l="l" r="r" t="t"/>
              <a:pathLst>
                <a:path extrusionOk="0" h="3394" w="3017">
                  <a:moveTo>
                    <a:pt x="368" y="1"/>
                  </a:moveTo>
                  <a:cubicBezTo>
                    <a:pt x="177" y="1"/>
                    <a:pt x="1" y="192"/>
                    <a:pt x="54" y="364"/>
                  </a:cubicBezTo>
                  <a:cubicBezTo>
                    <a:pt x="221" y="898"/>
                    <a:pt x="521" y="1400"/>
                    <a:pt x="822" y="1901"/>
                  </a:cubicBezTo>
                  <a:cubicBezTo>
                    <a:pt x="1140" y="2402"/>
                    <a:pt x="1390" y="2987"/>
                    <a:pt x="1908" y="3304"/>
                  </a:cubicBezTo>
                  <a:cubicBezTo>
                    <a:pt x="2019" y="3366"/>
                    <a:pt x="2132" y="3394"/>
                    <a:pt x="2241" y="3394"/>
                  </a:cubicBezTo>
                  <a:cubicBezTo>
                    <a:pt x="2660" y="3394"/>
                    <a:pt x="3017" y="2991"/>
                    <a:pt x="2911" y="2619"/>
                  </a:cubicBezTo>
                  <a:cubicBezTo>
                    <a:pt x="2777" y="2068"/>
                    <a:pt x="2209" y="1634"/>
                    <a:pt x="1808" y="1216"/>
                  </a:cubicBezTo>
                  <a:cubicBezTo>
                    <a:pt x="1407" y="798"/>
                    <a:pt x="1023" y="380"/>
                    <a:pt x="521" y="46"/>
                  </a:cubicBezTo>
                  <a:cubicBezTo>
                    <a:pt x="472" y="14"/>
                    <a:pt x="419" y="1"/>
                    <a:pt x="36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8" name="Google Shape;708;p13"/>
            <p:cNvSpPr/>
            <p:nvPr/>
          </p:nvSpPr>
          <p:spPr>
            <a:xfrm>
              <a:off x="-1550475" y="959875"/>
              <a:ext cx="80650" cy="85125"/>
            </a:xfrm>
            <a:custGeom>
              <a:rect b="b" l="l" r="r" t="t"/>
              <a:pathLst>
                <a:path extrusionOk="0" h="3405" w="3226">
                  <a:moveTo>
                    <a:pt x="526" y="0"/>
                  </a:moveTo>
                  <a:cubicBezTo>
                    <a:pt x="421" y="0"/>
                    <a:pt x="310" y="42"/>
                    <a:pt x="268" y="138"/>
                  </a:cubicBezTo>
                  <a:cubicBezTo>
                    <a:pt x="0" y="689"/>
                    <a:pt x="268" y="1291"/>
                    <a:pt x="535" y="1792"/>
                  </a:cubicBezTo>
                  <a:cubicBezTo>
                    <a:pt x="802" y="2310"/>
                    <a:pt x="1287" y="3079"/>
                    <a:pt x="1888" y="3329"/>
                  </a:cubicBezTo>
                  <a:cubicBezTo>
                    <a:pt x="2012" y="3381"/>
                    <a:pt x="2138" y="3404"/>
                    <a:pt x="2257" y="3404"/>
                  </a:cubicBezTo>
                  <a:cubicBezTo>
                    <a:pt x="2798" y="3404"/>
                    <a:pt x="3225" y="2924"/>
                    <a:pt x="2924" y="2377"/>
                  </a:cubicBezTo>
                  <a:cubicBezTo>
                    <a:pt x="2657" y="1892"/>
                    <a:pt x="2105" y="1558"/>
                    <a:pt x="1738" y="1141"/>
                  </a:cubicBezTo>
                  <a:cubicBezTo>
                    <a:pt x="1420" y="773"/>
                    <a:pt x="1153" y="255"/>
                    <a:pt x="685" y="38"/>
                  </a:cubicBezTo>
                  <a:cubicBezTo>
                    <a:pt x="643" y="14"/>
                    <a:pt x="586" y="0"/>
                    <a:pt x="52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9" name="Google Shape;709;p13"/>
            <p:cNvSpPr/>
            <p:nvPr/>
          </p:nvSpPr>
          <p:spPr>
            <a:xfrm>
              <a:off x="-1664200" y="1162625"/>
              <a:ext cx="64825" cy="87925"/>
            </a:xfrm>
            <a:custGeom>
              <a:rect b="b" l="l" r="r" t="t"/>
              <a:pathLst>
                <a:path extrusionOk="0" h="3517" w="2593">
                  <a:moveTo>
                    <a:pt x="348" y="0"/>
                  </a:moveTo>
                  <a:cubicBezTo>
                    <a:pt x="179" y="0"/>
                    <a:pt x="0" y="94"/>
                    <a:pt x="38" y="282"/>
                  </a:cubicBezTo>
                  <a:cubicBezTo>
                    <a:pt x="71" y="716"/>
                    <a:pt x="305" y="1134"/>
                    <a:pt x="456" y="1552"/>
                  </a:cubicBezTo>
                  <a:cubicBezTo>
                    <a:pt x="623" y="2036"/>
                    <a:pt x="723" y="2521"/>
                    <a:pt x="890" y="2972"/>
                  </a:cubicBezTo>
                  <a:cubicBezTo>
                    <a:pt x="1019" y="3351"/>
                    <a:pt x="1339" y="3516"/>
                    <a:pt x="1659" y="3516"/>
                  </a:cubicBezTo>
                  <a:cubicBezTo>
                    <a:pt x="2127" y="3516"/>
                    <a:pt x="2593" y="3161"/>
                    <a:pt x="2444" y="2604"/>
                  </a:cubicBezTo>
                  <a:cubicBezTo>
                    <a:pt x="2294" y="2053"/>
                    <a:pt x="1993" y="1552"/>
                    <a:pt x="1659" y="1101"/>
                  </a:cubicBezTo>
                  <a:cubicBezTo>
                    <a:pt x="1358" y="700"/>
                    <a:pt x="990" y="232"/>
                    <a:pt x="506" y="31"/>
                  </a:cubicBezTo>
                  <a:cubicBezTo>
                    <a:pt x="460" y="11"/>
                    <a:pt x="404" y="0"/>
                    <a:pt x="34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0" name="Google Shape;710;p13"/>
            <p:cNvSpPr/>
            <p:nvPr/>
          </p:nvSpPr>
          <p:spPr>
            <a:xfrm>
              <a:off x="-1678225" y="990950"/>
              <a:ext cx="81975" cy="91400"/>
            </a:xfrm>
            <a:custGeom>
              <a:rect b="b" l="l" r="r" t="t"/>
              <a:pathLst>
                <a:path extrusionOk="0" h="3656" w="3279">
                  <a:moveTo>
                    <a:pt x="306" y="1"/>
                  </a:moveTo>
                  <a:cubicBezTo>
                    <a:pt x="125" y="1"/>
                    <a:pt x="0" y="235"/>
                    <a:pt x="81" y="382"/>
                  </a:cubicBezTo>
                  <a:cubicBezTo>
                    <a:pt x="499" y="1251"/>
                    <a:pt x="866" y="2170"/>
                    <a:pt x="1250" y="3089"/>
                  </a:cubicBezTo>
                  <a:cubicBezTo>
                    <a:pt x="1418" y="3490"/>
                    <a:pt x="1755" y="3655"/>
                    <a:pt x="2089" y="3655"/>
                  </a:cubicBezTo>
                  <a:cubicBezTo>
                    <a:pt x="2688" y="3655"/>
                    <a:pt x="3279" y="3125"/>
                    <a:pt x="2871" y="2471"/>
                  </a:cubicBezTo>
                  <a:cubicBezTo>
                    <a:pt x="2270" y="1468"/>
                    <a:pt x="1468" y="716"/>
                    <a:pt x="448" y="48"/>
                  </a:cubicBezTo>
                  <a:cubicBezTo>
                    <a:pt x="399" y="15"/>
                    <a:pt x="351" y="1"/>
                    <a:pt x="30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1" name="Google Shape;711;p13"/>
            <p:cNvSpPr/>
            <p:nvPr/>
          </p:nvSpPr>
          <p:spPr>
            <a:xfrm>
              <a:off x="-1488275" y="1151950"/>
              <a:ext cx="88025" cy="96575"/>
            </a:xfrm>
            <a:custGeom>
              <a:rect b="b" l="l" r="r" t="t"/>
              <a:pathLst>
                <a:path extrusionOk="0" h="3863" w="3521">
                  <a:moveTo>
                    <a:pt x="459" y="1"/>
                  </a:moveTo>
                  <a:cubicBezTo>
                    <a:pt x="238" y="1"/>
                    <a:pt x="1" y="144"/>
                    <a:pt x="35" y="375"/>
                  </a:cubicBezTo>
                  <a:cubicBezTo>
                    <a:pt x="186" y="1544"/>
                    <a:pt x="921" y="2714"/>
                    <a:pt x="1756" y="3600"/>
                  </a:cubicBezTo>
                  <a:cubicBezTo>
                    <a:pt x="1922" y="3785"/>
                    <a:pt x="2118" y="3862"/>
                    <a:pt x="2310" y="3862"/>
                  </a:cubicBezTo>
                  <a:cubicBezTo>
                    <a:pt x="2932" y="3862"/>
                    <a:pt x="3521" y="3054"/>
                    <a:pt x="2959" y="2480"/>
                  </a:cubicBezTo>
                  <a:cubicBezTo>
                    <a:pt x="2207" y="1712"/>
                    <a:pt x="1522" y="859"/>
                    <a:pt x="720" y="91"/>
                  </a:cubicBezTo>
                  <a:cubicBezTo>
                    <a:pt x="653" y="29"/>
                    <a:pt x="558" y="1"/>
                    <a:pt x="45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2" name="Google Shape;712;p13"/>
            <p:cNvSpPr/>
            <p:nvPr/>
          </p:nvSpPr>
          <p:spPr>
            <a:xfrm>
              <a:off x="-1314275" y="1104225"/>
              <a:ext cx="101750" cy="89275"/>
            </a:xfrm>
            <a:custGeom>
              <a:rect b="b" l="l" r="r" t="t"/>
              <a:pathLst>
                <a:path extrusionOk="0" h="3571" w="4070">
                  <a:moveTo>
                    <a:pt x="415" y="0"/>
                  </a:moveTo>
                  <a:cubicBezTo>
                    <a:pt x="169" y="0"/>
                    <a:pt x="1" y="262"/>
                    <a:pt x="109" y="479"/>
                  </a:cubicBezTo>
                  <a:cubicBezTo>
                    <a:pt x="444" y="1148"/>
                    <a:pt x="928" y="1716"/>
                    <a:pt x="1446" y="2250"/>
                  </a:cubicBezTo>
                  <a:cubicBezTo>
                    <a:pt x="1931" y="2785"/>
                    <a:pt x="2499" y="3554"/>
                    <a:pt x="3318" y="3570"/>
                  </a:cubicBezTo>
                  <a:cubicBezTo>
                    <a:pt x="3819" y="3570"/>
                    <a:pt x="4069" y="3136"/>
                    <a:pt x="4003" y="2718"/>
                  </a:cubicBezTo>
                  <a:cubicBezTo>
                    <a:pt x="3902" y="2067"/>
                    <a:pt x="2933" y="1616"/>
                    <a:pt x="2415" y="1231"/>
                  </a:cubicBezTo>
                  <a:cubicBezTo>
                    <a:pt x="1830" y="813"/>
                    <a:pt x="1246" y="379"/>
                    <a:pt x="594" y="45"/>
                  </a:cubicBezTo>
                  <a:cubicBezTo>
                    <a:pt x="532" y="14"/>
                    <a:pt x="471" y="0"/>
                    <a:pt x="41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3" name="Google Shape;713;p13"/>
            <p:cNvSpPr/>
            <p:nvPr/>
          </p:nvSpPr>
          <p:spPr>
            <a:xfrm>
              <a:off x="-1283775" y="1306150"/>
              <a:ext cx="104475" cy="101850"/>
            </a:xfrm>
            <a:custGeom>
              <a:rect b="b" l="l" r="r" t="t"/>
              <a:pathLst>
                <a:path extrusionOk="0" h="4074" w="4179">
                  <a:moveTo>
                    <a:pt x="476" y="1"/>
                  </a:moveTo>
                  <a:cubicBezTo>
                    <a:pt x="240" y="1"/>
                    <a:pt x="1" y="181"/>
                    <a:pt x="109" y="422"/>
                  </a:cubicBezTo>
                  <a:cubicBezTo>
                    <a:pt x="677" y="1676"/>
                    <a:pt x="1463" y="2795"/>
                    <a:pt x="2415" y="3831"/>
                  </a:cubicBezTo>
                  <a:cubicBezTo>
                    <a:pt x="2578" y="4002"/>
                    <a:pt x="2771" y="4074"/>
                    <a:pt x="2960" y="4074"/>
                  </a:cubicBezTo>
                  <a:cubicBezTo>
                    <a:pt x="3585" y="4074"/>
                    <a:pt x="4178" y="3296"/>
                    <a:pt x="3601" y="2745"/>
                  </a:cubicBezTo>
                  <a:cubicBezTo>
                    <a:pt x="2632" y="1876"/>
                    <a:pt x="1713" y="957"/>
                    <a:pt x="727" y="88"/>
                  </a:cubicBezTo>
                  <a:cubicBezTo>
                    <a:pt x="658" y="28"/>
                    <a:pt x="567" y="1"/>
                    <a:pt x="47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4" name="Google Shape;714;p13"/>
            <p:cNvSpPr/>
            <p:nvPr/>
          </p:nvSpPr>
          <p:spPr>
            <a:xfrm>
              <a:off x="-1089400" y="1134075"/>
              <a:ext cx="101775" cy="93700"/>
            </a:xfrm>
            <a:custGeom>
              <a:rect b="b" l="l" r="r" t="t"/>
              <a:pathLst>
                <a:path extrusionOk="0" h="3748" w="4071">
                  <a:moveTo>
                    <a:pt x="635" y="0"/>
                  </a:moveTo>
                  <a:cubicBezTo>
                    <a:pt x="328" y="0"/>
                    <a:pt x="0" y="265"/>
                    <a:pt x="120" y="572"/>
                  </a:cubicBezTo>
                  <a:cubicBezTo>
                    <a:pt x="588" y="1608"/>
                    <a:pt x="1424" y="2594"/>
                    <a:pt x="2176" y="3462"/>
                  </a:cubicBezTo>
                  <a:cubicBezTo>
                    <a:pt x="2345" y="3664"/>
                    <a:pt x="2553" y="3748"/>
                    <a:pt x="2762" y="3748"/>
                  </a:cubicBezTo>
                  <a:cubicBezTo>
                    <a:pt x="3418" y="3748"/>
                    <a:pt x="4071" y="2914"/>
                    <a:pt x="3462" y="2293"/>
                  </a:cubicBezTo>
                  <a:cubicBezTo>
                    <a:pt x="3044" y="1875"/>
                    <a:pt x="2610" y="1508"/>
                    <a:pt x="2176" y="1107"/>
                  </a:cubicBezTo>
                  <a:cubicBezTo>
                    <a:pt x="1758" y="739"/>
                    <a:pt x="1340" y="338"/>
                    <a:pt x="856" y="54"/>
                  </a:cubicBezTo>
                  <a:cubicBezTo>
                    <a:pt x="788" y="17"/>
                    <a:pt x="713" y="0"/>
                    <a:pt x="63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5" name="Google Shape;715;p13"/>
            <p:cNvSpPr/>
            <p:nvPr/>
          </p:nvSpPr>
          <p:spPr>
            <a:xfrm>
              <a:off x="-1052775" y="999750"/>
              <a:ext cx="100125" cy="92475"/>
            </a:xfrm>
            <a:custGeom>
              <a:rect b="b" l="l" r="r" t="t"/>
              <a:pathLst>
                <a:path extrusionOk="0" h="3699" w="4005">
                  <a:moveTo>
                    <a:pt x="378" y="0"/>
                  </a:moveTo>
                  <a:cubicBezTo>
                    <a:pt x="169" y="0"/>
                    <a:pt x="1" y="178"/>
                    <a:pt x="59" y="381"/>
                  </a:cubicBezTo>
                  <a:cubicBezTo>
                    <a:pt x="226" y="899"/>
                    <a:pt x="610" y="1367"/>
                    <a:pt x="961" y="1784"/>
                  </a:cubicBezTo>
                  <a:cubicBezTo>
                    <a:pt x="1312" y="2269"/>
                    <a:pt x="1646" y="2770"/>
                    <a:pt x="1964" y="3288"/>
                  </a:cubicBezTo>
                  <a:cubicBezTo>
                    <a:pt x="2140" y="3580"/>
                    <a:pt x="2403" y="3699"/>
                    <a:pt x="2668" y="3699"/>
                  </a:cubicBezTo>
                  <a:cubicBezTo>
                    <a:pt x="3330" y="3699"/>
                    <a:pt x="4004" y="2954"/>
                    <a:pt x="3384" y="2286"/>
                  </a:cubicBezTo>
                  <a:cubicBezTo>
                    <a:pt x="2632" y="1467"/>
                    <a:pt x="1646" y="314"/>
                    <a:pt x="477" y="13"/>
                  </a:cubicBezTo>
                  <a:cubicBezTo>
                    <a:pt x="443" y="4"/>
                    <a:pt x="410" y="0"/>
                    <a:pt x="37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6" name="Google Shape;716;p13"/>
            <p:cNvSpPr/>
            <p:nvPr/>
          </p:nvSpPr>
          <p:spPr>
            <a:xfrm>
              <a:off x="-898525" y="927125"/>
              <a:ext cx="113500" cy="88750"/>
            </a:xfrm>
            <a:custGeom>
              <a:rect b="b" l="l" r="r" t="t"/>
              <a:pathLst>
                <a:path extrusionOk="0" h="3550" w="4540">
                  <a:moveTo>
                    <a:pt x="555" y="0"/>
                  </a:moveTo>
                  <a:cubicBezTo>
                    <a:pt x="280" y="0"/>
                    <a:pt x="0" y="230"/>
                    <a:pt x="105" y="512"/>
                  </a:cubicBezTo>
                  <a:cubicBezTo>
                    <a:pt x="355" y="1131"/>
                    <a:pt x="957" y="1615"/>
                    <a:pt x="1441" y="2100"/>
                  </a:cubicBezTo>
                  <a:cubicBezTo>
                    <a:pt x="1993" y="2618"/>
                    <a:pt x="2527" y="3269"/>
                    <a:pt x="3279" y="3503"/>
                  </a:cubicBezTo>
                  <a:cubicBezTo>
                    <a:pt x="3375" y="3535"/>
                    <a:pt x="3467" y="3550"/>
                    <a:pt x="3555" y="3550"/>
                  </a:cubicBezTo>
                  <a:cubicBezTo>
                    <a:pt x="4157" y="3550"/>
                    <a:pt x="4540" y="2861"/>
                    <a:pt x="4248" y="2350"/>
                  </a:cubicBezTo>
                  <a:cubicBezTo>
                    <a:pt x="3914" y="1765"/>
                    <a:pt x="3095" y="1364"/>
                    <a:pt x="2511" y="997"/>
                  </a:cubicBezTo>
                  <a:cubicBezTo>
                    <a:pt x="1942" y="629"/>
                    <a:pt x="1324" y="128"/>
                    <a:pt x="656" y="11"/>
                  </a:cubicBezTo>
                  <a:cubicBezTo>
                    <a:pt x="623" y="4"/>
                    <a:pt x="589" y="0"/>
                    <a:pt x="55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7" name="Google Shape;717;p13"/>
            <p:cNvSpPr/>
            <p:nvPr/>
          </p:nvSpPr>
          <p:spPr>
            <a:xfrm>
              <a:off x="-752325" y="849300"/>
              <a:ext cx="111050" cy="90200"/>
            </a:xfrm>
            <a:custGeom>
              <a:rect b="b" l="l" r="r" t="t"/>
              <a:pathLst>
                <a:path extrusionOk="0" h="3608" w="4442">
                  <a:moveTo>
                    <a:pt x="492" y="1"/>
                  </a:moveTo>
                  <a:cubicBezTo>
                    <a:pt x="231" y="1"/>
                    <a:pt x="0" y="236"/>
                    <a:pt x="88" y="484"/>
                  </a:cubicBezTo>
                  <a:cubicBezTo>
                    <a:pt x="272" y="1052"/>
                    <a:pt x="739" y="1520"/>
                    <a:pt x="1140" y="1971"/>
                  </a:cubicBezTo>
                  <a:cubicBezTo>
                    <a:pt x="1575" y="2456"/>
                    <a:pt x="2009" y="2990"/>
                    <a:pt x="2561" y="3391"/>
                  </a:cubicBezTo>
                  <a:cubicBezTo>
                    <a:pt x="2769" y="3543"/>
                    <a:pt x="2988" y="3608"/>
                    <a:pt x="3194" y="3608"/>
                  </a:cubicBezTo>
                  <a:cubicBezTo>
                    <a:pt x="3897" y="3608"/>
                    <a:pt x="4442" y="2851"/>
                    <a:pt x="3847" y="2205"/>
                  </a:cubicBezTo>
                  <a:cubicBezTo>
                    <a:pt x="3413" y="1721"/>
                    <a:pt x="2811" y="1320"/>
                    <a:pt x="2260" y="952"/>
                  </a:cubicBezTo>
                  <a:cubicBezTo>
                    <a:pt x="1759" y="601"/>
                    <a:pt x="1241" y="183"/>
                    <a:pt x="606" y="16"/>
                  </a:cubicBezTo>
                  <a:cubicBezTo>
                    <a:pt x="568" y="6"/>
                    <a:pt x="529" y="1"/>
                    <a:pt x="49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8" name="Google Shape;718;p13"/>
            <p:cNvSpPr/>
            <p:nvPr/>
          </p:nvSpPr>
          <p:spPr>
            <a:xfrm>
              <a:off x="-953300" y="808075"/>
              <a:ext cx="87925" cy="71825"/>
            </a:xfrm>
            <a:custGeom>
              <a:rect b="b" l="l" r="r" t="t"/>
              <a:pathLst>
                <a:path extrusionOk="0" h="2873" w="3517">
                  <a:moveTo>
                    <a:pt x="577" y="0"/>
                  </a:moveTo>
                  <a:cubicBezTo>
                    <a:pt x="269" y="0"/>
                    <a:pt x="1" y="233"/>
                    <a:pt x="90" y="546"/>
                  </a:cubicBezTo>
                  <a:cubicBezTo>
                    <a:pt x="224" y="1030"/>
                    <a:pt x="641" y="1431"/>
                    <a:pt x="1026" y="1782"/>
                  </a:cubicBezTo>
                  <a:cubicBezTo>
                    <a:pt x="1443" y="2183"/>
                    <a:pt x="1794" y="2668"/>
                    <a:pt x="2379" y="2835"/>
                  </a:cubicBezTo>
                  <a:cubicBezTo>
                    <a:pt x="2464" y="2861"/>
                    <a:pt x="2546" y="2873"/>
                    <a:pt x="2623" y="2873"/>
                  </a:cubicBezTo>
                  <a:cubicBezTo>
                    <a:pt x="3195" y="2873"/>
                    <a:pt x="3517" y="2220"/>
                    <a:pt x="3281" y="1749"/>
                  </a:cubicBezTo>
                  <a:cubicBezTo>
                    <a:pt x="3047" y="1298"/>
                    <a:pt x="2446" y="997"/>
                    <a:pt x="2028" y="696"/>
                  </a:cubicBezTo>
                  <a:cubicBezTo>
                    <a:pt x="1627" y="429"/>
                    <a:pt x="1193" y="95"/>
                    <a:pt x="691" y="11"/>
                  </a:cubicBezTo>
                  <a:cubicBezTo>
                    <a:pt x="653" y="4"/>
                    <a:pt x="615" y="0"/>
                    <a:pt x="57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9" name="Google Shape;719;p13"/>
            <p:cNvSpPr/>
            <p:nvPr/>
          </p:nvSpPr>
          <p:spPr>
            <a:xfrm>
              <a:off x="-1460075" y="1321850"/>
              <a:ext cx="93000" cy="99925"/>
            </a:xfrm>
            <a:custGeom>
              <a:rect b="b" l="l" r="r" t="t"/>
              <a:pathLst>
                <a:path extrusionOk="0" h="3997" w="3720">
                  <a:moveTo>
                    <a:pt x="532" y="1"/>
                  </a:moveTo>
                  <a:cubicBezTo>
                    <a:pt x="232" y="1"/>
                    <a:pt x="1" y="232"/>
                    <a:pt x="60" y="530"/>
                  </a:cubicBezTo>
                  <a:cubicBezTo>
                    <a:pt x="210" y="1181"/>
                    <a:pt x="795" y="1749"/>
                    <a:pt x="1096" y="2334"/>
                  </a:cubicBezTo>
                  <a:cubicBezTo>
                    <a:pt x="1430" y="2902"/>
                    <a:pt x="1647" y="3788"/>
                    <a:pt x="2399" y="3972"/>
                  </a:cubicBezTo>
                  <a:cubicBezTo>
                    <a:pt x="2464" y="3989"/>
                    <a:pt x="2528" y="3997"/>
                    <a:pt x="2590" y="3997"/>
                  </a:cubicBezTo>
                  <a:cubicBezTo>
                    <a:pt x="2834" y="3997"/>
                    <a:pt x="3051" y="3874"/>
                    <a:pt x="3185" y="3687"/>
                  </a:cubicBezTo>
                  <a:cubicBezTo>
                    <a:pt x="3719" y="3019"/>
                    <a:pt x="3001" y="2033"/>
                    <a:pt x="2550" y="1465"/>
                  </a:cubicBezTo>
                  <a:cubicBezTo>
                    <a:pt x="2082" y="914"/>
                    <a:pt x="1430" y="129"/>
                    <a:pt x="645" y="12"/>
                  </a:cubicBezTo>
                  <a:cubicBezTo>
                    <a:pt x="606" y="4"/>
                    <a:pt x="568" y="1"/>
                    <a:pt x="53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0" name="Google Shape;720;p13"/>
            <p:cNvSpPr/>
            <p:nvPr/>
          </p:nvSpPr>
          <p:spPr>
            <a:xfrm>
              <a:off x="-1102325" y="1318675"/>
              <a:ext cx="125575" cy="90175"/>
            </a:xfrm>
            <a:custGeom>
              <a:rect b="b" l="l" r="r" t="t"/>
              <a:pathLst>
                <a:path extrusionOk="0" h="3607" w="5023">
                  <a:moveTo>
                    <a:pt x="694" y="0"/>
                  </a:moveTo>
                  <a:cubicBezTo>
                    <a:pt x="323" y="0"/>
                    <a:pt x="1" y="328"/>
                    <a:pt x="220" y="657"/>
                  </a:cubicBezTo>
                  <a:cubicBezTo>
                    <a:pt x="571" y="1208"/>
                    <a:pt x="1072" y="1592"/>
                    <a:pt x="1573" y="2043"/>
                  </a:cubicBezTo>
                  <a:cubicBezTo>
                    <a:pt x="2074" y="2478"/>
                    <a:pt x="2576" y="2979"/>
                    <a:pt x="3127" y="3397"/>
                  </a:cubicBezTo>
                  <a:cubicBezTo>
                    <a:pt x="3334" y="3543"/>
                    <a:pt x="3552" y="3606"/>
                    <a:pt x="3757" y="3606"/>
                  </a:cubicBezTo>
                  <a:cubicBezTo>
                    <a:pt x="4466" y="3606"/>
                    <a:pt x="5022" y="2858"/>
                    <a:pt x="4414" y="2210"/>
                  </a:cubicBezTo>
                  <a:cubicBezTo>
                    <a:pt x="3946" y="1709"/>
                    <a:pt x="3294" y="1258"/>
                    <a:pt x="2676" y="891"/>
                  </a:cubicBezTo>
                  <a:cubicBezTo>
                    <a:pt x="2091" y="506"/>
                    <a:pt x="1490" y="139"/>
                    <a:pt x="771" y="5"/>
                  </a:cubicBezTo>
                  <a:cubicBezTo>
                    <a:pt x="745" y="2"/>
                    <a:pt x="719" y="0"/>
                    <a:pt x="69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1" name="Google Shape;721;p13"/>
            <p:cNvSpPr/>
            <p:nvPr/>
          </p:nvSpPr>
          <p:spPr>
            <a:xfrm>
              <a:off x="-890175" y="1156150"/>
              <a:ext cx="119825" cy="84175"/>
            </a:xfrm>
            <a:custGeom>
              <a:rect b="b" l="l" r="r" t="t"/>
              <a:pathLst>
                <a:path extrusionOk="0" h="3367" w="4793">
                  <a:moveTo>
                    <a:pt x="675" y="1"/>
                  </a:moveTo>
                  <a:cubicBezTo>
                    <a:pt x="274" y="1"/>
                    <a:pt x="1" y="443"/>
                    <a:pt x="322" y="792"/>
                  </a:cubicBezTo>
                  <a:cubicBezTo>
                    <a:pt x="740" y="1243"/>
                    <a:pt x="1224" y="1644"/>
                    <a:pt x="1659" y="2061"/>
                  </a:cubicBezTo>
                  <a:cubicBezTo>
                    <a:pt x="2076" y="2479"/>
                    <a:pt x="2578" y="2947"/>
                    <a:pt x="3096" y="3248"/>
                  </a:cubicBezTo>
                  <a:cubicBezTo>
                    <a:pt x="3240" y="3330"/>
                    <a:pt x="3388" y="3366"/>
                    <a:pt x="3530" y="3366"/>
                  </a:cubicBezTo>
                  <a:cubicBezTo>
                    <a:pt x="4227" y="3366"/>
                    <a:pt x="4792" y="2502"/>
                    <a:pt x="4182" y="1961"/>
                  </a:cubicBezTo>
                  <a:cubicBezTo>
                    <a:pt x="3730" y="1560"/>
                    <a:pt x="3146" y="1226"/>
                    <a:pt x="2594" y="959"/>
                  </a:cubicBezTo>
                  <a:cubicBezTo>
                    <a:pt x="2026" y="658"/>
                    <a:pt x="1508" y="324"/>
                    <a:pt x="923" y="56"/>
                  </a:cubicBezTo>
                  <a:cubicBezTo>
                    <a:pt x="838" y="18"/>
                    <a:pt x="754" y="1"/>
                    <a:pt x="67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2" name="Google Shape;722;p13"/>
            <p:cNvSpPr/>
            <p:nvPr/>
          </p:nvSpPr>
          <p:spPr>
            <a:xfrm>
              <a:off x="-894625" y="1320975"/>
              <a:ext cx="112750" cy="93125"/>
            </a:xfrm>
            <a:custGeom>
              <a:rect b="b" l="l" r="r" t="t"/>
              <a:pathLst>
                <a:path extrusionOk="0" h="3725" w="4510">
                  <a:moveTo>
                    <a:pt x="467" y="0"/>
                  </a:moveTo>
                  <a:cubicBezTo>
                    <a:pt x="171" y="0"/>
                    <a:pt x="0" y="372"/>
                    <a:pt x="116" y="631"/>
                  </a:cubicBezTo>
                  <a:cubicBezTo>
                    <a:pt x="450" y="1333"/>
                    <a:pt x="1185" y="1968"/>
                    <a:pt x="1770" y="2503"/>
                  </a:cubicBezTo>
                  <a:cubicBezTo>
                    <a:pt x="2252" y="2941"/>
                    <a:pt x="2823" y="3724"/>
                    <a:pt x="3540" y="3724"/>
                  </a:cubicBezTo>
                  <a:cubicBezTo>
                    <a:pt x="3643" y="3724"/>
                    <a:pt x="3749" y="3708"/>
                    <a:pt x="3858" y="3672"/>
                  </a:cubicBezTo>
                  <a:cubicBezTo>
                    <a:pt x="4076" y="3622"/>
                    <a:pt x="4293" y="3455"/>
                    <a:pt x="4343" y="3238"/>
                  </a:cubicBezTo>
                  <a:cubicBezTo>
                    <a:pt x="4510" y="2319"/>
                    <a:pt x="3507" y="1918"/>
                    <a:pt x="2822" y="1400"/>
                  </a:cubicBezTo>
                  <a:cubicBezTo>
                    <a:pt x="2154" y="915"/>
                    <a:pt x="1436" y="314"/>
                    <a:pt x="617" y="30"/>
                  </a:cubicBezTo>
                  <a:cubicBezTo>
                    <a:pt x="564" y="9"/>
                    <a:pt x="514" y="0"/>
                    <a:pt x="46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23" name="Google Shape;723;p13"/>
          <p:cNvSpPr txBox="1"/>
          <p:nvPr>
            <p:ph hasCustomPrompt="1" idx="3" type="title"/>
          </p:nvPr>
        </p:nvSpPr>
        <p:spPr>
          <a:xfrm>
            <a:off x="2019300" y="1668971"/>
            <a:ext cx="1147200" cy="646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dk1"/>
              </a:buClr>
              <a:buSzPts val="4000"/>
              <a:buNone/>
              <a:defRPr sz="4000">
                <a:solidFill>
                  <a:schemeClr val="dk1"/>
                </a:solidFill>
              </a:defRPr>
            </a:lvl1pPr>
            <a:lvl2pPr lvl="1" rtl="0">
              <a:spcBef>
                <a:spcPts val="0"/>
              </a:spcBef>
              <a:spcAft>
                <a:spcPts val="0"/>
              </a:spcAft>
              <a:buClr>
                <a:schemeClr val="dk1"/>
              </a:buClr>
              <a:buSzPts val="4000"/>
              <a:buNone/>
              <a:defRPr sz="4000">
                <a:solidFill>
                  <a:schemeClr val="dk1"/>
                </a:solidFill>
              </a:defRPr>
            </a:lvl2pPr>
            <a:lvl3pPr lvl="2" rtl="0">
              <a:spcBef>
                <a:spcPts val="0"/>
              </a:spcBef>
              <a:spcAft>
                <a:spcPts val="0"/>
              </a:spcAft>
              <a:buClr>
                <a:schemeClr val="dk1"/>
              </a:buClr>
              <a:buSzPts val="4000"/>
              <a:buNone/>
              <a:defRPr sz="4000">
                <a:solidFill>
                  <a:schemeClr val="dk1"/>
                </a:solidFill>
              </a:defRPr>
            </a:lvl3pPr>
            <a:lvl4pPr lvl="3" rtl="0">
              <a:spcBef>
                <a:spcPts val="0"/>
              </a:spcBef>
              <a:spcAft>
                <a:spcPts val="0"/>
              </a:spcAft>
              <a:buClr>
                <a:schemeClr val="dk1"/>
              </a:buClr>
              <a:buSzPts val="4000"/>
              <a:buNone/>
              <a:defRPr sz="4000">
                <a:solidFill>
                  <a:schemeClr val="dk1"/>
                </a:solidFill>
              </a:defRPr>
            </a:lvl4pPr>
            <a:lvl5pPr lvl="4" rtl="0">
              <a:spcBef>
                <a:spcPts val="0"/>
              </a:spcBef>
              <a:spcAft>
                <a:spcPts val="0"/>
              </a:spcAft>
              <a:buClr>
                <a:schemeClr val="dk1"/>
              </a:buClr>
              <a:buSzPts val="4000"/>
              <a:buNone/>
              <a:defRPr sz="4000">
                <a:solidFill>
                  <a:schemeClr val="dk1"/>
                </a:solidFill>
              </a:defRPr>
            </a:lvl5pPr>
            <a:lvl6pPr lvl="5" rtl="0">
              <a:spcBef>
                <a:spcPts val="0"/>
              </a:spcBef>
              <a:spcAft>
                <a:spcPts val="0"/>
              </a:spcAft>
              <a:buClr>
                <a:schemeClr val="dk1"/>
              </a:buClr>
              <a:buSzPts val="4000"/>
              <a:buNone/>
              <a:defRPr sz="4000">
                <a:solidFill>
                  <a:schemeClr val="dk1"/>
                </a:solidFill>
              </a:defRPr>
            </a:lvl6pPr>
            <a:lvl7pPr lvl="6" rtl="0">
              <a:spcBef>
                <a:spcPts val="0"/>
              </a:spcBef>
              <a:spcAft>
                <a:spcPts val="0"/>
              </a:spcAft>
              <a:buClr>
                <a:schemeClr val="dk1"/>
              </a:buClr>
              <a:buSzPts val="4000"/>
              <a:buNone/>
              <a:defRPr sz="4000">
                <a:solidFill>
                  <a:schemeClr val="dk1"/>
                </a:solidFill>
              </a:defRPr>
            </a:lvl7pPr>
            <a:lvl8pPr lvl="7" rtl="0">
              <a:spcBef>
                <a:spcPts val="0"/>
              </a:spcBef>
              <a:spcAft>
                <a:spcPts val="0"/>
              </a:spcAft>
              <a:buClr>
                <a:schemeClr val="dk1"/>
              </a:buClr>
              <a:buSzPts val="4000"/>
              <a:buNone/>
              <a:defRPr sz="4000">
                <a:solidFill>
                  <a:schemeClr val="dk1"/>
                </a:solidFill>
              </a:defRPr>
            </a:lvl8pPr>
            <a:lvl9pPr lvl="8" rtl="0">
              <a:spcBef>
                <a:spcPts val="0"/>
              </a:spcBef>
              <a:spcAft>
                <a:spcPts val="0"/>
              </a:spcAft>
              <a:buClr>
                <a:schemeClr val="dk1"/>
              </a:buClr>
              <a:buSzPts val="4000"/>
              <a:buNone/>
              <a:defRPr sz="4000">
                <a:solidFill>
                  <a:schemeClr val="dk1"/>
                </a:solidFill>
              </a:defRPr>
            </a:lvl9pPr>
          </a:lstStyle>
          <a:p>
            <a:r>
              <a:t>xx%</a:t>
            </a:r>
          </a:p>
        </p:txBody>
      </p:sp>
      <p:sp>
        <p:nvSpPr>
          <p:cNvPr id="724" name="Google Shape;724;p13"/>
          <p:cNvSpPr txBox="1"/>
          <p:nvPr>
            <p:ph idx="4" type="subTitle"/>
          </p:nvPr>
        </p:nvSpPr>
        <p:spPr>
          <a:xfrm>
            <a:off x="2890275" y="2437293"/>
            <a:ext cx="2024700" cy="5430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1pPr>
            <a:lvl2pPr lvl="1"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2pPr>
            <a:lvl3pPr lvl="2"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3pPr>
            <a:lvl4pPr lvl="3"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4pPr>
            <a:lvl5pPr lvl="4"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5pPr>
            <a:lvl6pPr lvl="5"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6pPr>
            <a:lvl7pPr lvl="6"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7pPr>
            <a:lvl8pPr lvl="7"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8pPr>
            <a:lvl9pPr lvl="8"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9pPr>
          </a:lstStyle>
          <a:p/>
        </p:txBody>
      </p:sp>
      <p:sp>
        <p:nvSpPr>
          <p:cNvPr id="725" name="Google Shape;725;p13"/>
          <p:cNvSpPr txBox="1"/>
          <p:nvPr>
            <p:ph idx="5" type="body"/>
          </p:nvPr>
        </p:nvSpPr>
        <p:spPr>
          <a:xfrm>
            <a:off x="4829175" y="2437293"/>
            <a:ext cx="2105100" cy="543000"/>
          </a:xfrm>
          <a:prstGeom prst="rect">
            <a:avLst/>
          </a:prstGeom>
        </p:spPr>
        <p:txBody>
          <a:bodyPr anchorCtr="0" anchor="ctr" bIns="91425" lIns="91425" spcFirstLastPara="1" rIns="91425" wrap="square" tIns="91425">
            <a:noAutofit/>
          </a:bodyPr>
          <a:lstStyle>
            <a:lvl1pPr indent="-317500" lvl="0" marL="457200" rtl="0" algn="ctr">
              <a:lnSpc>
                <a:spcPct val="100000"/>
              </a:lnSpc>
              <a:spcBef>
                <a:spcPts val="0"/>
              </a:spcBef>
              <a:spcAft>
                <a:spcPts val="0"/>
              </a:spcAft>
              <a:buClr>
                <a:schemeClr val="dk1"/>
              </a:buClr>
              <a:buSzPts val="1400"/>
              <a:buChar char="●"/>
              <a:defRPr sz="1400"/>
            </a:lvl1pPr>
            <a:lvl2pPr indent="-317500" lvl="1" marL="914400" rtl="0">
              <a:lnSpc>
                <a:spcPct val="100000"/>
              </a:lnSpc>
              <a:spcBef>
                <a:spcPts val="0"/>
              </a:spcBef>
              <a:spcAft>
                <a:spcPts val="0"/>
              </a:spcAft>
              <a:buClr>
                <a:schemeClr val="dk1"/>
              </a:buClr>
              <a:buSzPts val="1400"/>
              <a:buChar char="○"/>
              <a:defRPr>
                <a:solidFill>
                  <a:schemeClr val="dk1"/>
                </a:solidFill>
              </a:defRPr>
            </a:lvl2pPr>
            <a:lvl3pPr indent="-317500" lvl="2" marL="1371600" rtl="0">
              <a:lnSpc>
                <a:spcPct val="100000"/>
              </a:lnSpc>
              <a:spcBef>
                <a:spcPts val="1600"/>
              </a:spcBef>
              <a:spcAft>
                <a:spcPts val="0"/>
              </a:spcAft>
              <a:buClr>
                <a:schemeClr val="dk1"/>
              </a:buClr>
              <a:buSzPts val="1400"/>
              <a:buChar char="■"/>
              <a:defRPr>
                <a:solidFill>
                  <a:schemeClr val="dk1"/>
                </a:solidFill>
              </a:defRPr>
            </a:lvl3pPr>
            <a:lvl4pPr indent="-317500" lvl="3" marL="1828800" rtl="0">
              <a:lnSpc>
                <a:spcPct val="100000"/>
              </a:lnSpc>
              <a:spcBef>
                <a:spcPts val="1600"/>
              </a:spcBef>
              <a:spcAft>
                <a:spcPts val="0"/>
              </a:spcAft>
              <a:buClr>
                <a:schemeClr val="dk1"/>
              </a:buClr>
              <a:buSzPts val="1400"/>
              <a:buChar char="●"/>
              <a:defRPr>
                <a:solidFill>
                  <a:schemeClr val="dk1"/>
                </a:solidFill>
              </a:defRPr>
            </a:lvl4pPr>
            <a:lvl5pPr indent="-317500" lvl="4" marL="2286000" rtl="0">
              <a:lnSpc>
                <a:spcPct val="100000"/>
              </a:lnSpc>
              <a:spcBef>
                <a:spcPts val="1600"/>
              </a:spcBef>
              <a:spcAft>
                <a:spcPts val="0"/>
              </a:spcAft>
              <a:buClr>
                <a:schemeClr val="dk1"/>
              </a:buClr>
              <a:buSzPts val="1400"/>
              <a:buChar char="○"/>
              <a:defRPr>
                <a:solidFill>
                  <a:schemeClr val="dk1"/>
                </a:solidFill>
              </a:defRPr>
            </a:lvl5pPr>
            <a:lvl6pPr indent="-317500" lvl="5" marL="2743200" rtl="0">
              <a:lnSpc>
                <a:spcPct val="100000"/>
              </a:lnSpc>
              <a:spcBef>
                <a:spcPts val="1600"/>
              </a:spcBef>
              <a:spcAft>
                <a:spcPts val="0"/>
              </a:spcAft>
              <a:buClr>
                <a:schemeClr val="dk1"/>
              </a:buClr>
              <a:buSzPts val="1400"/>
              <a:buChar char="■"/>
              <a:defRPr>
                <a:solidFill>
                  <a:schemeClr val="dk1"/>
                </a:solidFill>
              </a:defRPr>
            </a:lvl6pPr>
            <a:lvl7pPr indent="-317500" lvl="6" marL="3200400" rtl="0">
              <a:lnSpc>
                <a:spcPct val="100000"/>
              </a:lnSpc>
              <a:spcBef>
                <a:spcPts val="1600"/>
              </a:spcBef>
              <a:spcAft>
                <a:spcPts val="0"/>
              </a:spcAft>
              <a:buClr>
                <a:schemeClr val="dk1"/>
              </a:buClr>
              <a:buSzPts val="1400"/>
              <a:buChar char="●"/>
              <a:defRPr>
                <a:solidFill>
                  <a:schemeClr val="dk1"/>
                </a:solidFill>
              </a:defRPr>
            </a:lvl7pPr>
            <a:lvl8pPr indent="-317500" lvl="7" marL="3657600" rtl="0">
              <a:lnSpc>
                <a:spcPct val="100000"/>
              </a:lnSpc>
              <a:spcBef>
                <a:spcPts val="1600"/>
              </a:spcBef>
              <a:spcAft>
                <a:spcPts val="0"/>
              </a:spcAft>
              <a:buClr>
                <a:schemeClr val="dk1"/>
              </a:buClr>
              <a:buSzPts val="1400"/>
              <a:buChar char="○"/>
              <a:defRPr>
                <a:solidFill>
                  <a:schemeClr val="dk1"/>
                </a:solidFill>
              </a:defRPr>
            </a:lvl8pPr>
            <a:lvl9pPr indent="-317500" lvl="8" marL="4114800" rtl="0">
              <a:lnSpc>
                <a:spcPct val="100000"/>
              </a:lnSpc>
              <a:spcBef>
                <a:spcPts val="1600"/>
              </a:spcBef>
              <a:spcAft>
                <a:spcPts val="1600"/>
              </a:spcAft>
              <a:buClr>
                <a:schemeClr val="dk1"/>
              </a:buClr>
              <a:buSzPts val="1400"/>
              <a:buChar char="■"/>
              <a:defRPr>
                <a:solidFill>
                  <a:schemeClr val="dk1"/>
                </a:solidFill>
              </a:defRPr>
            </a:lvl9pPr>
          </a:lstStyle>
          <a:p/>
        </p:txBody>
      </p:sp>
      <p:sp>
        <p:nvSpPr>
          <p:cNvPr id="726" name="Google Shape;726;p13"/>
          <p:cNvSpPr txBox="1"/>
          <p:nvPr>
            <p:ph hasCustomPrompt="1" idx="6" type="title"/>
          </p:nvPr>
        </p:nvSpPr>
        <p:spPr>
          <a:xfrm>
            <a:off x="2019300" y="2385393"/>
            <a:ext cx="1147200" cy="646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dk1"/>
              </a:buClr>
              <a:buSzPts val="4000"/>
              <a:buNone/>
              <a:defRPr sz="4000">
                <a:solidFill>
                  <a:schemeClr val="dk1"/>
                </a:solidFill>
              </a:defRPr>
            </a:lvl1pPr>
            <a:lvl2pPr lvl="1" rtl="0">
              <a:spcBef>
                <a:spcPts val="0"/>
              </a:spcBef>
              <a:spcAft>
                <a:spcPts val="0"/>
              </a:spcAft>
              <a:buClr>
                <a:schemeClr val="dk1"/>
              </a:buClr>
              <a:buSzPts val="4000"/>
              <a:buNone/>
              <a:defRPr sz="4000">
                <a:solidFill>
                  <a:schemeClr val="dk1"/>
                </a:solidFill>
              </a:defRPr>
            </a:lvl2pPr>
            <a:lvl3pPr lvl="2" rtl="0">
              <a:spcBef>
                <a:spcPts val="0"/>
              </a:spcBef>
              <a:spcAft>
                <a:spcPts val="0"/>
              </a:spcAft>
              <a:buClr>
                <a:schemeClr val="dk1"/>
              </a:buClr>
              <a:buSzPts val="4000"/>
              <a:buNone/>
              <a:defRPr sz="4000">
                <a:solidFill>
                  <a:schemeClr val="dk1"/>
                </a:solidFill>
              </a:defRPr>
            </a:lvl3pPr>
            <a:lvl4pPr lvl="3" rtl="0">
              <a:spcBef>
                <a:spcPts val="0"/>
              </a:spcBef>
              <a:spcAft>
                <a:spcPts val="0"/>
              </a:spcAft>
              <a:buClr>
                <a:schemeClr val="dk1"/>
              </a:buClr>
              <a:buSzPts val="4000"/>
              <a:buNone/>
              <a:defRPr sz="4000">
                <a:solidFill>
                  <a:schemeClr val="dk1"/>
                </a:solidFill>
              </a:defRPr>
            </a:lvl4pPr>
            <a:lvl5pPr lvl="4" rtl="0">
              <a:spcBef>
                <a:spcPts val="0"/>
              </a:spcBef>
              <a:spcAft>
                <a:spcPts val="0"/>
              </a:spcAft>
              <a:buClr>
                <a:schemeClr val="dk1"/>
              </a:buClr>
              <a:buSzPts val="4000"/>
              <a:buNone/>
              <a:defRPr sz="4000">
                <a:solidFill>
                  <a:schemeClr val="dk1"/>
                </a:solidFill>
              </a:defRPr>
            </a:lvl5pPr>
            <a:lvl6pPr lvl="5" rtl="0">
              <a:spcBef>
                <a:spcPts val="0"/>
              </a:spcBef>
              <a:spcAft>
                <a:spcPts val="0"/>
              </a:spcAft>
              <a:buClr>
                <a:schemeClr val="dk1"/>
              </a:buClr>
              <a:buSzPts val="4000"/>
              <a:buNone/>
              <a:defRPr sz="4000">
                <a:solidFill>
                  <a:schemeClr val="dk1"/>
                </a:solidFill>
              </a:defRPr>
            </a:lvl6pPr>
            <a:lvl7pPr lvl="6" rtl="0">
              <a:spcBef>
                <a:spcPts val="0"/>
              </a:spcBef>
              <a:spcAft>
                <a:spcPts val="0"/>
              </a:spcAft>
              <a:buClr>
                <a:schemeClr val="dk1"/>
              </a:buClr>
              <a:buSzPts val="4000"/>
              <a:buNone/>
              <a:defRPr sz="4000">
                <a:solidFill>
                  <a:schemeClr val="dk1"/>
                </a:solidFill>
              </a:defRPr>
            </a:lvl7pPr>
            <a:lvl8pPr lvl="7" rtl="0">
              <a:spcBef>
                <a:spcPts val="0"/>
              </a:spcBef>
              <a:spcAft>
                <a:spcPts val="0"/>
              </a:spcAft>
              <a:buClr>
                <a:schemeClr val="dk1"/>
              </a:buClr>
              <a:buSzPts val="4000"/>
              <a:buNone/>
              <a:defRPr sz="4000">
                <a:solidFill>
                  <a:schemeClr val="dk1"/>
                </a:solidFill>
              </a:defRPr>
            </a:lvl8pPr>
            <a:lvl9pPr lvl="8" rtl="0">
              <a:spcBef>
                <a:spcPts val="0"/>
              </a:spcBef>
              <a:spcAft>
                <a:spcPts val="0"/>
              </a:spcAft>
              <a:buClr>
                <a:schemeClr val="dk1"/>
              </a:buClr>
              <a:buSzPts val="4000"/>
              <a:buNone/>
              <a:defRPr sz="4000">
                <a:solidFill>
                  <a:schemeClr val="dk1"/>
                </a:solidFill>
              </a:defRPr>
            </a:lvl9pPr>
          </a:lstStyle>
          <a:p>
            <a:r>
              <a:t>xx%</a:t>
            </a:r>
          </a:p>
        </p:txBody>
      </p:sp>
      <p:sp>
        <p:nvSpPr>
          <p:cNvPr id="727" name="Google Shape;727;p13"/>
          <p:cNvSpPr txBox="1"/>
          <p:nvPr>
            <p:ph idx="7" type="subTitle"/>
          </p:nvPr>
        </p:nvSpPr>
        <p:spPr>
          <a:xfrm>
            <a:off x="2890275" y="3153898"/>
            <a:ext cx="2024700" cy="5430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1pPr>
            <a:lvl2pPr lvl="1"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2pPr>
            <a:lvl3pPr lvl="2"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3pPr>
            <a:lvl4pPr lvl="3"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4pPr>
            <a:lvl5pPr lvl="4"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5pPr>
            <a:lvl6pPr lvl="5"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6pPr>
            <a:lvl7pPr lvl="6"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7pPr>
            <a:lvl8pPr lvl="7"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8pPr>
            <a:lvl9pPr lvl="8"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9pPr>
          </a:lstStyle>
          <a:p/>
        </p:txBody>
      </p:sp>
      <p:sp>
        <p:nvSpPr>
          <p:cNvPr id="728" name="Google Shape;728;p13"/>
          <p:cNvSpPr txBox="1"/>
          <p:nvPr>
            <p:ph idx="8" type="body"/>
          </p:nvPr>
        </p:nvSpPr>
        <p:spPr>
          <a:xfrm>
            <a:off x="4829175" y="3153898"/>
            <a:ext cx="2105100" cy="543000"/>
          </a:xfrm>
          <a:prstGeom prst="rect">
            <a:avLst/>
          </a:prstGeom>
        </p:spPr>
        <p:txBody>
          <a:bodyPr anchorCtr="0" anchor="ctr" bIns="91425" lIns="91425" spcFirstLastPara="1" rIns="91425" wrap="square" tIns="91425">
            <a:noAutofit/>
          </a:bodyPr>
          <a:lstStyle>
            <a:lvl1pPr indent="-317500" lvl="0" marL="457200" rtl="0" algn="ctr">
              <a:lnSpc>
                <a:spcPct val="100000"/>
              </a:lnSpc>
              <a:spcBef>
                <a:spcPts val="0"/>
              </a:spcBef>
              <a:spcAft>
                <a:spcPts val="0"/>
              </a:spcAft>
              <a:buClr>
                <a:schemeClr val="dk1"/>
              </a:buClr>
              <a:buSzPts val="1400"/>
              <a:buChar char="●"/>
              <a:defRPr sz="1400"/>
            </a:lvl1pPr>
            <a:lvl2pPr indent="-317500" lvl="1" marL="914400" rtl="0">
              <a:lnSpc>
                <a:spcPct val="100000"/>
              </a:lnSpc>
              <a:spcBef>
                <a:spcPts val="0"/>
              </a:spcBef>
              <a:spcAft>
                <a:spcPts val="0"/>
              </a:spcAft>
              <a:buClr>
                <a:schemeClr val="dk1"/>
              </a:buClr>
              <a:buSzPts val="1400"/>
              <a:buChar char="○"/>
              <a:defRPr>
                <a:solidFill>
                  <a:schemeClr val="dk1"/>
                </a:solidFill>
              </a:defRPr>
            </a:lvl2pPr>
            <a:lvl3pPr indent="-317500" lvl="2" marL="1371600" rtl="0">
              <a:lnSpc>
                <a:spcPct val="100000"/>
              </a:lnSpc>
              <a:spcBef>
                <a:spcPts val="1600"/>
              </a:spcBef>
              <a:spcAft>
                <a:spcPts val="0"/>
              </a:spcAft>
              <a:buClr>
                <a:schemeClr val="dk1"/>
              </a:buClr>
              <a:buSzPts val="1400"/>
              <a:buChar char="■"/>
              <a:defRPr>
                <a:solidFill>
                  <a:schemeClr val="dk1"/>
                </a:solidFill>
              </a:defRPr>
            </a:lvl3pPr>
            <a:lvl4pPr indent="-317500" lvl="3" marL="1828800" rtl="0">
              <a:lnSpc>
                <a:spcPct val="100000"/>
              </a:lnSpc>
              <a:spcBef>
                <a:spcPts val="1600"/>
              </a:spcBef>
              <a:spcAft>
                <a:spcPts val="0"/>
              </a:spcAft>
              <a:buClr>
                <a:schemeClr val="dk1"/>
              </a:buClr>
              <a:buSzPts val="1400"/>
              <a:buChar char="●"/>
              <a:defRPr>
                <a:solidFill>
                  <a:schemeClr val="dk1"/>
                </a:solidFill>
              </a:defRPr>
            </a:lvl4pPr>
            <a:lvl5pPr indent="-317500" lvl="4" marL="2286000" rtl="0">
              <a:lnSpc>
                <a:spcPct val="100000"/>
              </a:lnSpc>
              <a:spcBef>
                <a:spcPts val="1600"/>
              </a:spcBef>
              <a:spcAft>
                <a:spcPts val="0"/>
              </a:spcAft>
              <a:buClr>
                <a:schemeClr val="dk1"/>
              </a:buClr>
              <a:buSzPts val="1400"/>
              <a:buChar char="○"/>
              <a:defRPr>
                <a:solidFill>
                  <a:schemeClr val="dk1"/>
                </a:solidFill>
              </a:defRPr>
            </a:lvl5pPr>
            <a:lvl6pPr indent="-317500" lvl="5" marL="2743200" rtl="0">
              <a:lnSpc>
                <a:spcPct val="100000"/>
              </a:lnSpc>
              <a:spcBef>
                <a:spcPts val="1600"/>
              </a:spcBef>
              <a:spcAft>
                <a:spcPts val="0"/>
              </a:spcAft>
              <a:buClr>
                <a:schemeClr val="dk1"/>
              </a:buClr>
              <a:buSzPts val="1400"/>
              <a:buChar char="■"/>
              <a:defRPr>
                <a:solidFill>
                  <a:schemeClr val="dk1"/>
                </a:solidFill>
              </a:defRPr>
            </a:lvl6pPr>
            <a:lvl7pPr indent="-317500" lvl="6" marL="3200400" rtl="0">
              <a:lnSpc>
                <a:spcPct val="100000"/>
              </a:lnSpc>
              <a:spcBef>
                <a:spcPts val="1600"/>
              </a:spcBef>
              <a:spcAft>
                <a:spcPts val="0"/>
              </a:spcAft>
              <a:buClr>
                <a:schemeClr val="dk1"/>
              </a:buClr>
              <a:buSzPts val="1400"/>
              <a:buChar char="●"/>
              <a:defRPr>
                <a:solidFill>
                  <a:schemeClr val="dk1"/>
                </a:solidFill>
              </a:defRPr>
            </a:lvl7pPr>
            <a:lvl8pPr indent="-317500" lvl="7" marL="3657600" rtl="0">
              <a:lnSpc>
                <a:spcPct val="100000"/>
              </a:lnSpc>
              <a:spcBef>
                <a:spcPts val="1600"/>
              </a:spcBef>
              <a:spcAft>
                <a:spcPts val="0"/>
              </a:spcAft>
              <a:buClr>
                <a:schemeClr val="dk1"/>
              </a:buClr>
              <a:buSzPts val="1400"/>
              <a:buChar char="○"/>
              <a:defRPr>
                <a:solidFill>
                  <a:schemeClr val="dk1"/>
                </a:solidFill>
              </a:defRPr>
            </a:lvl8pPr>
            <a:lvl9pPr indent="-317500" lvl="8" marL="4114800" rtl="0">
              <a:lnSpc>
                <a:spcPct val="100000"/>
              </a:lnSpc>
              <a:spcBef>
                <a:spcPts val="1600"/>
              </a:spcBef>
              <a:spcAft>
                <a:spcPts val="1600"/>
              </a:spcAft>
              <a:buClr>
                <a:schemeClr val="dk1"/>
              </a:buClr>
              <a:buSzPts val="1400"/>
              <a:buChar char="■"/>
              <a:defRPr>
                <a:solidFill>
                  <a:schemeClr val="dk1"/>
                </a:solidFill>
              </a:defRPr>
            </a:lvl9pPr>
          </a:lstStyle>
          <a:p/>
        </p:txBody>
      </p:sp>
      <p:sp>
        <p:nvSpPr>
          <p:cNvPr id="729" name="Google Shape;729;p13"/>
          <p:cNvSpPr txBox="1"/>
          <p:nvPr>
            <p:ph hasCustomPrompt="1" idx="9" type="title"/>
          </p:nvPr>
        </p:nvSpPr>
        <p:spPr>
          <a:xfrm>
            <a:off x="2019300" y="3101998"/>
            <a:ext cx="1147200" cy="646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dk1"/>
              </a:buClr>
              <a:buSzPts val="4000"/>
              <a:buNone/>
              <a:defRPr sz="4000">
                <a:solidFill>
                  <a:schemeClr val="dk1"/>
                </a:solidFill>
              </a:defRPr>
            </a:lvl1pPr>
            <a:lvl2pPr lvl="1" rtl="0">
              <a:spcBef>
                <a:spcPts val="0"/>
              </a:spcBef>
              <a:spcAft>
                <a:spcPts val="0"/>
              </a:spcAft>
              <a:buClr>
                <a:schemeClr val="dk1"/>
              </a:buClr>
              <a:buSzPts val="4000"/>
              <a:buNone/>
              <a:defRPr sz="4000">
                <a:solidFill>
                  <a:schemeClr val="dk1"/>
                </a:solidFill>
              </a:defRPr>
            </a:lvl2pPr>
            <a:lvl3pPr lvl="2" rtl="0">
              <a:spcBef>
                <a:spcPts val="0"/>
              </a:spcBef>
              <a:spcAft>
                <a:spcPts val="0"/>
              </a:spcAft>
              <a:buClr>
                <a:schemeClr val="dk1"/>
              </a:buClr>
              <a:buSzPts val="4000"/>
              <a:buNone/>
              <a:defRPr sz="4000">
                <a:solidFill>
                  <a:schemeClr val="dk1"/>
                </a:solidFill>
              </a:defRPr>
            </a:lvl3pPr>
            <a:lvl4pPr lvl="3" rtl="0">
              <a:spcBef>
                <a:spcPts val="0"/>
              </a:spcBef>
              <a:spcAft>
                <a:spcPts val="0"/>
              </a:spcAft>
              <a:buClr>
                <a:schemeClr val="dk1"/>
              </a:buClr>
              <a:buSzPts val="4000"/>
              <a:buNone/>
              <a:defRPr sz="4000">
                <a:solidFill>
                  <a:schemeClr val="dk1"/>
                </a:solidFill>
              </a:defRPr>
            </a:lvl4pPr>
            <a:lvl5pPr lvl="4" rtl="0">
              <a:spcBef>
                <a:spcPts val="0"/>
              </a:spcBef>
              <a:spcAft>
                <a:spcPts val="0"/>
              </a:spcAft>
              <a:buClr>
                <a:schemeClr val="dk1"/>
              </a:buClr>
              <a:buSzPts val="4000"/>
              <a:buNone/>
              <a:defRPr sz="4000">
                <a:solidFill>
                  <a:schemeClr val="dk1"/>
                </a:solidFill>
              </a:defRPr>
            </a:lvl5pPr>
            <a:lvl6pPr lvl="5" rtl="0">
              <a:spcBef>
                <a:spcPts val="0"/>
              </a:spcBef>
              <a:spcAft>
                <a:spcPts val="0"/>
              </a:spcAft>
              <a:buClr>
                <a:schemeClr val="dk1"/>
              </a:buClr>
              <a:buSzPts val="4000"/>
              <a:buNone/>
              <a:defRPr sz="4000">
                <a:solidFill>
                  <a:schemeClr val="dk1"/>
                </a:solidFill>
              </a:defRPr>
            </a:lvl6pPr>
            <a:lvl7pPr lvl="6" rtl="0">
              <a:spcBef>
                <a:spcPts val="0"/>
              </a:spcBef>
              <a:spcAft>
                <a:spcPts val="0"/>
              </a:spcAft>
              <a:buClr>
                <a:schemeClr val="dk1"/>
              </a:buClr>
              <a:buSzPts val="4000"/>
              <a:buNone/>
              <a:defRPr sz="4000">
                <a:solidFill>
                  <a:schemeClr val="dk1"/>
                </a:solidFill>
              </a:defRPr>
            </a:lvl7pPr>
            <a:lvl8pPr lvl="7" rtl="0">
              <a:spcBef>
                <a:spcPts val="0"/>
              </a:spcBef>
              <a:spcAft>
                <a:spcPts val="0"/>
              </a:spcAft>
              <a:buClr>
                <a:schemeClr val="dk1"/>
              </a:buClr>
              <a:buSzPts val="4000"/>
              <a:buNone/>
              <a:defRPr sz="4000">
                <a:solidFill>
                  <a:schemeClr val="dk1"/>
                </a:solidFill>
              </a:defRPr>
            </a:lvl8pPr>
            <a:lvl9pPr lvl="8" rtl="0">
              <a:spcBef>
                <a:spcPts val="0"/>
              </a:spcBef>
              <a:spcAft>
                <a:spcPts val="0"/>
              </a:spcAft>
              <a:buClr>
                <a:schemeClr val="dk1"/>
              </a:buClr>
              <a:buSzPts val="4000"/>
              <a:buNone/>
              <a:defRPr sz="4000">
                <a:solidFill>
                  <a:schemeClr val="dk1"/>
                </a:solidFill>
              </a:defRPr>
            </a:lvl9pPr>
          </a:lstStyle>
          <a:p>
            <a:r>
              <a:t>xx%</a:t>
            </a:r>
          </a:p>
        </p:txBody>
      </p:sp>
      <p:sp>
        <p:nvSpPr>
          <p:cNvPr id="730" name="Google Shape;730;p13"/>
          <p:cNvSpPr txBox="1"/>
          <p:nvPr>
            <p:ph idx="13" type="subTitle"/>
          </p:nvPr>
        </p:nvSpPr>
        <p:spPr>
          <a:xfrm>
            <a:off x="2890275" y="3870165"/>
            <a:ext cx="2024700" cy="5430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1pPr>
            <a:lvl2pPr lvl="1"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2pPr>
            <a:lvl3pPr lvl="2"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3pPr>
            <a:lvl4pPr lvl="3"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4pPr>
            <a:lvl5pPr lvl="4"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5pPr>
            <a:lvl6pPr lvl="5"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6pPr>
            <a:lvl7pPr lvl="6"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7pPr>
            <a:lvl8pPr lvl="7"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8pPr>
            <a:lvl9pPr lvl="8" rtl="0" algn="ctr">
              <a:lnSpc>
                <a:spcPct val="100000"/>
              </a:lnSpc>
              <a:spcBef>
                <a:spcPts val="0"/>
              </a:spcBef>
              <a:spcAft>
                <a:spcPts val="0"/>
              </a:spcAft>
              <a:buNone/>
              <a:defRPr b="1" sz="1600">
                <a:solidFill>
                  <a:schemeClr val="accent3"/>
                </a:solidFill>
                <a:latin typeface="Montserrat"/>
                <a:ea typeface="Montserrat"/>
                <a:cs typeface="Montserrat"/>
                <a:sym typeface="Montserrat"/>
              </a:defRPr>
            </a:lvl9pPr>
          </a:lstStyle>
          <a:p/>
        </p:txBody>
      </p:sp>
      <p:sp>
        <p:nvSpPr>
          <p:cNvPr id="731" name="Google Shape;731;p13"/>
          <p:cNvSpPr txBox="1"/>
          <p:nvPr>
            <p:ph idx="14" type="body"/>
          </p:nvPr>
        </p:nvSpPr>
        <p:spPr>
          <a:xfrm>
            <a:off x="4829175" y="3870165"/>
            <a:ext cx="2105100" cy="543000"/>
          </a:xfrm>
          <a:prstGeom prst="rect">
            <a:avLst/>
          </a:prstGeom>
        </p:spPr>
        <p:txBody>
          <a:bodyPr anchorCtr="0" anchor="ctr" bIns="91425" lIns="91425" spcFirstLastPara="1" rIns="91425" wrap="square" tIns="91425">
            <a:noAutofit/>
          </a:bodyPr>
          <a:lstStyle>
            <a:lvl1pPr indent="-317500" lvl="0" marL="457200" rtl="0" algn="ctr">
              <a:lnSpc>
                <a:spcPct val="100000"/>
              </a:lnSpc>
              <a:spcBef>
                <a:spcPts val="0"/>
              </a:spcBef>
              <a:spcAft>
                <a:spcPts val="0"/>
              </a:spcAft>
              <a:buClr>
                <a:schemeClr val="dk1"/>
              </a:buClr>
              <a:buSzPts val="1400"/>
              <a:buChar char="●"/>
              <a:defRPr sz="1400"/>
            </a:lvl1pPr>
            <a:lvl2pPr indent="-317500" lvl="1" marL="914400" rtl="0">
              <a:lnSpc>
                <a:spcPct val="100000"/>
              </a:lnSpc>
              <a:spcBef>
                <a:spcPts val="0"/>
              </a:spcBef>
              <a:spcAft>
                <a:spcPts val="0"/>
              </a:spcAft>
              <a:buClr>
                <a:schemeClr val="dk1"/>
              </a:buClr>
              <a:buSzPts val="1400"/>
              <a:buChar char="○"/>
              <a:defRPr>
                <a:solidFill>
                  <a:schemeClr val="dk1"/>
                </a:solidFill>
              </a:defRPr>
            </a:lvl2pPr>
            <a:lvl3pPr indent="-317500" lvl="2" marL="1371600" rtl="0">
              <a:lnSpc>
                <a:spcPct val="100000"/>
              </a:lnSpc>
              <a:spcBef>
                <a:spcPts val="1600"/>
              </a:spcBef>
              <a:spcAft>
                <a:spcPts val="0"/>
              </a:spcAft>
              <a:buClr>
                <a:schemeClr val="dk1"/>
              </a:buClr>
              <a:buSzPts val="1400"/>
              <a:buChar char="■"/>
              <a:defRPr>
                <a:solidFill>
                  <a:schemeClr val="dk1"/>
                </a:solidFill>
              </a:defRPr>
            </a:lvl3pPr>
            <a:lvl4pPr indent="-317500" lvl="3" marL="1828800" rtl="0">
              <a:lnSpc>
                <a:spcPct val="100000"/>
              </a:lnSpc>
              <a:spcBef>
                <a:spcPts val="1600"/>
              </a:spcBef>
              <a:spcAft>
                <a:spcPts val="0"/>
              </a:spcAft>
              <a:buClr>
                <a:schemeClr val="dk1"/>
              </a:buClr>
              <a:buSzPts val="1400"/>
              <a:buChar char="●"/>
              <a:defRPr>
                <a:solidFill>
                  <a:schemeClr val="dk1"/>
                </a:solidFill>
              </a:defRPr>
            </a:lvl4pPr>
            <a:lvl5pPr indent="-317500" lvl="4" marL="2286000" rtl="0">
              <a:lnSpc>
                <a:spcPct val="100000"/>
              </a:lnSpc>
              <a:spcBef>
                <a:spcPts val="1600"/>
              </a:spcBef>
              <a:spcAft>
                <a:spcPts val="0"/>
              </a:spcAft>
              <a:buClr>
                <a:schemeClr val="dk1"/>
              </a:buClr>
              <a:buSzPts val="1400"/>
              <a:buChar char="○"/>
              <a:defRPr>
                <a:solidFill>
                  <a:schemeClr val="dk1"/>
                </a:solidFill>
              </a:defRPr>
            </a:lvl5pPr>
            <a:lvl6pPr indent="-317500" lvl="5" marL="2743200" rtl="0">
              <a:lnSpc>
                <a:spcPct val="100000"/>
              </a:lnSpc>
              <a:spcBef>
                <a:spcPts val="1600"/>
              </a:spcBef>
              <a:spcAft>
                <a:spcPts val="0"/>
              </a:spcAft>
              <a:buClr>
                <a:schemeClr val="dk1"/>
              </a:buClr>
              <a:buSzPts val="1400"/>
              <a:buChar char="■"/>
              <a:defRPr>
                <a:solidFill>
                  <a:schemeClr val="dk1"/>
                </a:solidFill>
              </a:defRPr>
            </a:lvl6pPr>
            <a:lvl7pPr indent="-317500" lvl="6" marL="3200400" rtl="0">
              <a:lnSpc>
                <a:spcPct val="100000"/>
              </a:lnSpc>
              <a:spcBef>
                <a:spcPts val="1600"/>
              </a:spcBef>
              <a:spcAft>
                <a:spcPts val="0"/>
              </a:spcAft>
              <a:buClr>
                <a:schemeClr val="dk1"/>
              </a:buClr>
              <a:buSzPts val="1400"/>
              <a:buChar char="●"/>
              <a:defRPr>
                <a:solidFill>
                  <a:schemeClr val="dk1"/>
                </a:solidFill>
              </a:defRPr>
            </a:lvl7pPr>
            <a:lvl8pPr indent="-317500" lvl="7" marL="3657600" rtl="0">
              <a:lnSpc>
                <a:spcPct val="100000"/>
              </a:lnSpc>
              <a:spcBef>
                <a:spcPts val="1600"/>
              </a:spcBef>
              <a:spcAft>
                <a:spcPts val="0"/>
              </a:spcAft>
              <a:buClr>
                <a:schemeClr val="dk1"/>
              </a:buClr>
              <a:buSzPts val="1400"/>
              <a:buChar char="○"/>
              <a:defRPr>
                <a:solidFill>
                  <a:schemeClr val="dk1"/>
                </a:solidFill>
              </a:defRPr>
            </a:lvl8pPr>
            <a:lvl9pPr indent="-317500" lvl="8" marL="4114800" rtl="0">
              <a:lnSpc>
                <a:spcPct val="100000"/>
              </a:lnSpc>
              <a:spcBef>
                <a:spcPts val="1600"/>
              </a:spcBef>
              <a:spcAft>
                <a:spcPts val="1600"/>
              </a:spcAft>
              <a:buClr>
                <a:schemeClr val="dk1"/>
              </a:buClr>
              <a:buSzPts val="1400"/>
              <a:buChar char="■"/>
              <a:defRPr>
                <a:solidFill>
                  <a:schemeClr val="dk1"/>
                </a:solidFill>
              </a:defRPr>
            </a:lvl9pPr>
          </a:lstStyle>
          <a:p/>
        </p:txBody>
      </p:sp>
      <p:sp>
        <p:nvSpPr>
          <p:cNvPr id="732" name="Google Shape;732;p13"/>
          <p:cNvSpPr txBox="1"/>
          <p:nvPr>
            <p:ph hasCustomPrompt="1" idx="15" type="title"/>
          </p:nvPr>
        </p:nvSpPr>
        <p:spPr>
          <a:xfrm>
            <a:off x="2019300" y="3818265"/>
            <a:ext cx="1147200" cy="646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dk1"/>
              </a:buClr>
              <a:buSzPts val="4000"/>
              <a:buNone/>
              <a:defRPr sz="4000">
                <a:solidFill>
                  <a:schemeClr val="dk1"/>
                </a:solidFill>
              </a:defRPr>
            </a:lvl1pPr>
            <a:lvl2pPr lvl="1" rtl="0">
              <a:spcBef>
                <a:spcPts val="0"/>
              </a:spcBef>
              <a:spcAft>
                <a:spcPts val="0"/>
              </a:spcAft>
              <a:buClr>
                <a:schemeClr val="dk1"/>
              </a:buClr>
              <a:buSzPts val="4000"/>
              <a:buNone/>
              <a:defRPr sz="4000">
                <a:solidFill>
                  <a:schemeClr val="dk1"/>
                </a:solidFill>
              </a:defRPr>
            </a:lvl2pPr>
            <a:lvl3pPr lvl="2" rtl="0">
              <a:spcBef>
                <a:spcPts val="0"/>
              </a:spcBef>
              <a:spcAft>
                <a:spcPts val="0"/>
              </a:spcAft>
              <a:buClr>
                <a:schemeClr val="dk1"/>
              </a:buClr>
              <a:buSzPts val="4000"/>
              <a:buNone/>
              <a:defRPr sz="4000">
                <a:solidFill>
                  <a:schemeClr val="dk1"/>
                </a:solidFill>
              </a:defRPr>
            </a:lvl3pPr>
            <a:lvl4pPr lvl="3" rtl="0">
              <a:spcBef>
                <a:spcPts val="0"/>
              </a:spcBef>
              <a:spcAft>
                <a:spcPts val="0"/>
              </a:spcAft>
              <a:buClr>
                <a:schemeClr val="dk1"/>
              </a:buClr>
              <a:buSzPts val="4000"/>
              <a:buNone/>
              <a:defRPr sz="4000">
                <a:solidFill>
                  <a:schemeClr val="dk1"/>
                </a:solidFill>
              </a:defRPr>
            </a:lvl4pPr>
            <a:lvl5pPr lvl="4" rtl="0">
              <a:spcBef>
                <a:spcPts val="0"/>
              </a:spcBef>
              <a:spcAft>
                <a:spcPts val="0"/>
              </a:spcAft>
              <a:buClr>
                <a:schemeClr val="dk1"/>
              </a:buClr>
              <a:buSzPts val="4000"/>
              <a:buNone/>
              <a:defRPr sz="4000">
                <a:solidFill>
                  <a:schemeClr val="dk1"/>
                </a:solidFill>
              </a:defRPr>
            </a:lvl5pPr>
            <a:lvl6pPr lvl="5" rtl="0">
              <a:spcBef>
                <a:spcPts val="0"/>
              </a:spcBef>
              <a:spcAft>
                <a:spcPts val="0"/>
              </a:spcAft>
              <a:buClr>
                <a:schemeClr val="dk1"/>
              </a:buClr>
              <a:buSzPts val="4000"/>
              <a:buNone/>
              <a:defRPr sz="4000">
                <a:solidFill>
                  <a:schemeClr val="dk1"/>
                </a:solidFill>
              </a:defRPr>
            </a:lvl6pPr>
            <a:lvl7pPr lvl="6" rtl="0">
              <a:spcBef>
                <a:spcPts val="0"/>
              </a:spcBef>
              <a:spcAft>
                <a:spcPts val="0"/>
              </a:spcAft>
              <a:buClr>
                <a:schemeClr val="dk1"/>
              </a:buClr>
              <a:buSzPts val="4000"/>
              <a:buNone/>
              <a:defRPr sz="4000">
                <a:solidFill>
                  <a:schemeClr val="dk1"/>
                </a:solidFill>
              </a:defRPr>
            </a:lvl7pPr>
            <a:lvl8pPr lvl="7" rtl="0">
              <a:spcBef>
                <a:spcPts val="0"/>
              </a:spcBef>
              <a:spcAft>
                <a:spcPts val="0"/>
              </a:spcAft>
              <a:buClr>
                <a:schemeClr val="dk1"/>
              </a:buClr>
              <a:buSzPts val="4000"/>
              <a:buNone/>
              <a:defRPr sz="4000">
                <a:solidFill>
                  <a:schemeClr val="dk1"/>
                </a:solidFill>
              </a:defRPr>
            </a:lvl8pPr>
            <a:lvl9pPr lvl="8" rtl="0">
              <a:spcBef>
                <a:spcPts val="0"/>
              </a:spcBef>
              <a:spcAft>
                <a:spcPts val="0"/>
              </a:spcAft>
              <a:buClr>
                <a:schemeClr val="dk1"/>
              </a:buClr>
              <a:buSzPts val="4000"/>
              <a:buNone/>
              <a:defRPr sz="4000">
                <a:solidFill>
                  <a:schemeClr val="dk1"/>
                </a:solidFill>
              </a:defRPr>
            </a:lvl9pPr>
          </a:lstStyle>
          <a:p>
            <a:r>
              <a:t>xx%</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11">
    <p:spTree>
      <p:nvGrpSpPr>
        <p:cNvPr id="733" name="Shape 733"/>
        <p:cNvGrpSpPr/>
        <p:nvPr/>
      </p:nvGrpSpPr>
      <p:grpSpPr>
        <a:xfrm>
          <a:off x="0" y="0"/>
          <a:ext cx="0" cy="0"/>
          <a:chOff x="0" y="0"/>
          <a:chExt cx="0" cy="0"/>
        </a:xfrm>
      </p:grpSpPr>
      <p:sp>
        <p:nvSpPr>
          <p:cNvPr id="734" name="Google Shape;734;p14"/>
          <p:cNvSpPr txBox="1"/>
          <p:nvPr>
            <p:ph idx="1" type="body"/>
          </p:nvPr>
        </p:nvSpPr>
        <p:spPr>
          <a:xfrm>
            <a:off x="1348650" y="2140500"/>
            <a:ext cx="4161300" cy="1139100"/>
          </a:xfrm>
          <a:prstGeom prst="rect">
            <a:avLst/>
          </a:prstGeom>
        </p:spPr>
        <p:txBody>
          <a:bodyPr anchorCtr="0" anchor="t" bIns="91425" lIns="91425" spcFirstLastPara="1" rIns="91425" wrap="square" tIns="91425">
            <a:noAutofit/>
          </a:bodyPr>
          <a:lstStyle>
            <a:lvl1pPr indent="-342900" lvl="0" marL="457200" rtl="0">
              <a:lnSpc>
                <a:spcPct val="100000"/>
              </a:lnSpc>
              <a:spcBef>
                <a:spcPts val="0"/>
              </a:spcBef>
              <a:spcAft>
                <a:spcPts val="0"/>
              </a:spcAft>
              <a:buClr>
                <a:schemeClr val="accent1"/>
              </a:buClr>
              <a:buSzPts val="1800"/>
              <a:buChar char="●"/>
              <a:defRPr sz="2100">
                <a:solidFill>
                  <a:schemeClr val="accent1"/>
                </a:solidFill>
              </a:defRPr>
            </a:lvl1pPr>
            <a:lvl2pPr indent="-317500" lvl="1" marL="914400" rtl="0">
              <a:spcBef>
                <a:spcPts val="0"/>
              </a:spcBef>
              <a:spcAft>
                <a:spcPts val="0"/>
              </a:spcAft>
              <a:buClr>
                <a:schemeClr val="accent1"/>
              </a:buClr>
              <a:buSzPts val="1400"/>
              <a:buChar char="○"/>
              <a:defRPr i="1">
                <a:solidFill>
                  <a:schemeClr val="accent1"/>
                </a:solidFill>
              </a:defRPr>
            </a:lvl2pPr>
            <a:lvl3pPr indent="-317500" lvl="2" marL="1371600" rtl="0">
              <a:spcBef>
                <a:spcPts val="1600"/>
              </a:spcBef>
              <a:spcAft>
                <a:spcPts val="0"/>
              </a:spcAft>
              <a:buClr>
                <a:schemeClr val="accent1"/>
              </a:buClr>
              <a:buSzPts val="1400"/>
              <a:buChar char="■"/>
              <a:defRPr i="1">
                <a:solidFill>
                  <a:schemeClr val="accent1"/>
                </a:solidFill>
              </a:defRPr>
            </a:lvl3pPr>
            <a:lvl4pPr indent="-317500" lvl="3" marL="1828800" rtl="0">
              <a:spcBef>
                <a:spcPts val="1600"/>
              </a:spcBef>
              <a:spcAft>
                <a:spcPts val="0"/>
              </a:spcAft>
              <a:buClr>
                <a:schemeClr val="accent1"/>
              </a:buClr>
              <a:buSzPts val="1400"/>
              <a:buChar char="●"/>
              <a:defRPr i="1">
                <a:solidFill>
                  <a:schemeClr val="accent1"/>
                </a:solidFill>
              </a:defRPr>
            </a:lvl4pPr>
            <a:lvl5pPr indent="-317500" lvl="4" marL="2286000" rtl="0">
              <a:spcBef>
                <a:spcPts val="1600"/>
              </a:spcBef>
              <a:spcAft>
                <a:spcPts val="0"/>
              </a:spcAft>
              <a:buClr>
                <a:schemeClr val="accent1"/>
              </a:buClr>
              <a:buSzPts val="1400"/>
              <a:buChar char="○"/>
              <a:defRPr i="1">
                <a:solidFill>
                  <a:schemeClr val="accent1"/>
                </a:solidFill>
              </a:defRPr>
            </a:lvl5pPr>
            <a:lvl6pPr indent="-317500" lvl="5" marL="2743200" rtl="0">
              <a:spcBef>
                <a:spcPts val="1600"/>
              </a:spcBef>
              <a:spcAft>
                <a:spcPts val="0"/>
              </a:spcAft>
              <a:buClr>
                <a:schemeClr val="accent1"/>
              </a:buClr>
              <a:buSzPts val="1400"/>
              <a:buChar char="■"/>
              <a:defRPr i="1">
                <a:solidFill>
                  <a:schemeClr val="accent1"/>
                </a:solidFill>
              </a:defRPr>
            </a:lvl6pPr>
            <a:lvl7pPr indent="-317500" lvl="6" marL="3200400" rtl="0">
              <a:spcBef>
                <a:spcPts val="1600"/>
              </a:spcBef>
              <a:spcAft>
                <a:spcPts val="0"/>
              </a:spcAft>
              <a:buClr>
                <a:schemeClr val="accent1"/>
              </a:buClr>
              <a:buSzPts val="1400"/>
              <a:buChar char="●"/>
              <a:defRPr i="1">
                <a:solidFill>
                  <a:schemeClr val="accent1"/>
                </a:solidFill>
              </a:defRPr>
            </a:lvl7pPr>
            <a:lvl8pPr indent="-317500" lvl="7" marL="3657600" rtl="0">
              <a:spcBef>
                <a:spcPts val="1600"/>
              </a:spcBef>
              <a:spcAft>
                <a:spcPts val="0"/>
              </a:spcAft>
              <a:buClr>
                <a:schemeClr val="accent1"/>
              </a:buClr>
              <a:buSzPts val="1400"/>
              <a:buChar char="○"/>
              <a:defRPr i="1">
                <a:solidFill>
                  <a:schemeClr val="accent1"/>
                </a:solidFill>
              </a:defRPr>
            </a:lvl8pPr>
            <a:lvl9pPr indent="-317500" lvl="8" marL="4114800" rtl="0">
              <a:spcBef>
                <a:spcPts val="1600"/>
              </a:spcBef>
              <a:spcAft>
                <a:spcPts val="1600"/>
              </a:spcAft>
              <a:buClr>
                <a:schemeClr val="accent1"/>
              </a:buClr>
              <a:buSzPts val="1400"/>
              <a:buChar char="■"/>
              <a:defRPr i="1">
                <a:solidFill>
                  <a:schemeClr val="accent1"/>
                </a:solidFill>
              </a:defRPr>
            </a:lvl9pPr>
          </a:lstStyle>
          <a:p/>
        </p:txBody>
      </p:sp>
      <p:sp>
        <p:nvSpPr>
          <p:cNvPr id="735" name="Google Shape;735;p14"/>
          <p:cNvSpPr txBox="1"/>
          <p:nvPr>
            <p:ph type="title"/>
          </p:nvPr>
        </p:nvSpPr>
        <p:spPr>
          <a:xfrm>
            <a:off x="1348650" y="3219450"/>
            <a:ext cx="3871500" cy="933300"/>
          </a:xfrm>
          <a:prstGeom prst="rect">
            <a:avLst/>
          </a:prstGeom>
        </p:spPr>
        <p:txBody>
          <a:bodyPr anchorCtr="0" anchor="t" bIns="91425" lIns="91425" spcFirstLastPara="1" rIns="91425" wrap="square" tIns="91425">
            <a:noAutofit/>
          </a:bodyPr>
          <a:lstStyle>
            <a:lvl1pPr lvl="0" algn="l">
              <a:spcBef>
                <a:spcPts val="0"/>
              </a:spcBef>
              <a:spcAft>
                <a:spcPts val="0"/>
              </a:spcAft>
              <a:buClr>
                <a:schemeClr val="accent3"/>
              </a:buClr>
              <a:buSzPts val="1800"/>
              <a:buNone/>
              <a:defRPr sz="1800">
                <a:solidFill>
                  <a:schemeClr val="accent3"/>
                </a:solidFill>
              </a:defRPr>
            </a:lvl1pPr>
            <a:lvl2pPr lvl="1" algn="l">
              <a:spcBef>
                <a:spcPts val="0"/>
              </a:spcBef>
              <a:spcAft>
                <a:spcPts val="0"/>
              </a:spcAft>
              <a:buSzPts val="3500"/>
              <a:buNone/>
              <a:defRPr>
                <a:latin typeface="Lato"/>
                <a:ea typeface="Lato"/>
                <a:cs typeface="Lato"/>
                <a:sym typeface="Lato"/>
              </a:defRPr>
            </a:lvl2pPr>
            <a:lvl3pPr lvl="2" algn="l">
              <a:spcBef>
                <a:spcPts val="0"/>
              </a:spcBef>
              <a:spcAft>
                <a:spcPts val="0"/>
              </a:spcAft>
              <a:buSzPts val="3500"/>
              <a:buNone/>
              <a:defRPr>
                <a:latin typeface="Lato"/>
                <a:ea typeface="Lato"/>
                <a:cs typeface="Lato"/>
                <a:sym typeface="Lato"/>
              </a:defRPr>
            </a:lvl3pPr>
            <a:lvl4pPr lvl="3" algn="l">
              <a:spcBef>
                <a:spcPts val="0"/>
              </a:spcBef>
              <a:spcAft>
                <a:spcPts val="0"/>
              </a:spcAft>
              <a:buSzPts val="3500"/>
              <a:buNone/>
              <a:defRPr>
                <a:latin typeface="Lato"/>
                <a:ea typeface="Lato"/>
                <a:cs typeface="Lato"/>
                <a:sym typeface="Lato"/>
              </a:defRPr>
            </a:lvl4pPr>
            <a:lvl5pPr lvl="4" algn="l">
              <a:spcBef>
                <a:spcPts val="0"/>
              </a:spcBef>
              <a:spcAft>
                <a:spcPts val="0"/>
              </a:spcAft>
              <a:buSzPts val="3500"/>
              <a:buNone/>
              <a:defRPr>
                <a:latin typeface="Lato"/>
                <a:ea typeface="Lato"/>
                <a:cs typeface="Lato"/>
                <a:sym typeface="Lato"/>
              </a:defRPr>
            </a:lvl5pPr>
            <a:lvl6pPr lvl="5" algn="l">
              <a:spcBef>
                <a:spcPts val="0"/>
              </a:spcBef>
              <a:spcAft>
                <a:spcPts val="0"/>
              </a:spcAft>
              <a:buSzPts val="3500"/>
              <a:buNone/>
              <a:defRPr>
                <a:latin typeface="Lato"/>
                <a:ea typeface="Lato"/>
                <a:cs typeface="Lato"/>
                <a:sym typeface="Lato"/>
              </a:defRPr>
            </a:lvl6pPr>
            <a:lvl7pPr lvl="6" algn="l">
              <a:spcBef>
                <a:spcPts val="0"/>
              </a:spcBef>
              <a:spcAft>
                <a:spcPts val="0"/>
              </a:spcAft>
              <a:buSzPts val="3500"/>
              <a:buNone/>
              <a:defRPr>
                <a:latin typeface="Lato"/>
                <a:ea typeface="Lato"/>
                <a:cs typeface="Lato"/>
                <a:sym typeface="Lato"/>
              </a:defRPr>
            </a:lvl7pPr>
            <a:lvl8pPr lvl="7" algn="l">
              <a:spcBef>
                <a:spcPts val="0"/>
              </a:spcBef>
              <a:spcAft>
                <a:spcPts val="0"/>
              </a:spcAft>
              <a:buSzPts val="3500"/>
              <a:buNone/>
              <a:defRPr>
                <a:latin typeface="Lato"/>
                <a:ea typeface="Lato"/>
                <a:cs typeface="Lato"/>
                <a:sym typeface="Lato"/>
              </a:defRPr>
            </a:lvl8pPr>
            <a:lvl9pPr lvl="8" algn="l">
              <a:spcBef>
                <a:spcPts val="0"/>
              </a:spcBef>
              <a:spcAft>
                <a:spcPts val="0"/>
              </a:spcAft>
              <a:buSzPts val="3500"/>
              <a:buNone/>
              <a:defRPr>
                <a:latin typeface="Lato"/>
                <a:ea typeface="Lato"/>
                <a:cs typeface="Lato"/>
                <a:sym typeface="Lato"/>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1">
  <p:cSld name="CUSTOM_4">
    <p:bg>
      <p:bgPr>
        <a:solidFill>
          <a:schemeClr val="accent6"/>
        </a:solidFill>
      </p:bgPr>
    </p:bg>
    <p:spTree>
      <p:nvGrpSpPr>
        <p:cNvPr id="736" name="Shape 736"/>
        <p:cNvGrpSpPr/>
        <p:nvPr/>
      </p:nvGrpSpPr>
      <p:grpSpPr>
        <a:xfrm>
          <a:off x="0" y="0"/>
          <a:ext cx="0" cy="0"/>
          <a:chOff x="0" y="0"/>
          <a:chExt cx="0" cy="0"/>
        </a:xfrm>
      </p:grpSpPr>
      <p:sp>
        <p:nvSpPr>
          <p:cNvPr id="737" name="Google Shape;737;p15"/>
          <p:cNvSpPr/>
          <p:nvPr/>
        </p:nvSpPr>
        <p:spPr>
          <a:xfrm>
            <a:off x="-47625" y="4115555"/>
            <a:ext cx="1205620" cy="1027963"/>
          </a:xfrm>
          <a:custGeom>
            <a:rect b="b" l="l" r="r" t="t"/>
            <a:pathLst>
              <a:path extrusionOk="0" h="31969" w="37494">
                <a:moveTo>
                  <a:pt x="7835" y="0"/>
                </a:moveTo>
                <a:cubicBezTo>
                  <a:pt x="5121" y="0"/>
                  <a:pt x="2501" y="345"/>
                  <a:pt x="1" y="965"/>
                </a:cubicBezTo>
                <a:lnTo>
                  <a:pt x="1" y="31968"/>
                </a:lnTo>
                <a:lnTo>
                  <a:pt x="37065" y="31968"/>
                </a:lnTo>
                <a:cubicBezTo>
                  <a:pt x="37351" y="30456"/>
                  <a:pt x="37494" y="28897"/>
                  <a:pt x="37494" y="27313"/>
                </a:cubicBezTo>
                <a:cubicBezTo>
                  <a:pt x="37494" y="12240"/>
                  <a:pt x="24218" y="0"/>
                  <a:pt x="7835"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38" name="Google Shape;738;p15"/>
          <p:cNvGrpSpPr/>
          <p:nvPr/>
        </p:nvGrpSpPr>
        <p:grpSpPr>
          <a:xfrm>
            <a:off x="8186048" y="1796816"/>
            <a:ext cx="3354377" cy="2002292"/>
            <a:chOff x="8186048" y="1796816"/>
            <a:chExt cx="3354377" cy="2002292"/>
          </a:xfrm>
        </p:grpSpPr>
        <p:sp>
          <p:nvSpPr>
            <p:cNvPr id="739" name="Google Shape;739;p15"/>
            <p:cNvSpPr/>
            <p:nvPr/>
          </p:nvSpPr>
          <p:spPr>
            <a:xfrm>
              <a:off x="8186048" y="1796816"/>
              <a:ext cx="3354377" cy="2002292"/>
            </a:xfrm>
            <a:custGeom>
              <a:rect b="b" l="l" r="r" t="t"/>
              <a:pathLst>
                <a:path extrusionOk="0" h="62270" w="104319">
                  <a:moveTo>
                    <a:pt x="58174" y="411"/>
                  </a:moveTo>
                  <a:cubicBezTo>
                    <a:pt x="60925" y="411"/>
                    <a:pt x="63670" y="530"/>
                    <a:pt x="66390" y="783"/>
                  </a:cubicBezTo>
                  <a:cubicBezTo>
                    <a:pt x="74427" y="1521"/>
                    <a:pt x="82356" y="3783"/>
                    <a:pt x="88845" y="8724"/>
                  </a:cubicBezTo>
                  <a:cubicBezTo>
                    <a:pt x="94572" y="13094"/>
                    <a:pt x="99096" y="19130"/>
                    <a:pt x="101335" y="26000"/>
                  </a:cubicBezTo>
                  <a:cubicBezTo>
                    <a:pt x="103501" y="32748"/>
                    <a:pt x="103133" y="40077"/>
                    <a:pt x="99852" y="46385"/>
                  </a:cubicBezTo>
                  <a:lnTo>
                    <a:pt x="99852" y="46385"/>
                  </a:lnTo>
                  <a:cubicBezTo>
                    <a:pt x="99850" y="46389"/>
                    <a:pt x="99848" y="46392"/>
                    <a:pt x="99846" y="46396"/>
                  </a:cubicBezTo>
                  <a:cubicBezTo>
                    <a:pt x="99846" y="46396"/>
                    <a:pt x="99846" y="46396"/>
                    <a:pt x="99846" y="46396"/>
                  </a:cubicBezTo>
                  <a:lnTo>
                    <a:pt x="99846" y="46396"/>
                  </a:lnTo>
                  <a:cubicBezTo>
                    <a:pt x="99846" y="46397"/>
                    <a:pt x="99845" y="46398"/>
                    <a:pt x="99844" y="46400"/>
                  </a:cubicBezTo>
                  <a:lnTo>
                    <a:pt x="99844" y="46400"/>
                  </a:lnTo>
                  <a:cubicBezTo>
                    <a:pt x="96772" y="52148"/>
                    <a:pt x="91808" y="56671"/>
                    <a:pt x="85857" y="59302"/>
                  </a:cubicBezTo>
                  <a:cubicBezTo>
                    <a:pt x="81971" y="61010"/>
                    <a:pt x="77767" y="61848"/>
                    <a:pt x="73554" y="61848"/>
                  </a:cubicBezTo>
                  <a:cubicBezTo>
                    <a:pt x="71247" y="61848"/>
                    <a:pt x="68938" y="61597"/>
                    <a:pt x="66676" y="61100"/>
                  </a:cubicBezTo>
                  <a:cubicBezTo>
                    <a:pt x="63247" y="60338"/>
                    <a:pt x="59949" y="58969"/>
                    <a:pt x="56948" y="57171"/>
                  </a:cubicBezTo>
                  <a:cubicBezTo>
                    <a:pt x="54341" y="55611"/>
                    <a:pt x="52138" y="53480"/>
                    <a:pt x="49519" y="51944"/>
                  </a:cubicBezTo>
                  <a:cubicBezTo>
                    <a:pt x="47947" y="51027"/>
                    <a:pt x="46245" y="50384"/>
                    <a:pt x="44435" y="50158"/>
                  </a:cubicBezTo>
                  <a:cubicBezTo>
                    <a:pt x="43765" y="50078"/>
                    <a:pt x="43094" y="50048"/>
                    <a:pt x="42422" y="50048"/>
                  </a:cubicBezTo>
                  <a:cubicBezTo>
                    <a:pt x="41302" y="50048"/>
                    <a:pt x="40181" y="50131"/>
                    <a:pt x="39065" y="50206"/>
                  </a:cubicBezTo>
                  <a:cubicBezTo>
                    <a:pt x="37207" y="50336"/>
                    <a:pt x="35354" y="50422"/>
                    <a:pt x="33504" y="50422"/>
                  </a:cubicBezTo>
                  <a:cubicBezTo>
                    <a:pt x="32818" y="50422"/>
                    <a:pt x="32131" y="50410"/>
                    <a:pt x="31445" y="50384"/>
                  </a:cubicBezTo>
                  <a:cubicBezTo>
                    <a:pt x="27718" y="50253"/>
                    <a:pt x="23837" y="49896"/>
                    <a:pt x="20217" y="48944"/>
                  </a:cubicBezTo>
                  <a:cubicBezTo>
                    <a:pt x="14633" y="47479"/>
                    <a:pt x="9847" y="43717"/>
                    <a:pt x="6954" y="38752"/>
                  </a:cubicBezTo>
                  <a:cubicBezTo>
                    <a:pt x="4275" y="34144"/>
                    <a:pt x="3299" y="28536"/>
                    <a:pt x="4632" y="23345"/>
                  </a:cubicBezTo>
                  <a:cubicBezTo>
                    <a:pt x="5323" y="20714"/>
                    <a:pt x="6644" y="18285"/>
                    <a:pt x="8430" y="16225"/>
                  </a:cubicBezTo>
                  <a:cubicBezTo>
                    <a:pt x="10823" y="13487"/>
                    <a:pt x="14121" y="11487"/>
                    <a:pt x="17253" y="9713"/>
                  </a:cubicBezTo>
                  <a:cubicBezTo>
                    <a:pt x="24659" y="5557"/>
                    <a:pt x="32945" y="3164"/>
                    <a:pt x="41280" y="1807"/>
                  </a:cubicBezTo>
                  <a:cubicBezTo>
                    <a:pt x="46818" y="917"/>
                    <a:pt x="52508" y="411"/>
                    <a:pt x="58174" y="411"/>
                  </a:cubicBezTo>
                  <a:close/>
                  <a:moveTo>
                    <a:pt x="58898" y="0"/>
                  </a:moveTo>
                  <a:cubicBezTo>
                    <a:pt x="54220" y="0"/>
                    <a:pt x="49531" y="356"/>
                    <a:pt x="44923" y="914"/>
                  </a:cubicBezTo>
                  <a:cubicBezTo>
                    <a:pt x="36696" y="1926"/>
                    <a:pt x="28516" y="3914"/>
                    <a:pt x="20968" y="7379"/>
                  </a:cubicBezTo>
                  <a:cubicBezTo>
                    <a:pt x="17384" y="9010"/>
                    <a:pt x="13943" y="11010"/>
                    <a:pt x="10788" y="13392"/>
                  </a:cubicBezTo>
                  <a:cubicBezTo>
                    <a:pt x="8526" y="15082"/>
                    <a:pt x="6621" y="17154"/>
                    <a:pt x="5263" y="19654"/>
                  </a:cubicBezTo>
                  <a:cubicBezTo>
                    <a:pt x="1" y="29382"/>
                    <a:pt x="5085" y="41943"/>
                    <a:pt x="14312" y="47182"/>
                  </a:cubicBezTo>
                  <a:cubicBezTo>
                    <a:pt x="17086" y="48765"/>
                    <a:pt x="20039" y="49551"/>
                    <a:pt x="23182" y="50027"/>
                  </a:cubicBezTo>
                  <a:cubicBezTo>
                    <a:pt x="26557" y="50553"/>
                    <a:pt x="29954" y="50849"/>
                    <a:pt x="33363" y="50849"/>
                  </a:cubicBezTo>
                  <a:cubicBezTo>
                    <a:pt x="33430" y="50849"/>
                    <a:pt x="33497" y="50849"/>
                    <a:pt x="33564" y="50849"/>
                  </a:cubicBezTo>
                  <a:cubicBezTo>
                    <a:pt x="35838" y="50837"/>
                    <a:pt x="38101" y="50646"/>
                    <a:pt x="40351" y="50515"/>
                  </a:cubicBezTo>
                  <a:cubicBezTo>
                    <a:pt x="40874" y="50490"/>
                    <a:pt x="41400" y="50472"/>
                    <a:pt x="41925" y="50472"/>
                  </a:cubicBezTo>
                  <a:cubicBezTo>
                    <a:pt x="43132" y="50472"/>
                    <a:pt x="44336" y="50565"/>
                    <a:pt x="45506" y="50872"/>
                  </a:cubicBezTo>
                  <a:cubicBezTo>
                    <a:pt x="47590" y="51444"/>
                    <a:pt x="49459" y="52599"/>
                    <a:pt x="51186" y="53885"/>
                  </a:cubicBezTo>
                  <a:cubicBezTo>
                    <a:pt x="52543" y="54897"/>
                    <a:pt x="53841" y="55968"/>
                    <a:pt x="55258" y="56909"/>
                  </a:cubicBezTo>
                  <a:cubicBezTo>
                    <a:pt x="56686" y="57838"/>
                    <a:pt x="58187" y="58659"/>
                    <a:pt x="59746" y="59373"/>
                  </a:cubicBezTo>
                  <a:cubicBezTo>
                    <a:pt x="63977" y="61301"/>
                    <a:pt x="68600" y="62270"/>
                    <a:pt x="73237" y="62270"/>
                  </a:cubicBezTo>
                  <a:cubicBezTo>
                    <a:pt x="75071" y="62270"/>
                    <a:pt x="76909" y="62118"/>
                    <a:pt x="78725" y="61814"/>
                  </a:cubicBezTo>
                  <a:cubicBezTo>
                    <a:pt x="87976" y="60255"/>
                    <a:pt x="96298" y="54599"/>
                    <a:pt x="100739" y="46277"/>
                  </a:cubicBezTo>
                  <a:cubicBezTo>
                    <a:pt x="100746" y="46254"/>
                    <a:pt x="100742" y="46234"/>
                    <a:pt x="100728" y="46218"/>
                  </a:cubicBezTo>
                  <a:lnTo>
                    <a:pt x="100728" y="46218"/>
                  </a:lnTo>
                  <a:cubicBezTo>
                    <a:pt x="103897" y="40122"/>
                    <a:pt x="104318" y="33139"/>
                    <a:pt x="102430" y="26584"/>
                  </a:cubicBezTo>
                  <a:cubicBezTo>
                    <a:pt x="100466" y="19773"/>
                    <a:pt x="96120" y="13761"/>
                    <a:pt x="90691" y="9260"/>
                  </a:cubicBezTo>
                  <a:cubicBezTo>
                    <a:pt x="84606" y="4236"/>
                    <a:pt x="77106" y="1700"/>
                    <a:pt x="69355" y="664"/>
                  </a:cubicBezTo>
                  <a:cubicBezTo>
                    <a:pt x="65902" y="200"/>
                    <a:pt x="62403" y="0"/>
                    <a:pt x="5889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0" name="Google Shape;740;p15"/>
            <p:cNvSpPr/>
            <p:nvPr/>
          </p:nvSpPr>
          <p:spPr>
            <a:xfrm>
              <a:off x="8504567" y="2008037"/>
              <a:ext cx="1148962" cy="1219446"/>
            </a:xfrm>
            <a:custGeom>
              <a:rect b="b" l="l" r="r" t="t"/>
              <a:pathLst>
                <a:path extrusionOk="0" h="37924" w="35732">
                  <a:moveTo>
                    <a:pt x="35731" y="0"/>
                  </a:moveTo>
                  <a:cubicBezTo>
                    <a:pt x="28588" y="1012"/>
                    <a:pt x="20872" y="3989"/>
                    <a:pt x="15729" y="6430"/>
                  </a:cubicBezTo>
                  <a:cubicBezTo>
                    <a:pt x="10776" y="8763"/>
                    <a:pt x="6085" y="11930"/>
                    <a:pt x="3311" y="16371"/>
                  </a:cubicBezTo>
                  <a:cubicBezTo>
                    <a:pt x="525" y="20812"/>
                    <a:pt x="1" y="26706"/>
                    <a:pt x="3084" y="30957"/>
                  </a:cubicBezTo>
                  <a:cubicBezTo>
                    <a:pt x="5418" y="34171"/>
                    <a:pt x="9419" y="36076"/>
                    <a:pt x="13490" y="37029"/>
                  </a:cubicBezTo>
                  <a:cubicBezTo>
                    <a:pt x="16126" y="37649"/>
                    <a:pt x="18781" y="37924"/>
                    <a:pt x="21438" y="37924"/>
                  </a:cubicBezTo>
                  <a:cubicBezTo>
                    <a:pt x="26222" y="37924"/>
                    <a:pt x="31016" y="37034"/>
                    <a:pt x="35731" y="35671"/>
                  </a:cubicBezTo>
                  <a:lnTo>
                    <a:pt x="3573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41" name="Google Shape;741;p15"/>
          <p:cNvSpPr/>
          <p:nvPr/>
        </p:nvSpPr>
        <p:spPr>
          <a:xfrm>
            <a:off x="8242713" y="-390975"/>
            <a:ext cx="1441830" cy="1750004"/>
          </a:xfrm>
          <a:custGeom>
            <a:rect b="b" l="l" r="r" t="t"/>
            <a:pathLst>
              <a:path extrusionOk="0" h="54424" w="44840">
                <a:moveTo>
                  <a:pt x="2334" y="0"/>
                </a:moveTo>
                <a:cubicBezTo>
                  <a:pt x="822" y="4120"/>
                  <a:pt x="0" y="8549"/>
                  <a:pt x="0" y="13157"/>
                </a:cubicBezTo>
                <a:cubicBezTo>
                  <a:pt x="0" y="35957"/>
                  <a:pt x="20074" y="54424"/>
                  <a:pt x="44839" y="54424"/>
                </a:cubicBezTo>
                <a:lnTo>
                  <a:pt x="4483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2" name="Google Shape;742;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grpSp>
        <p:nvGrpSpPr>
          <p:cNvPr id="743" name="Google Shape;743;p15"/>
          <p:cNvGrpSpPr/>
          <p:nvPr/>
        </p:nvGrpSpPr>
        <p:grpSpPr>
          <a:xfrm>
            <a:off x="12" y="-6"/>
            <a:ext cx="794406" cy="1064983"/>
            <a:chOff x="35912" y="92994"/>
            <a:chExt cx="794406" cy="1064983"/>
          </a:xfrm>
        </p:grpSpPr>
        <p:sp>
          <p:nvSpPr>
            <p:cNvPr id="744" name="Google Shape;744;p15"/>
            <p:cNvSpPr/>
            <p:nvPr/>
          </p:nvSpPr>
          <p:spPr>
            <a:xfrm>
              <a:off x="291956" y="291097"/>
              <a:ext cx="182512" cy="229908"/>
            </a:xfrm>
            <a:custGeom>
              <a:rect b="b" l="l" r="r" t="t"/>
              <a:pathLst>
                <a:path extrusionOk="0" h="7150" w="5676">
                  <a:moveTo>
                    <a:pt x="1305" y="1"/>
                  </a:moveTo>
                  <a:cubicBezTo>
                    <a:pt x="595" y="1"/>
                    <a:pt x="22" y="637"/>
                    <a:pt x="13" y="1379"/>
                  </a:cubicBezTo>
                  <a:cubicBezTo>
                    <a:pt x="1" y="2439"/>
                    <a:pt x="799" y="3248"/>
                    <a:pt x="1382" y="4058"/>
                  </a:cubicBezTo>
                  <a:cubicBezTo>
                    <a:pt x="1977" y="4915"/>
                    <a:pt x="2596" y="5761"/>
                    <a:pt x="3192" y="6606"/>
                  </a:cubicBezTo>
                  <a:cubicBezTo>
                    <a:pt x="3449" y="6990"/>
                    <a:pt x="3791" y="7150"/>
                    <a:pt x="4126" y="7150"/>
                  </a:cubicBezTo>
                  <a:cubicBezTo>
                    <a:pt x="4921" y="7150"/>
                    <a:pt x="5676" y="6247"/>
                    <a:pt x="5156" y="5308"/>
                  </a:cubicBezTo>
                  <a:cubicBezTo>
                    <a:pt x="4656" y="4391"/>
                    <a:pt x="4180" y="3451"/>
                    <a:pt x="3692" y="2534"/>
                  </a:cubicBezTo>
                  <a:cubicBezTo>
                    <a:pt x="3180" y="1605"/>
                    <a:pt x="2858" y="605"/>
                    <a:pt x="1858" y="129"/>
                  </a:cubicBezTo>
                  <a:cubicBezTo>
                    <a:pt x="1670" y="41"/>
                    <a:pt x="1483" y="1"/>
                    <a:pt x="1305"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5" name="Google Shape;745;p15"/>
            <p:cNvSpPr/>
            <p:nvPr/>
          </p:nvSpPr>
          <p:spPr>
            <a:xfrm>
              <a:off x="132214" y="295212"/>
              <a:ext cx="106948" cy="130646"/>
            </a:xfrm>
            <a:custGeom>
              <a:rect b="b" l="l" r="r" t="t"/>
              <a:pathLst>
                <a:path extrusionOk="0" h="4063" w="3326">
                  <a:moveTo>
                    <a:pt x="1118" y="1"/>
                  </a:moveTo>
                  <a:cubicBezTo>
                    <a:pt x="578" y="1"/>
                    <a:pt x="0" y="501"/>
                    <a:pt x="278" y="1096"/>
                  </a:cubicBezTo>
                  <a:cubicBezTo>
                    <a:pt x="647" y="1870"/>
                    <a:pt x="1004" y="2656"/>
                    <a:pt x="1373" y="3430"/>
                  </a:cubicBezTo>
                  <a:cubicBezTo>
                    <a:pt x="1551" y="3803"/>
                    <a:pt x="1880" y="4063"/>
                    <a:pt x="2263" y="4063"/>
                  </a:cubicBezTo>
                  <a:cubicBezTo>
                    <a:pt x="2394" y="4063"/>
                    <a:pt x="2531" y="4032"/>
                    <a:pt x="2671" y="3966"/>
                  </a:cubicBezTo>
                  <a:cubicBezTo>
                    <a:pt x="3195" y="3692"/>
                    <a:pt x="3326" y="3097"/>
                    <a:pt x="3040" y="2608"/>
                  </a:cubicBezTo>
                  <a:cubicBezTo>
                    <a:pt x="2611" y="1870"/>
                    <a:pt x="2183" y="1108"/>
                    <a:pt x="1754" y="358"/>
                  </a:cubicBezTo>
                  <a:cubicBezTo>
                    <a:pt x="1608" y="107"/>
                    <a:pt x="1367" y="1"/>
                    <a:pt x="111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6" name="Google Shape;746;p15"/>
            <p:cNvSpPr/>
            <p:nvPr/>
          </p:nvSpPr>
          <p:spPr>
            <a:xfrm>
              <a:off x="268837" y="520324"/>
              <a:ext cx="146402" cy="187367"/>
            </a:xfrm>
            <a:custGeom>
              <a:rect b="b" l="l" r="r" t="t"/>
              <a:pathLst>
                <a:path extrusionOk="0" h="5827" w="4553">
                  <a:moveTo>
                    <a:pt x="1656" y="0"/>
                  </a:moveTo>
                  <a:cubicBezTo>
                    <a:pt x="858" y="0"/>
                    <a:pt x="1" y="734"/>
                    <a:pt x="601" y="1775"/>
                  </a:cubicBezTo>
                  <a:cubicBezTo>
                    <a:pt x="1291" y="2989"/>
                    <a:pt x="1803" y="4275"/>
                    <a:pt x="2589" y="5430"/>
                  </a:cubicBezTo>
                  <a:cubicBezTo>
                    <a:pt x="2782" y="5710"/>
                    <a:pt x="3044" y="5826"/>
                    <a:pt x="3303" y="5826"/>
                  </a:cubicBezTo>
                  <a:cubicBezTo>
                    <a:pt x="3936" y="5826"/>
                    <a:pt x="4553" y="5128"/>
                    <a:pt x="4113" y="4418"/>
                  </a:cubicBezTo>
                  <a:cubicBezTo>
                    <a:pt x="3494" y="3418"/>
                    <a:pt x="2815" y="2227"/>
                    <a:pt x="2720" y="1037"/>
                  </a:cubicBezTo>
                  <a:cubicBezTo>
                    <a:pt x="2664" y="307"/>
                    <a:pt x="2172" y="0"/>
                    <a:pt x="165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7" name="Google Shape;747;p15"/>
            <p:cNvSpPr/>
            <p:nvPr/>
          </p:nvSpPr>
          <p:spPr>
            <a:xfrm>
              <a:off x="493885" y="274055"/>
              <a:ext cx="55082" cy="77815"/>
            </a:xfrm>
            <a:custGeom>
              <a:rect b="b" l="l" r="r" t="t"/>
              <a:pathLst>
                <a:path extrusionOk="0" h="2420" w="1713">
                  <a:moveTo>
                    <a:pt x="560" y="0"/>
                  </a:moveTo>
                  <a:cubicBezTo>
                    <a:pt x="280" y="0"/>
                    <a:pt x="0" y="235"/>
                    <a:pt x="126" y="576"/>
                  </a:cubicBezTo>
                  <a:lnTo>
                    <a:pt x="662" y="2088"/>
                  </a:lnTo>
                  <a:cubicBezTo>
                    <a:pt x="739" y="2321"/>
                    <a:pt x="919" y="2419"/>
                    <a:pt x="1101" y="2419"/>
                  </a:cubicBezTo>
                  <a:cubicBezTo>
                    <a:pt x="1403" y="2419"/>
                    <a:pt x="1712" y="2153"/>
                    <a:pt x="1579" y="1790"/>
                  </a:cubicBezTo>
                  <a:cubicBezTo>
                    <a:pt x="1377" y="1290"/>
                    <a:pt x="1174" y="802"/>
                    <a:pt x="984" y="290"/>
                  </a:cubicBezTo>
                  <a:cubicBezTo>
                    <a:pt x="903" y="87"/>
                    <a:pt x="731" y="0"/>
                    <a:pt x="560"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8" name="Google Shape;748;p15"/>
            <p:cNvSpPr/>
            <p:nvPr/>
          </p:nvSpPr>
          <p:spPr>
            <a:xfrm>
              <a:off x="560830" y="662832"/>
              <a:ext cx="181740" cy="193348"/>
            </a:xfrm>
            <a:custGeom>
              <a:rect b="b" l="l" r="r" t="t"/>
              <a:pathLst>
                <a:path extrusionOk="0" h="6013" w="5652">
                  <a:moveTo>
                    <a:pt x="2092" y="0"/>
                  </a:moveTo>
                  <a:cubicBezTo>
                    <a:pt x="1092" y="0"/>
                    <a:pt x="1" y="1189"/>
                    <a:pt x="1104" y="2260"/>
                  </a:cubicBezTo>
                  <a:cubicBezTo>
                    <a:pt x="1997" y="3141"/>
                    <a:pt x="2616" y="4487"/>
                    <a:pt x="3307" y="5522"/>
                  </a:cubicBezTo>
                  <a:cubicBezTo>
                    <a:pt x="3525" y="5869"/>
                    <a:pt x="3833" y="6013"/>
                    <a:pt x="4142" y="6013"/>
                  </a:cubicBezTo>
                  <a:cubicBezTo>
                    <a:pt x="4895" y="6013"/>
                    <a:pt x="5652" y="5160"/>
                    <a:pt x="5129" y="4308"/>
                  </a:cubicBezTo>
                  <a:cubicBezTo>
                    <a:pt x="4474" y="3213"/>
                    <a:pt x="3581" y="2070"/>
                    <a:pt x="3188" y="867"/>
                  </a:cubicBezTo>
                  <a:cubicBezTo>
                    <a:pt x="2986" y="248"/>
                    <a:pt x="2549" y="0"/>
                    <a:pt x="2092"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9" name="Google Shape;749;p15"/>
            <p:cNvSpPr/>
            <p:nvPr/>
          </p:nvSpPr>
          <p:spPr>
            <a:xfrm>
              <a:off x="598611" y="457816"/>
              <a:ext cx="84278" cy="87558"/>
            </a:xfrm>
            <a:custGeom>
              <a:rect b="b" l="l" r="r" t="t"/>
              <a:pathLst>
                <a:path extrusionOk="0" h="2723" w="2621">
                  <a:moveTo>
                    <a:pt x="763" y="1"/>
                  </a:moveTo>
                  <a:cubicBezTo>
                    <a:pt x="693" y="1"/>
                    <a:pt x="621" y="13"/>
                    <a:pt x="548" y="40"/>
                  </a:cubicBezTo>
                  <a:cubicBezTo>
                    <a:pt x="203" y="159"/>
                    <a:pt x="1" y="540"/>
                    <a:pt x="132" y="885"/>
                  </a:cubicBezTo>
                  <a:cubicBezTo>
                    <a:pt x="370" y="1540"/>
                    <a:pt x="787" y="2123"/>
                    <a:pt x="1346" y="2552"/>
                  </a:cubicBezTo>
                  <a:cubicBezTo>
                    <a:pt x="1496" y="2663"/>
                    <a:pt x="1673" y="2723"/>
                    <a:pt x="1846" y="2723"/>
                  </a:cubicBezTo>
                  <a:cubicBezTo>
                    <a:pt x="2043" y="2723"/>
                    <a:pt x="2236" y="2645"/>
                    <a:pt x="2382" y="2481"/>
                  </a:cubicBezTo>
                  <a:cubicBezTo>
                    <a:pt x="2608" y="2195"/>
                    <a:pt x="2620" y="1659"/>
                    <a:pt x="2287" y="1457"/>
                  </a:cubicBezTo>
                  <a:cubicBezTo>
                    <a:pt x="1906" y="1195"/>
                    <a:pt x="1596" y="885"/>
                    <a:pt x="1394" y="457"/>
                  </a:cubicBezTo>
                  <a:cubicBezTo>
                    <a:pt x="1280" y="191"/>
                    <a:pt x="1038" y="1"/>
                    <a:pt x="763"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0" name="Google Shape;750;p15"/>
            <p:cNvSpPr/>
            <p:nvPr/>
          </p:nvSpPr>
          <p:spPr>
            <a:xfrm>
              <a:off x="474014" y="596401"/>
              <a:ext cx="78490" cy="83185"/>
            </a:xfrm>
            <a:custGeom>
              <a:rect b="b" l="l" r="r" t="t"/>
              <a:pathLst>
                <a:path extrusionOk="0" h="2587" w="2441">
                  <a:moveTo>
                    <a:pt x="833" y="1"/>
                  </a:moveTo>
                  <a:cubicBezTo>
                    <a:pt x="429" y="1"/>
                    <a:pt x="1" y="465"/>
                    <a:pt x="316" y="873"/>
                  </a:cubicBezTo>
                  <a:cubicBezTo>
                    <a:pt x="685" y="1385"/>
                    <a:pt x="1066" y="1885"/>
                    <a:pt x="1435" y="2385"/>
                  </a:cubicBezTo>
                  <a:cubicBezTo>
                    <a:pt x="1539" y="2527"/>
                    <a:pt x="1675" y="2587"/>
                    <a:pt x="1808" y="2587"/>
                  </a:cubicBezTo>
                  <a:cubicBezTo>
                    <a:pt x="2133" y="2587"/>
                    <a:pt x="2440" y="2233"/>
                    <a:pt x="2221" y="1861"/>
                  </a:cubicBezTo>
                  <a:cubicBezTo>
                    <a:pt x="1899" y="1326"/>
                    <a:pt x="1578" y="790"/>
                    <a:pt x="1256" y="254"/>
                  </a:cubicBezTo>
                  <a:cubicBezTo>
                    <a:pt x="1151" y="74"/>
                    <a:pt x="994" y="1"/>
                    <a:pt x="833"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1" name="Google Shape;751;p15"/>
            <p:cNvSpPr/>
            <p:nvPr/>
          </p:nvSpPr>
          <p:spPr>
            <a:xfrm>
              <a:off x="434496" y="842542"/>
              <a:ext cx="136337" cy="186145"/>
            </a:xfrm>
            <a:custGeom>
              <a:rect b="b" l="l" r="r" t="t"/>
              <a:pathLst>
                <a:path extrusionOk="0" h="5789" w="4240">
                  <a:moveTo>
                    <a:pt x="1261" y="0"/>
                  </a:moveTo>
                  <a:cubicBezTo>
                    <a:pt x="633" y="0"/>
                    <a:pt x="1" y="607"/>
                    <a:pt x="235" y="1350"/>
                  </a:cubicBezTo>
                  <a:cubicBezTo>
                    <a:pt x="640" y="2660"/>
                    <a:pt x="1426" y="3922"/>
                    <a:pt x="1985" y="5172"/>
                  </a:cubicBezTo>
                  <a:cubicBezTo>
                    <a:pt x="2188" y="5605"/>
                    <a:pt x="2578" y="5789"/>
                    <a:pt x="2961" y="5789"/>
                  </a:cubicBezTo>
                  <a:cubicBezTo>
                    <a:pt x="3610" y="5789"/>
                    <a:pt x="4239" y="5259"/>
                    <a:pt x="3902" y="4517"/>
                  </a:cubicBezTo>
                  <a:cubicBezTo>
                    <a:pt x="3283" y="3196"/>
                    <a:pt x="2807" y="1696"/>
                    <a:pt x="2057" y="457"/>
                  </a:cubicBezTo>
                  <a:cubicBezTo>
                    <a:pt x="1854" y="136"/>
                    <a:pt x="1558" y="0"/>
                    <a:pt x="126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2" name="Google Shape;752;p15"/>
            <p:cNvSpPr/>
            <p:nvPr/>
          </p:nvSpPr>
          <p:spPr>
            <a:xfrm>
              <a:off x="149802" y="649842"/>
              <a:ext cx="162769" cy="262063"/>
            </a:xfrm>
            <a:custGeom>
              <a:rect b="b" l="l" r="r" t="t"/>
              <a:pathLst>
                <a:path extrusionOk="0" h="8150" w="5062">
                  <a:moveTo>
                    <a:pt x="1440" y="1"/>
                  </a:moveTo>
                  <a:cubicBezTo>
                    <a:pt x="731" y="1"/>
                    <a:pt x="0" y="611"/>
                    <a:pt x="362" y="1402"/>
                  </a:cubicBezTo>
                  <a:cubicBezTo>
                    <a:pt x="1326" y="3462"/>
                    <a:pt x="2255" y="5510"/>
                    <a:pt x="3148" y="7593"/>
                  </a:cubicBezTo>
                  <a:cubicBezTo>
                    <a:pt x="3320" y="7982"/>
                    <a:pt x="3660" y="8149"/>
                    <a:pt x="3993" y="8149"/>
                  </a:cubicBezTo>
                  <a:cubicBezTo>
                    <a:pt x="4536" y="8149"/>
                    <a:pt x="5061" y="7703"/>
                    <a:pt x="4803" y="7046"/>
                  </a:cubicBezTo>
                  <a:cubicBezTo>
                    <a:pt x="3969" y="4950"/>
                    <a:pt x="3195" y="2831"/>
                    <a:pt x="2433" y="700"/>
                  </a:cubicBezTo>
                  <a:cubicBezTo>
                    <a:pt x="2254" y="206"/>
                    <a:pt x="1851" y="1"/>
                    <a:pt x="1440"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3" name="Google Shape;753;p15"/>
            <p:cNvSpPr/>
            <p:nvPr/>
          </p:nvSpPr>
          <p:spPr>
            <a:xfrm>
              <a:off x="699190" y="537752"/>
              <a:ext cx="131128" cy="173701"/>
            </a:xfrm>
            <a:custGeom>
              <a:rect b="b" l="l" r="r" t="t"/>
              <a:pathLst>
                <a:path extrusionOk="0" h="5402" w="4078">
                  <a:moveTo>
                    <a:pt x="1277" y="1"/>
                  </a:moveTo>
                  <a:cubicBezTo>
                    <a:pt x="661" y="1"/>
                    <a:pt x="1" y="581"/>
                    <a:pt x="302" y="1257"/>
                  </a:cubicBezTo>
                  <a:cubicBezTo>
                    <a:pt x="885" y="2554"/>
                    <a:pt x="1599" y="3769"/>
                    <a:pt x="2266" y="5007"/>
                  </a:cubicBezTo>
                  <a:cubicBezTo>
                    <a:pt x="2422" y="5285"/>
                    <a:pt x="2677" y="5401"/>
                    <a:pt x="2938" y="5401"/>
                  </a:cubicBezTo>
                  <a:cubicBezTo>
                    <a:pt x="3493" y="5401"/>
                    <a:pt x="4077" y="4876"/>
                    <a:pt x="3802" y="4269"/>
                  </a:cubicBezTo>
                  <a:cubicBezTo>
                    <a:pt x="3231" y="2971"/>
                    <a:pt x="2695" y="1661"/>
                    <a:pt x="2004" y="423"/>
                  </a:cubicBezTo>
                  <a:cubicBezTo>
                    <a:pt x="1838" y="125"/>
                    <a:pt x="1563" y="1"/>
                    <a:pt x="1277"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4" name="Google Shape;754;p15"/>
            <p:cNvSpPr/>
            <p:nvPr/>
          </p:nvSpPr>
          <p:spPr>
            <a:xfrm>
              <a:off x="720733" y="1046368"/>
              <a:ext cx="92221" cy="111610"/>
            </a:xfrm>
            <a:custGeom>
              <a:rect b="b" l="l" r="r" t="t"/>
              <a:pathLst>
                <a:path extrusionOk="0" h="3471" w="2868">
                  <a:moveTo>
                    <a:pt x="881" y="1"/>
                  </a:moveTo>
                  <a:cubicBezTo>
                    <a:pt x="454" y="1"/>
                    <a:pt x="1" y="399"/>
                    <a:pt x="203" y="869"/>
                  </a:cubicBezTo>
                  <a:cubicBezTo>
                    <a:pt x="501" y="1572"/>
                    <a:pt x="787" y="2262"/>
                    <a:pt x="1084" y="2953"/>
                  </a:cubicBezTo>
                  <a:cubicBezTo>
                    <a:pt x="1232" y="3318"/>
                    <a:pt x="1514" y="3470"/>
                    <a:pt x="1796" y="3470"/>
                  </a:cubicBezTo>
                  <a:cubicBezTo>
                    <a:pt x="2330" y="3470"/>
                    <a:pt x="2868" y="2925"/>
                    <a:pt x="2501" y="2262"/>
                  </a:cubicBezTo>
                  <a:cubicBezTo>
                    <a:pt x="2120" y="1607"/>
                    <a:pt x="1763" y="952"/>
                    <a:pt x="1394" y="298"/>
                  </a:cubicBezTo>
                  <a:cubicBezTo>
                    <a:pt x="1276" y="88"/>
                    <a:pt x="1082" y="1"/>
                    <a:pt x="881"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5" name="Google Shape;755;p15"/>
            <p:cNvSpPr/>
            <p:nvPr/>
          </p:nvSpPr>
          <p:spPr>
            <a:xfrm>
              <a:off x="607196" y="238010"/>
              <a:ext cx="163508" cy="219522"/>
            </a:xfrm>
            <a:custGeom>
              <a:rect b="b" l="l" r="r" t="t"/>
              <a:pathLst>
                <a:path extrusionOk="0" h="6827" w="5085">
                  <a:moveTo>
                    <a:pt x="1424" y="0"/>
                  </a:moveTo>
                  <a:cubicBezTo>
                    <a:pt x="724" y="0"/>
                    <a:pt x="1" y="643"/>
                    <a:pt x="317" y="1447"/>
                  </a:cubicBezTo>
                  <a:cubicBezTo>
                    <a:pt x="972" y="3090"/>
                    <a:pt x="1865" y="4673"/>
                    <a:pt x="2663" y="6269"/>
                  </a:cubicBezTo>
                  <a:cubicBezTo>
                    <a:pt x="2870" y="6663"/>
                    <a:pt x="3184" y="6826"/>
                    <a:pt x="3506" y="6826"/>
                  </a:cubicBezTo>
                  <a:cubicBezTo>
                    <a:pt x="4273" y="6826"/>
                    <a:pt x="5085" y="5901"/>
                    <a:pt x="4615" y="4971"/>
                  </a:cubicBezTo>
                  <a:cubicBezTo>
                    <a:pt x="3853" y="3471"/>
                    <a:pt x="3175" y="1899"/>
                    <a:pt x="2282" y="470"/>
                  </a:cubicBezTo>
                  <a:cubicBezTo>
                    <a:pt x="2073" y="140"/>
                    <a:pt x="1751" y="0"/>
                    <a:pt x="1424"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6" name="Google Shape;756;p15"/>
            <p:cNvSpPr/>
            <p:nvPr/>
          </p:nvSpPr>
          <p:spPr>
            <a:xfrm>
              <a:off x="200863" y="92994"/>
              <a:ext cx="99552" cy="131032"/>
            </a:xfrm>
            <a:custGeom>
              <a:rect b="b" l="l" r="r" t="t"/>
              <a:pathLst>
                <a:path extrusionOk="0" h="4075" w="3096">
                  <a:moveTo>
                    <a:pt x="912" y="0"/>
                  </a:moveTo>
                  <a:cubicBezTo>
                    <a:pt x="828" y="0"/>
                    <a:pt x="742" y="13"/>
                    <a:pt x="655" y="39"/>
                  </a:cubicBezTo>
                  <a:cubicBezTo>
                    <a:pt x="333" y="158"/>
                    <a:pt x="0" y="551"/>
                    <a:pt x="72" y="920"/>
                  </a:cubicBezTo>
                  <a:cubicBezTo>
                    <a:pt x="226" y="1789"/>
                    <a:pt x="703" y="2623"/>
                    <a:pt x="1024" y="3421"/>
                  </a:cubicBezTo>
                  <a:cubicBezTo>
                    <a:pt x="1197" y="3806"/>
                    <a:pt x="1558" y="4074"/>
                    <a:pt x="1961" y="4074"/>
                  </a:cubicBezTo>
                  <a:cubicBezTo>
                    <a:pt x="2056" y="4074"/>
                    <a:pt x="2153" y="4060"/>
                    <a:pt x="2250" y="4028"/>
                  </a:cubicBezTo>
                  <a:cubicBezTo>
                    <a:pt x="2715" y="3873"/>
                    <a:pt x="3096" y="3278"/>
                    <a:pt x="2870" y="2801"/>
                  </a:cubicBezTo>
                  <a:cubicBezTo>
                    <a:pt x="2679" y="2397"/>
                    <a:pt x="2489" y="1992"/>
                    <a:pt x="2298" y="1611"/>
                  </a:cubicBezTo>
                  <a:cubicBezTo>
                    <a:pt x="2096" y="1206"/>
                    <a:pt x="1941" y="730"/>
                    <a:pt x="1655" y="384"/>
                  </a:cubicBezTo>
                  <a:cubicBezTo>
                    <a:pt x="1470" y="153"/>
                    <a:pt x="1205" y="0"/>
                    <a:pt x="912"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7" name="Google Shape;757;p15"/>
            <p:cNvSpPr/>
            <p:nvPr/>
          </p:nvSpPr>
          <p:spPr>
            <a:xfrm>
              <a:off x="35912" y="429714"/>
              <a:ext cx="114440" cy="145630"/>
            </a:xfrm>
            <a:custGeom>
              <a:rect b="b" l="l" r="r" t="t"/>
              <a:pathLst>
                <a:path extrusionOk="0" h="4529" w="3559">
                  <a:moveTo>
                    <a:pt x="1239" y="0"/>
                  </a:moveTo>
                  <a:cubicBezTo>
                    <a:pt x="642" y="0"/>
                    <a:pt x="1" y="574"/>
                    <a:pt x="260" y="1247"/>
                  </a:cubicBezTo>
                  <a:cubicBezTo>
                    <a:pt x="606" y="2116"/>
                    <a:pt x="975" y="2962"/>
                    <a:pt x="1368" y="3831"/>
                  </a:cubicBezTo>
                  <a:cubicBezTo>
                    <a:pt x="1540" y="4233"/>
                    <a:pt x="1914" y="4528"/>
                    <a:pt x="2351" y="4528"/>
                  </a:cubicBezTo>
                  <a:cubicBezTo>
                    <a:pt x="2457" y="4528"/>
                    <a:pt x="2566" y="4511"/>
                    <a:pt x="2677" y="4474"/>
                  </a:cubicBezTo>
                  <a:cubicBezTo>
                    <a:pt x="3142" y="4307"/>
                    <a:pt x="3558" y="3664"/>
                    <a:pt x="3308" y="3164"/>
                  </a:cubicBezTo>
                  <a:cubicBezTo>
                    <a:pt x="2868" y="2235"/>
                    <a:pt x="2439" y="1331"/>
                    <a:pt x="1951" y="426"/>
                  </a:cubicBezTo>
                  <a:cubicBezTo>
                    <a:pt x="1788" y="126"/>
                    <a:pt x="1518" y="0"/>
                    <a:pt x="1239"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58" name="Google Shape;758;p15"/>
          <p:cNvGrpSpPr/>
          <p:nvPr/>
        </p:nvGrpSpPr>
        <p:grpSpPr>
          <a:xfrm>
            <a:off x="8570644" y="271627"/>
            <a:ext cx="338843" cy="310129"/>
            <a:chOff x="7903894" y="376402"/>
            <a:chExt cx="338843" cy="310129"/>
          </a:xfrm>
        </p:grpSpPr>
        <p:sp>
          <p:nvSpPr>
            <p:cNvPr id="759" name="Google Shape;759;p15"/>
            <p:cNvSpPr/>
            <p:nvPr/>
          </p:nvSpPr>
          <p:spPr>
            <a:xfrm>
              <a:off x="8171900" y="513990"/>
              <a:ext cx="70837" cy="59937"/>
            </a:xfrm>
            <a:custGeom>
              <a:rect b="b" l="l" r="r" t="t"/>
              <a:pathLst>
                <a:path extrusionOk="0" h="1864" w="2203">
                  <a:moveTo>
                    <a:pt x="1096" y="1"/>
                  </a:moveTo>
                  <a:cubicBezTo>
                    <a:pt x="748" y="1"/>
                    <a:pt x="402" y="155"/>
                    <a:pt x="226" y="460"/>
                  </a:cubicBezTo>
                  <a:cubicBezTo>
                    <a:pt x="0" y="853"/>
                    <a:pt x="0" y="1150"/>
                    <a:pt x="298" y="1507"/>
                  </a:cubicBezTo>
                  <a:cubicBezTo>
                    <a:pt x="505" y="1740"/>
                    <a:pt x="802" y="1864"/>
                    <a:pt x="1104" y="1864"/>
                  </a:cubicBezTo>
                  <a:cubicBezTo>
                    <a:pt x="1358" y="1864"/>
                    <a:pt x="1615" y="1776"/>
                    <a:pt x="1822" y="1591"/>
                  </a:cubicBezTo>
                  <a:cubicBezTo>
                    <a:pt x="2203" y="1234"/>
                    <a:pt x="2203" y="626"/>
                    <a:pt x="1822" y="269"/>
                  </a:cubicBezTo>
                  <a:cubicBezTo>
                    <a:pt x="1627" y="89"/>
                    <a:pt x="1361" y="1"/>
                    <a:pt x="1096" y="1"/>
                  </a:cubicBezTo>
                  <a:close/>
                </a:path>
              </a:pathLst>
            </a:custGeom>
            <a:solidFill>
              <a:srgbClr val="FFEF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0" name="Google Shape;760;p15"/>
            <p:cNvSpPr/>
            <p:nvPr/>
          </p:nvSpPr>
          <p:spPr>
            <a:xfrm>
              <a:off x="7989649" y="376402"/>
              <a:ext cx="78523" cy="56303"/>
            </a:xfrm>
            <a:custGeom>
              <a:rect b="b" l="l" r="r" t="t"/>
              <a:pathLst>
                <a:path extrusionOk="0" h="1751" w="2442">
                  <a:moveTo>
                    <a:pt x="1227" y="0"/>
                  </a:moveTo>
                  <a:cubicBezTo>
                    <a:pt x="1" y="0"/>
                    <a:pt x="1" y="1750"/>
                    <a:pt x="1227" y="1750"/>
                  </a:cubicBezTo>
                  <a:cubicBezTo>
                    <a:pt x="2442" y="1750"/>
                    <a:pt x="2442" y="0"/>
                    <a:pt x="1227" y="0"/>
                  </a:cubicBezTo>
                  <a:close/>
                </a:path>
              </a:pathLst>
            </a:custGeom>
            <a:solidFill>
              <a:srgbClr val="FFEF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1" name="Google Shape;761;p15"/>
            <p:cNvSpPr/>
            <p:nvPr/>
          </p:nvSpPr>
          <p:spPr>
            <a:xfrm>
              <a:off x="7903894" y="521289"/>
              <a:ext cx="44824" cy="34309"/>
            </a:xfrm>
            <a:custGeom>
              <a:rect b="b" l="l" r="r" t="t"/>
              <a:pathLst>
                <a:path extrusionOk="0" h="1067" w="1394">
                  <a:moveTo>
                    <a:pt x="690" y="1"/>
                  </a:moveTo>
                  <a:cubicBezTo>
                    <a:pt x="516" y="1"/>
                    <a:pt x="340" y="78"/>
                    <a:pt x="239" y="233"/>
                  </a:cubicBezTo>
                  <a:lnTo>
                    <a:pt x="215" y="292"/>
                  </a:lnTo>
                  <a:cubicBezTo>
                    <a:pt x="1" y="638"/>
                    <a:pt x="275" y="1066"/>
                    <a:pt x="703" y="1066"/>
                  </a:cubicBezTo>
                  <a:cubicBezTo>
                    <a:pt x="1108" y="1066"/>
                    <a:pt x="1394" y="626"/>
                    <a:pt x="1168" y="292"/>
                  </a:cubicBezTo>
                  <a:lnTo>
                    <a:pt x="1132" y="233"/>
                  </a:lnTo>
                  <a:cubicBezTo>
                    <a:pt x="1037" y="78"/>
                    <a:pt x="864" y="1"/>
                    <a:pt x="690" y="1"/>
                  </a:cubicBezTo>
                  <a:close/>
                </a:path>
              </a:pathLst>
            </a:custGeom>
            <a:solidFill>
              <a:srgbClr val="FFEF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2" name="Google Shape;762;p15"/>
            <p:cNvSpPr/>
            <p:nvPr/>
          </p:nvSpPr>
          <p:spPr>
            <a:xfrm>
              <a:off x="8076177" y="469906"/>
              <a:ext cx="39358" cy="28232"/>
            </a:xfrm>
            <a:custGeom>
              <a:rect b="b" l="l" r="r" t="t"/>
              <a:pathLst>
                <a:path extrusionOk="0" h="878" w="1224">
                  <a:moveTo>
                    <a:pt x="666" y="1"/>
                  </a:moveTo>
                  <a:cubicBezTo>
                    <a:pt x="619" y="1"/>
                    <a:pt x="568" y="7"/>
                    <a:pt x="513" y="21"/>
                  </a:cubicBezTo>
                  <a:cubicBezTo>
                    <a:pt x="477" y="21"/>
                    <a:pt x="465" y="33"/>
                    <a:pt x="441" y="33"/>
                  </a:cubicBezTo>
                  <a:cubicBezTo>
                    <a:pt x="1" y="152"/>
                    <a:pt x="1" y="723"/>
                    <a:pt x="441" y="843"/>
                  </a:cubicBezTo>
                  <a:cubicBezTo>
                    <a:pt x="465" y="843"/>
                    <a:pt x="477" y="854"/>
                    <a:pt x="513" y="854"/>
                  </a:cubicBezTo>
                  <a:cubicBezTo>
                    <a:pt x="571" y="870"/>
                    <a:pt x="625" y="877"/>
                    <a:pt x="674" y="877"/>
                  </a:cubicBezTo>
                  <a:cubicBezTo>
                    <a:pt x="1223" y="877"/>
                    <a:pt x="1221" y="1"/>
                    <a:pt x="666" y="1"/>
                  </a:cubicBezTo>
                  <a:close/>
                </a:path>
              </a:pathLst>
            </a:custGeom>
            <a:solidFill>
              <a:srgbClr val="FFEF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3" name="Google Shape;763;p15"/>
            <p:cNvSpPr/>
            <p:nvPr/>
          </p:nvSpPr>
          <p:spPr>
            <a:xfrm>
              <a:off x="8075019" y="651256"/>
              <a:ext cx="48297" cy="35274"/>
            </a:xfrm>
            <a:custGeom>
              <a:rect b="b" l="l" r="r" t="t"/>
              <a:pathLst>
                <a:path extrusionOk="0" h="1097" w="1502">
                  <a:moveTo>
                    <a:pt x="751" y="1"/>
                  </a:moveTo>
                  <a:cubicBezTo>
                    <a:pt x="1" y="1"/>
                    <a:pt x="1" y="1096"/>
                    <a:pt x="751" y="1096"/>
                  </a:cubicBezTo>
                  <a:cubicBezTo>
                    <a:pt x="1501" y="1072"/>
                    <a:pt x="1501" y="1"/>
                    <a:pt x="751" y="1"/>
                  </a:cubicBezTo>
                  <a:close/>
                </a:path>
              </a:pathLst>
            </a:custGeom>
            <a:solidFill>
              <a:srgbClr val="FFEF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4" name="Google Shape;764;p15"/>
            <p:cNvSpPr/>
            <p:nvPr/>
          </p:nvSpPr>
          <p:spPr>
            <a:xfrm>
              <a:off x="7955598" y="577752"/>
              <a:ext cx="59358" cy="42541"/>
            </a:xfrm>
            <a:custGeom>
              <a:rect b="b" l="l" r="r" t="t"/>
              <a:pathLst>
                <a:path extrusionOk="0" h="1323" w="1846">
                  <a:moveTo>
                    <a:pt x="929" y="1"/>
                  </a:moveTo>
                  <a:cubicBezTo>
                    <a:pt x="0" y="1"/>
                    <a:pt x="0" y="1322"/>
                    <a:pt x="929" y="1322"/>
                  </a:cubicBezTo>
                  <a:cubicBezTo>
                    <a:pt x="1846" y="1310"/>
                    <a:pt x="1846" y="1"/>
                    <a:pt x="929" y="1"/>
                  </a:cubicBezTo>
                  <a:close/>
                </a:path>
              </a:pathLst>
            </a:custGeom>
            <a:solidFill>
              <a:srgbClr val="FFEF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65" name="Google Shape;765;p15"/>
          <p:cNvSpPr txBox="1"/>
          <p:nvPr>
            <p:ph idx="1" type="subTitle"/>
          </p:nvPr>
        </p:nvSpPr>
        <p:spPr>
          <a:xfrm>
            <a:off x="1479425" y="2874146"/>
            <a:ext cx="1857300" cy="421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b="1">
                <a:solidFill>
                  <a:schemeClr val="accent3"/>
                </a:solidFill>
                <a:latin typeface="Montserrat"/>
                <a:ea typeface="Montserrat"/>
                <a:cs typeface="Montserrat"/>
                <a:sym typeface="Montserrat"/>
              </a:defRPr>
            </a:lvl1pPr>
            <a:lvl2pPr lvl="1" rtl="0" algn="ctr">
              <a:lnSpc>
                <a:spcPct val="100000"/>
              </a:lnSpc>
              <a:spcBef>
                <a:spcPts val="1600"/>
              </a:spcBef>
              <a:spcAft>
                <a:spcPts val="0"/>
              </a:spcAft>
              <a:buNone/>
              <a:defRPr b="1">
                <a:solidFill>
                  <a:schemeClr val="accent3"/>
                </a:solidFill>
                <a:latin typeface="Montserrat"/>
                <a:ea typeface="Montserrat"/>
                <a:cs typeface="Montserrat"/>
                <a:sym typeface="Montserrat"/>
              </a:defRPr>
            </a:lvl2pPr>
            <a:lvl3pPr lvl="2" rtl="0" algn="ctr">
              <a:lnSpc>
                <a:spcPct val="100000"/>
              </a:lnSpc>
              <a:spcBef>
                <a:spcPts val="1600"/>
              </a:spcBef>
              <a:spcAft>
                <a:spcPts val="0"/>
              </a:spcAft>
              <a:buNone/>
              <a:defRPr b="1">
                <a:solidFill>
                  <a:schemeClr val="accent3"/>
                </a:solidFill>
                <a:latin typeface="Montserrat"/>
                <a:ea typeface="Montserrat"/>
                <a:cs typeface="Montserrat"/>
                <a:sym typeface="Montserrat"/>
              </a:defRPr>
            </a:lvl3pPr>
            <a:lvl4pPr lvl="3" rtl="0" algn="ctr">
              <a:lnSpc>
                <a:spcPct val="100000"/>
              </a:lnSpc>
              <a:spcBef>
                <a:spcPts val="1600"/>
              </a:spcBef>
              <a:spcAft>
                <a:spcPts val="0"/>
              </a:spcAft>
              <a:buNone/>
              <a:defRPr b="1">
                <a:solidFill>
                  <a:schemeClr val="accent3"/>
                </a:solidFill>
                <a:latin typeface="Montserrat"/>
                <a:ea typeface="Montserrat"/>
                <a:cs typeface="Montserrat"/>
                <a:sym typeface="Montserrat"/>
              </a:defRPr>
            </a:lvl4pPr>
            <a:lvl5pPr lvl="4" rtl="0" algn="ctr">
              <a:lnSpc>
                <a:spcPct val="100000"/>
              </a:lnSpc>
              <a:spcBef>
                <a:spcPts val="1600"/>
              </a:spcBef>
              <a:spcAft>
                <a:spcPts val="0"/>
              </a:spcAft>
              <a:buNone/>
              <a:defRPr b="1">
                <a:solidFill>
                  <a:schemeClr val="accent3"/>
                </a:solidFill>
                <a:latin typeface="Montserrat"/>
                <a:ea typeface="Montserrat"/>
                <a:cs typeface="Montserrat"/>
                <a:sym typeface="Montserrat"/>
              </a:defRPr>
            </a:lvl5pPr>
            <a:lvl6pPr lvl="5" rtl="0" algn="ctr">
              <a:lnSpc>
                <a:spcPct val="100000"/>
              </a:lnSpc>
              <a:spcBef>
                <a:spcPts val="1600"/>
              </a:spcBef>
              <a:spcAft>
                <a:spcPts val="0"/>
              </a:spcAft>
              <a:buNone/>
              <a:defRPr b="1">
                <a:solidFill>
                  <a:schemeClr val="accent3"/>
                </a:solidFill>
                <a:latin typeface="Montserrat"/>
                <a:ea typeface="Montserrat"/>
                <a:cs typeface="Montserrat"/>
                <a:sym typeface="Montserrat"/>
              </a:defRPr>
            </a:lvl6pPr>
            <a:lvl7pPr lvl="6" rtl="0" algn="ctr">
              <a:lnSpc>
                <a:spcPct val="100000"/>
              </a:lnSpc>
              <a:spcBef>
                <a:spcPts val="1600"/>
              </a:spcBef>
              <a:spcAft>
                <a:spcPts val="0"/>
              </a:spcAft>
              <a:buNone/>
              <a:defRPr b="1">
                <a:solidFill>
                  <a:schemeClr val="accent3"/>
                </a:solidFill>
                <a:latin typeface="Montserrat"/>
                <a:ea typeface="Montserrat"/>
                <a:cs typeface="Montserrat"/>
                <a:sym typeface="Montserrat"/>
              </a:defRPr>
            </a:lvl7pPr>
            <a:lvl8pPr lvl="7" rtl="0" algn="ctr">
              <a:lnSpc>
                <a:spcPct val="100000"/>
              </a:lnSpc>
              <a:spcBef>
                <a:spcPts val="1600"/>
              </a:spcBef>
              <a:spcAft>
                <a:spcPts val="0"/>
              </a:spcAft>
              <a:buNone/>
              <a:defRPr b="1">
                <a:solidFill>
                  <a:schemeClr val="accent3"/>
                </a:solidFill>
                <a:latin typeface="Montserrat"/>
                <a:ea typeface="Montserrat"/>
                <a:cs typeface="Montserrat"/>
                <a:sym typeface="Montserrat"/>
              </a:defRPr>
            </a:lvl8pPr>
            <a:lvl9pPr lvl="8" rtl="0" algn="ctr">
              <a:lnSpc>
                <a:spcPct val="100000"/>
              </a:lnSpc>
              <a:spcBef>
                <a:spcPts val="1600"/>
              </a:spcBef>
              <a:spcAft>
                <a:spcPts val="1600"/>
              </a:spcAft>
              <a:buNone/>
              <a:defRPr b="1">
                <a:solidFill>
                  <a:schemeClr val="accent3"/>
                </a:solidFill>
                <a:latin typeface="Montserrat"/>
                <a:ea typeface="Montserrat"/>
                <a:cs typeface="Montserrat"/>
                <a:sym typeface="Montserrat"/>
              </a:defRPr>
            </a:lvl9pPr>
          </a:lstStyle>
          <a:p/>
        </p:txBody>
      </p:sp>
      <p:sp>
        <p:nvSpPr>
          <p:cNvPr id="766" name="Google Shape;766;p15"/>
          <p:cNvSpPr txBox="1"/>
          <p:nvPr>
            <p:ph idx="2" type="subTitle"/>
          </p:nvPr>
        </p:nvSpPr>
        <p:spPr>
          <a:xfrm>
            <a:off x="3643354" y="2874163"/>
            <a:ext cx="1857300" cy="421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b="1">
                <a:solidFill>
                  <a:schemeClr val="accent3"/>
                </a:solidFill>
                <a:latin typeface="Montserrat"/>
                <a:ea typeface="Montserrat"/>
                <a:cs typeface="Montserrat"/>
                <a:sym typeface="Montserrat"/>
              </a:defRPr>
            </a:lvl1pPr>
            <a:lvl2pPr lvl="1" rtl="0" algn="ctr">
              <a:lnSpc>
                <a:spcPct val="100000"/>
              </a:lnSpc>
              <a:spcBef>
                <a:spcPts val="1600"/>
              </a:spcBef>
              <a:spcAft>
                <a:spcPts val="0"/>
              </a:spcAft>
              <a:buNone/>
              <a:defRPr b="1">
                <a:solidFill>
                  <a:schemeClr val="accent3"/>
                </a:solidFill>
                <a:latin typeface="Montserrat"/>
                <a:ea typeface="Montserrat"/>
                <a:cs typeface="Montserrat"/>
                <a:sym typeface="Montserrat"/>
              </a:defRPr>
            </a:lvl2pPr>
            <a:lvl3pPr lvl="2" rtl="0" algn="ctr">
              <a:lnSpc>
                <a:spcPct val="100000"/>
              </a:lnSpc>
              <a:spcBef>
                <a:spcPts val="1600"/>
              </a:spcBef>
              <a:spcAft>
                <a:spcPts val="0"/>
              </a:spcAft>
              <a:buNone/>
              <a:defRPr b="1">
                <a:solidFill>
                  <a:schemeClr val="accent3"/>
                </a:solidFill>
                <a:latin typeface="Montserrat"/>
                <a:ea typeface="Montserrat"/>
                <a:cs typeface="Montserrat"/>
                <a:sym typeface="Montserrat"/>
              </a:defRPr>
            </a:lvl3pPr>
            <a:lvl4pPr lvl="3" rtl="0" algn="ctr">
              <a:lnSpc>
                <a:spcPct val="100000"/>
              </a:lnSpc>
              <a:spcBef>
                <a:spcPts val="1600"/>
              </a:spcBef>
              <a:spcAft>
                <a:spcPts val="0"/>
              </a:spcAft>
              <a:buNone/>
              <a:defRPr b="1">
                <a:solidFill>
                  <a:schemeClr val="accent3"/>
                </a:solidFill>
                <a:latin typeface="Montserrat"/>
                <a:ea typeface="Montserrat"/>
                <a:cs typeface="Montserrat"/>
                <a:sym typeface="Montserrat"/>
              </a:defRPr>
            </a:lvl4pPr>
            <a:lvl5pPr lvl="4" rtl="0" algn="ctr">
              <a:lnSpc>
                <a:spcPct val="100000"/>
              </a:lnSpc>
              <a:spcBef>
                <a:spcPts val="1600"/>
              </a:spcBef>
              <a:spcAft>
                <a:spcPts val="0"/>
              </a:spcAft>
              <a:buNone/>
              <a:defRPr b="1">
                <a:solidFill>
                  <a:schemeClr val="accent3"/>
                </a:solidFill>
                <a:latin typeface="Montserrat"/>
                <a:ea typeface="Montserrat"/>
                <a:cs typeface="Montserrat"/>
                <a:sym typeface="Montserrat"/>
              </a:defRPr>
            </a:lvl5pPr>
            <a:lvl6pPr lvl="5" rtl="0" algn="ctr">
              <a:lnSpc>
                <a:spcPct val="100000"/>
              </a:lnSpc>
              <a:spcBef>
                <a:spcPts val="1600"/>
              </a:spcBef>
              <a:spcAft>
                <a:spcPts val="0"/>
              </a:spcAft>
              <a:buNone/>
              <a:defRPr b="1">
                <a:solidFill>
                  <a:schemeClr val="accent3"/>
                </a:solidFill>
                <a:latin typeface="Montserrat"/>
                <a:ea typeface="Montserrat"/>
                <a:cs typeface="Montserrat"/>
                <a:sym typeface="Montserrat"/>
              </a:defRPr>
            </a:lvl6pPr>
            <a:lvl7pPr lvl="6" rtl="0" algn="ctr">
              <a:lnSpc>
                <a:spcPct val="100000"/>
              </a:lnSpc>
              <a:spcBef>
                <a:spcPts val="1600"/>
              </a:spcBef>
              <a:spcAft>
                <a:spcPts val="0"/>
              </a:spcAft>
              <a:buNone/>
              <a:defRPr b="1">
                <a:solidFill>
                  <a:schemeClr val="accent3"/>
                </a:solidFill>
                <a:latin typeface="Montserrat"/>
                <a:ea typeface="Montserrat"/>
                <a:cs typeface="Montserrat"/>
                <a:sym typeface="Montserrat"/>
              </a:defRPr>
            </a:lvl7pPr>
            <a:lvl8pPr lvl="7" rtl="0" algn="ctr">
              <a:lnSpc>
                <a:spcPct val="100000"/>
              </a:lnSpc>
              <a:spcBef>
                <a:spcPts val="1600"/>
              </a:spcBef>
              <a:spcAft>
                <a:spcPts val="0"/>
              </a:spcAft>
              <a:buNone/>
              <a:defRPr b="1">
                <a:solidFill>
                  <a:schemeClr val="accent3"/>
                </a:solidFill>
                <a:latin typeface="Montserrat"/>
                <a:ea typeface="Montserrat"/>
                <a:cs typeface="Montserrat"/>
                <a:sym typeface="Montserrat"/>
              </a:defRPr>
            </a:lvl8pPr>
            <a:lvl9pPr lvl="8" rtl="0" algn="ctr">
              <a:lnSpc>
                <a:spcPct val="100000"/>
              </a:lnSpc>
              <a:spcBef>
                <a:spcPts val="1600"/>
              </a:spcBef>
              <a:spcAft>
                <a:spcPts val="1600"/>
              </a:spcAft>
              <a:buNone/>
              <a:defRPr b="1">
                <a:solidFill>
                  <a:schemeClr val="accent3"/>
                </a:solidFill>
                <a:latin typeface="Montserrat"/>
                <a:ea typeface="Montserrat"/>
                <a:cs typeface="Montserrat"/>
                <a:sym typeface="Montserrat"/>
              </a:defRPr>
            </a:lvl9pPr>
          </a:lstStyle>
          <a:p/>
        </p:txBody>
      </p:sp>
      <p:sp>
        <p:nvSpPr>
          <p:cNvPr id="767" name="Google Shape;767;p15"/>
          <p:cNvSpPr txBox="1"/>
          <p:nvPr>
            <p:ph idx="3" type="subTitle"/>
          </p:nvPr>
        </p:nvSpPr>
        <p:spPr>
          <a:xfrm>
            <a:off x="5807271" y="2874172"/>
            <a:ext cx="1857300" cy="421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b="1">
                <a:solidFill>
                  <a:schemeClr val="accent3"/>
                </a:solidFill>
                <a:latin typeface="Montserrat"/>
                <a:ea typeface="Montserrat"/>
                <a:cs typeface="Montserrat"/>
                <a:sym typeface="Montserrat"/>
              </a:defRPr>
            </a:lvl1pPr>
            <a:lvl2pPr lvl="1" rtl="0" algn="ctr">
              <a:lnSpc>
                <a:spcPct val="100000"/>
              </a:lnSpc>
              <a:spcBef>
                <a:spcPts val="1600"/>
              </a:spcBef>
              <a:spcAft>
                <a:spcPts val="0"/>
              </a:spcAft>
              <a:buNone/>
              <a:defRPr b="1">
                <a:solidFill>
                  <a:schemeClr val="accent3"/>
                </a:solidFill>
                <a:latin typeface="Montserrat"/>
                <a:ea typeface="Montserrat"/>
                <a:cs typeface="Montserrat"/>
                <a:sym typeface="Montserrat"/>
              </a:defRPr>
            </a:lvl2pPr>
            <a:lvl3pPr lvl="2" rtl="0" algn="ctr">
              <a:lnSpc>
                <a:spcPct val="100000"/>
              </a:lnSpc>
              <a:spcBef>
                <a:spcPts val="1600"/>
              </a:spcBef>
              <a:spcAft>
                <a:spcPts val="0"/>
              </a:spcAft>
              <a:buNone/>
              <a:defRPr b="1">
                <a:solidFill>
                  <a:schemeClr val="accent3"/>
                </a:solidFill>
                <a:latin typeface="Montserrat"/>
                <a:ea typeface="Montserrat"/>
                <a:cs typeface="Montserrat"/>
                <a:sym typeface="Montserrat"/>
              </a:defRPr>
            </a:lvl3pPr>
            <a:lvl4pPr lvl="3" rtl="0" algn="ctr">
              <a:lnSpc>
                <a:spcPct val="100000"/>
              </a:lnSpc>
              <a:spcBef>
                <a:spcPts val="1600"/>
              </a:spcBef>
              <a:spcAft>
                <a:spcPts val="0"/>
              </a:spcAft>
              <a:buNone/>
              <a:defRPr b="1">
                <a:solidFill>
                  <a:schemeClr val="accent3"/>
                </a:solidFill>
                <a:latin typeface="Montserrat"/>
                <a:ea typeface="Montserrat"/>
                <a:cs typeface="Montserrat"/>
                <a:sym typeface="Montserrat"/>
              </a:defRPr>
            </a:lvl4pPr>
            <a:lvl5pPr lvl="4" rtl="0" algn="ctr">
              <a:lnSpc>
                <a:spcPct val="100000"/>
              </a:lnSpc>
              <a:spcBef>
                <a:spcPts val="1600"/>
              </a:spcBef>
              <a:spcAft>
                <a:spcPts val="0"/>
              </a:spcAft>
              <a:buNone/>
              <a:defRPr b="1">
                <a:solidFill>
                  <a:schemeClr val="accent3"/>
                </a:solidFill>
                <a:latin typeface="Montserrat"/>
                <a:ea typeface="Montserrat"/>
                <a:cs typeface="Montserrat"/>
                <a:sym typeface="Montserrat"/>
              </a:defRPr>
            </a:lvl5pPr>
            <a:lvl6pPr lvl="5" rtl="0" algn="ctr">
              <a:lnSpc>
                <a:spcPct val="100000"/>
              </a:lnSpc>
              <a:spcBef>
                <a:spcPts val="1600"/>
              </a:spcBef>
              <a:spcAft>
                <a:spcPts val="0"/>
              </a:spcAft>
              <a:buNone/>
              <a:defRPr b="1">
                <a:solidFill>
                  <a:schemeClr val="accent3"/>
                </a:solidFill>
                <a:latin typeface="Montserrat"/>
                <a:ea typeface="Montserrat"/>
                <a:cs typeface="Montserrat"/>
                <a:sym typeface="Montserrat"/>
              </a:defRPr>
            </a:lvl6pPr>
            <a:lvl7pPr lvl="6" rtl="0" algn="ctr">
              <a:lnSpc>
                <a:spcPct val="100000"/>
              </a:lnSpc>
              <a:spcBef>
                <a:spcPts val="1600"/>
              </a:spcBef>
              <a:spcAft>
                <a:spcPts val="0"/>
              </a:spcAft>
              <a:buNone/>
              <a:defRPr b="1">
                <a:solidFill>
                  <a:schemeClr val="accent3"/>
                </a:solidFill>
                <a:latin typeface="Montserrat"/>
                <a:ea typeface="Montserrat"/>
                <a:cs typeface="Montserrat"/>
                <a:sym typeface="Montserrat"/>
              </a:defRPr>
            </a:lvl7pPr>
            <a:lvl8pPr lvl="7" rtl="0" algn="ctr">
              <a:lnSpc>
                <a:spcPct val="100000"/>
              </a:lnSpc>
              <a:spcBef>
                <a:spcPts val="1600"/>
              </a:spcBef>
              <a:spcAft>
                <a:spcPts val="0"/>
              </a:spcAft>
              <a:buNone/>
              <a:defRPr b="1">
                <a:solidFill>
                  <a:schemeClr val="accent3"/>
                </a:solidFill>
                <a:latin typeface="Montserrat"/>
                <a:ea typeface="Montserrat"/>
                <a:cs typeface="Montserrat"/>
                <a:sym typeface="Montserrat"/>
              </a:defRPr>
            </a:lvl8pPr>
            <a:lvl9pPr lvl="8" rtl="0" algn="ctr">
              <a:lnSpc>
                <a:spcPct val="100000"/>
              </a:lnSpc>
              <a:spcBef>
                <a:spcPts val="1600"/>
              </a:spcBef>
              <a:spcAft>
                <a:spcPts val="1600"/>
              </a:spcAft>
              <a:buNone/>
              <a:defRPr b="1">
                <a:solidFill>
                  <a:schemeClr val="accent3"/>
                </a:solidFill>
                <a:latin typeface="Montserrat"/>
                <a:ea typeface="Montserrat"/>
                <a:cs typeface="Montserrat"/>
                <a:sym typeface="Montserrat"/>
              </a:defRPr>
            </a:lvl9pPr>
          </a:lstStyle>
          <a:p/>
        </p:txBody>
      </p:sp>
      <p:sp>
        <p:nvSpPr>
          <p:cNvPr id="768" name="Google Shape;768;p15"/>
          <p:cNvSpPr txBox="1"/>
          <p:nvPr>
            <p:ph idx="4" type="body"/>
          </p:nvPr>
        </p:nvSpPr>
        <p:spPr>
          <a:xfrm>
            <a:off x="1628775" y="3181350"/>
            <a:ext cx="1562100" cy="857400"/>
          </a:xfrm>
          <a:prstGeom prst="rect">
            <a:avLst/>
          </a:prstGeom>
        </p:spPr>
        <p:txBody>
          <a:bodyPr anchorCtr="0" anchor="t" bIns="91425" lIns="91425" spcFirstLastPara="1" rIns="91425" wrap="square" tIns="91425">
            <a:noAutofit/>
          </a:bodyPr>
          <a:lstStyle>
            <a:lvl1pPr indent="-317500" lvl="0" marL="457200" rtl="0" algn="ctr">
              <a:lnSpc>
                <a:spcPct val="100000"/>
              </a:lnSpc>
              <a:spcBef>
                <a:spcPts val="0"/>
              </a:spcBef>
              <a:spcAft>
                <a:spcPts val="0"/>
              </a:spcAft>
              <a:buSzPts val="1400"/>
              <a:buChar char="●"/>
              <a:defRPr sz="1400"/>
            </a:lvl1pPr>
            <a:lvl2pPr indent="-317500" lvl="1" marL="914400" rtl="0" algn="ctr">
              <a:lnSpc>
                <a:spcPct val="100000"/>
              </a:lnSpc>
              <a:spcBef>
                <a:spcPts val="1600"/>
              </a:spcBef>
              <a:spcAft>
                <a:spcPts val="0"/>
              </a:spcAft>
              <a:buSzPts val="1400"/>
              <a:buChar char="○"/>
              <a:defRPr/>
            </a:lvl2pPr>
            <a:lvl3pPr indent="-317500" lvl="2" marL="1371600" rtl="0" algn="ctr">
              <a:lnSpc>
                <a:spcPct val="100000"/>
              </a:lnSpc>
              <a:spcBef>
                <a:spcPts val="1600"/>
              </a:spcBef>
              <a:spcAft>
                <a:spcPts val="0"/>
              </a:spcAft>
              <a:buSzPts val="1400"/>
              <a:buChar char="■"/>
              <a:defRPr/>
            </a:lvl3pPr>
            <a:lvl4pPr indent="-317500" lvl="3" marL="1828800" rtl="0" algn="ctr">
              <a:lnSpc>
                <a:spcPct val="100000"/>
              </a:lnSpc>
              <a:spcBef>
                <a:spcPts val="1600"/>
              </a:spcBef>
              <a:spcAft>
                <a:spcPts val="0"/>
              </a:spcAft>
              <a:buSzPts val="1400"/>
              <a:buChar char="●"/>
              <a:defRPr/>
            </a:lvl4pPr>
            <a:lvl5pPr indent="-317500" lvl="4" marL="2286000" rtl="0" algn="ctr">
              <a:lnSpc>
                <a:spcPct val="100000"/>
              </a:lnSpc>
              <a:spcBef>
                <a:spcPts val="1600"/>
              </a:spcBef>
              <a:spcAft>
                <a:spcPts val="0"/>
              </a:spcAft>
              <a:buSzPts val="1400"/>
              <a:buChar char="○"/>
              <a:defRPr/>
            </a:lvl5pPr>
            <a:lvl6pPr indent="-317500" lvl="5" marL="2743200" rtl="0" algn="ctr">
              <a:lnSpc>
                <a:spcPct val="100000"/>
              </a:lnSpc>
              <a:spcBef>
                <a:spcPts val="1600"/>
              </a:spcBef>
              <a:spcAft>
                <a:spcPts val="0"/>
              </a:spcAft>
              <a:buSzPts val="1400"/>
              <a:buChar char="■"/>
              <a:defRPr/>
            </a:lvl6pPr>
            <a:lvl7pPr indent="-317500" lvl="6" marL="3200400" rtl="0" algn="ctr">
              <a:lnSpc>
                <a:spcPct val="100000"/>
              </a:lnSpc>
              <a:spcBef>
                <a:spcPts val="1600"/>
              </a:spcBef>
              <a:spcAft>
                <a:spcPts val="0"/>
              </a:spcAft>
              <a:buSzPts val="1400"/>
              <a:buChar char="●"/>
              <a:defRPr/>
            </a:lvl7pPr>
            <a:lvl8pPr indent="-317500" lvl="7" marL="3657600" rtl="0" algn="ctr">
              <a:lnSpc>
                <a:spcPct val="100000"/>
              </a:lnSpc>
              <a:spcBef>
                <a:spcPts val="1600"/>
              </a:spcBef>
              <a:spcAft>
                <a:spcPts val="0"/>
              </a:spcAft>
              <a:buSzPts val="1400"/>
              <a:buChar char="○"/>
              <a:defRPr/>
            </a:lvl8pPr>
            <a:lvl9pPr indent="-317500" lvl="8" marL="4114800" rtl="0" algn="ctr">
              <a:lnSpc>
                <a:spcPct val="100000"/>
              </a:lnSpc>
              <a:spcBef>
                <a:spcPts val="1600"/>
              </a:spcBef>
              <a:spcAft>
                <a:spcPts val="1600"/>
              </a:spcAft>
              <a:buSzPts val="1400"/>
              <a:buChar char="■"/>
              <a:defRPr/>
            </a:lvl9pPr>
          </a:lstStyle>
          <a:p/>
        </p:txBody>
      </p:sp>
      <p:sp>
        <p:nvSpPr>
          <p:cNvPr id="769" name="Google Shape;769;p15"/>
          <p:cNvSpPr txBox="1"/>
          <p:nvPr>
            <p:ph idx="5" type="body"/>
          </p:nvPr>
        </p:nvSpPr>
        <p:spPr>
          <a:xfrm>
            <a:off x="3800475" y="3181350"/>
            <a:ext cx="1562100" cy="857400"/>
          </a:xfrm>
          <a:prstGeom prst="rect">
            <a:avLst/>
          </a:prstGeom>
        </p:spPr>
        <p:txBody>
          <a:bodyPr anchorCtr="0" anchor="t" bIns="91425" lIns="91425" spcFirstLastPara="1" rIns="91425" wrap="square" tIns="91425">
            <a:noAutofit/>
          </a:bodyPr>
          <a:lstStyle>
            <a:lvl1pPr indent="-317500" lvl="0" marL="457200" rtl="0" algn="ctr">
              <a:lnSpc>
                <a:spcPct val="100000"/>
              </a:lnSpc>
              <a:spcBef>
                <a:spcPts val="0"/>
              </a:spcBef>
              <a:spcAft>
                <a:spcPts val="0"/>
              </a:spcAft>
              <a:buSzPts val="1400"/>
              <a:buChar char="●"/>
              <a:defRPr sz="1400"/>
            </a:lvl1pPr>
            <a:lvl2pPr indent="-317500" lvl="1" marL="914400" rtl="0" algn="ctr">
              <a:lnSpc>
                <a:spcPct val="100000"/>
              </a:lnSpc>
              <a:spcBef>
                <a:spcPts val="1600"/>
              </a:spcBef>
              <a:spcAft>
                <a:spcPts val="0"/>
              </a:spcAft>
              <a:buSzPts val="1400"/>
              <a:buChar char="○"/>
              <a:defRPr/>
            </a:lvl2pPr>
            <a:lvl3pPr indent="-317500" lvl="2" marL="1371600" rtl="0" algn="ctr">
              <a:lnSpc>
                <a:spcPct val="100000"/>
              </a:lnSpc>
              <a:spcBef>
                <a:spcPts val="1600"/>
              </a:spcBef>
              <a:spcAft>
                <a:spcPts val="0"/>
              </a:spcAft>
              <a:buSzPts val="1400"/>
              <a:buChar char="■"/>
              <a:defRPr/>
            </a:lvl3pPr>
            <a:lvl4pPr indent="-317500" lvl="3" marL="1828800" rtl="0" algn="ctr">
              <a:lnSpc>
                <a:spcPct val="100000"/>
              </a:lnSpc>
              <a:spcBef>
                <a:spcPts val="1600"/>
              </a:spcBef>
              <a:spcAft>
                <a:spcPts val="0"/>
              </a:spcAft>
              <a:buSzPts val="1400"/>
              <a:buChar char="●"/>
              <a:defRPr/>
            </a:lvl4pPr>
            <a:lvl5pPr indent="-317500" lvl="4" marL="2286000" rtl="0" algn="ctr">
              <a:lnSpc>
                <a:spcPct val="100000"/>
              </a:lnSpc>
              <a:spcBef>
                <a:spcPts val="1600"/>
              </a:spcBef>
              <a:spcAft>
                <a:spcPts val="0"/>
              </a:spcAft>
              <a:buSzPts val="1400"/>
              <a:buChar char="○"/>
              <a:defRPr/>
            </a:lvl5pPr>
            <a:lvl6pPr indent="-317500" lvl="5" marL="2743200" rtl="0" algn="ctr">
              <a:lnSpc>
                <a:spcPct val="100000"/>
              </a:lnSpc>
              <a:spcBef>
                <a:spcPts val="1600"/>
              </a:spcBef>
              <a:spcAft>
                <a:spcPts val="0"/>
              </a:spcAft>
              <a:buSzPts val="1400"/>
              <a:buChar char="■"/>
              <a:defRPr/>
            </a:lvl6pPr>
            <a:lvl7pPr indent="-317500" lvl="6" marL="3200400" rtl="0" algn="ctr">
              <a:lnSpc>
                <a:spcPct val="100000"/>
              </a:lnSpc>
              <a:spcBef>
                <a:spcPts val="1600"/>
              </a:spcBef>
              <a:spcAft>
                <a:spcPts val="0"/>
              </a:spcAft>
              <a:buSzPts val="1400"/>
              <a:buChar char="●"/>
              <a:defRPr/>
            </a:lvl7pPr>
            <a:lvl8pPr indent="-317500" lvl="7" marL="3657600" rtl="0" algn="ctr">
              <a:lnSpc>
                <a:spcPct val="100000"/>
              </a:lnSpc>
              <a:spcBef>
                <a:spcPts val="1600"/>
              </a:spcBef>
              <a:spcAft>
                <a:spcPts val="0"/>
              </a:spcAft>
              <a:buSzPts val="1400"/>
              <a:buChar char="○"/>
              <a:defRPr/>
            </a:lvl8pPr>
            <a:lvl9pPr indent="-317500" lvl="8" marL="4114800" rtl="0" algn="ctr">
              <a:lnSpc>
                <a:spcPct val="100000"/>
              </a:lnSpc>
              <a:spcBef>
                <a:spcPts val="1600"/>
              </a:spcBef>
              <a:spcAft>
                <a:spcPts val="1600"/>
              </a:spcAft>
              <a:buSzPts val="1400"/>
              <a:buChar char="■"/>
              <a:defRPr/>
            </a:lvl9pPr>
          </a:lstStyle>
          <a:p/>
        </p:txBody>
      </p:sp>
      <p:sp>
        <p:nvSpPr>
          <p:cNvPr id="770" name="Google Shape;770;p15"/>
          <p:cNvSpPr txBox="1"/>
          <p:nvPr>
            <p:ph idx="6" type="body"/>
          </p:nvPr>
        </p:nvSpPr>
        <p:spPr>
          <a:xfrm>
            <a:off x="5943600" y="3181350"/>
            <a:ext cx="1562100" cy="857400"/>
          </a:xfrm>
          <a:prstGeom prst="rect">
            <a:avLst/>
          </a:prstGeom>
        </p:spPr>
        <p:txBody>
          <a:bodyPr anchorCtr="0" anchor="t" bIns="91425" lIns="91425" spcFirstLastPara="1" rIns="91425" wrap="square" tIns="91425">
            <a:noAutofit/>
          </a:bodyPr>
          <a:lstStyle>
            <a:lvl1pPr indent="-317500" lvl="0" marL="457200" rtl="0" algn="ctr">
              <a:lnSpc>
                <a:spcPct val="100000"/>
              </a:lnSpc>
              <a:spcBef>
                <a:spcPts val="0"/>
              </a:spcBef>
              <a:spcAft>
                <a:spcPts val="0"/>
              </a:spcAft>
              <a:buSzPts val="1400"/>
              <a:buChar char="●"/>
              <a:defRPr sz="1400"/>
            </a:lvl1pPr>
            <a:lvl2pPr indent="-317500" lvl="1" marL="914400" rtl="0" algn="ctr">
              <a:lnSpc>
                <a:spcPct val="100000"/>
              </a:lnSpc>
              <a:spcBef>
                <a:spcPts val="1600"/>
              </a:spcBef>
              <a:spcAft>
                <a:spcPts val="0"/>
              </a:spcAft>
              <a:buSzPts val="1400"/>
              <a:buChar char="○"/>
              <a:defRPr/>
            </a:lvl2pPr>
            <a:lvl3pPr indent="-317500" lvl="2" marL="1371600" rtl="0" algn="ctr">
              <a:lnSpc>
                <a:spcPct val="100000"/>
              </a:lnSpc>
              <a:spcBef>
                <a:spcPts val="1600"/>
              </a:spcBef>
              <a:spcAft>
                <a:spcPts val="0"/>
              </a:spcAft>
              <a:buSzPts val="1400"/>
              <a:buChar char="■"/>
              <a:defRPr/>
            </a:lvl3pPr>
            <a:lvl4pPr indent="-317500" lvl="3" marL="1828800" rtl="0" algn="ctr">
              <a:lnSpc>
                <a:spcPct val="100000"/>
              </a:lnSpc>
              <a:spcBef>
                <a:spcPts val="1600"/>
              </a:spcBef>
              <a:spcAft>
                <a:spcPts val="0"/>
              </a:spcAft>
              <a:buSzPts val="1400"/>
              <a:buChar char="●"/>
              <a:defRPr/>
            </a:lvl4pPr>
            <a:lvl5pPr indent="-317500" lvl="4" marL="2286000" rtl="0" algn="ctr">
              <a:lnSpc>
                <a:spcPct val="100000"/>
              </a:lnSpc>
              <a:spcBef>
                <a:spcPts val="1600"/>
              </a:spcBef>
              <a:spcAft>
                <a:spcPts val="0"/>
              </a:spcAft>
              <a:buSzPts val="1400"/>
              <a:buChar char="○"/>
              <a:defRPr/>
            </a:lvl5pPr>
            <a:lvl6pPr indent="-317500" lvl="5" marL="2743200" rtl="0" algn="ctr">
              <a:lnSpc>
                <a:spcPct val="100000"/>
              </a:lnSpc>
              <a:spcBef>
                <a:spcPts val="1600"/>
              </a:spcBef>
              <a:spcAft>
                <a:spcPts val="0"/>
              </a:spcAft>
              <a:buSzPts val="1400"/>
              <a:buChar char="■"/>
              <a:defRPr/>
            </a:lvl6pPr>
            <a:lvl7pPr indent="-317500" lvl="6" marL="3200400" rtl="0" algn="ctr">
              <a:lnSpc>
                <a:spcPct val="100000"/>
              </a:lnSpc>
              <a:spcBef>
                <a:spcPts val="1600"/>
              </a:spcBef>
              <a:spcAft>
                <a:spcPts val="0"/>
              </a:spcAft>
              <a:buSzPts val="1400"/>
              <a:buChar char="●"/>
              <a:defRPr/>
            </a:lvl7pPr>
            <a:lvl8pPr indent="-317500" lvl="7" marL="3657600" rtl="0" algn="ctr">
              <a:lnSpc>
                <a:spcPct val="100000"/>
              </a:lnSpc>
              <a:spcBef>
                <a:spcPts val="1600"/>
              </a:spcBef>
              <a:spcAft>
                <a:spcPts val="0"/>
              </a:spcAft>
              <a:buSzPts val="1400"/>
              <a:buChar char="○"/>
              <a:defRPr/>
            </a:lvl8pPr>
            <a:lvl9pPr indent="-317500" lvl="8" marL="4114800" rtl="0" algn="ctr">
              <a:lnSpc>
                <a:spcPct val="100000"/>
              </a:lnSpc>
              <a:spcBef>
                <a:spcPts val="1600"/>
              </a:spcBef>
              <a:spcAft>
                <a:spcPts val="1600"/>
              </a:spcAft>
              <a:buSzPts val="14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17">
    <p:spTree>
      <p:nvGrpSpPr>
        <p:cNvPr id="771" name="Shape 771"/>
        <p:cNvGrpSpPr/>
        <p:nvPr/>
      </p:nvGrpSpPr>
      <p:grpSpPr>
        <a:xfrm>
          <a:off x="0" y="0"/>
          <a:ext cx="0" cy="0"/>
          <a:chOff x="0" y="0"/>
          <a:chExt cx="0" cy="0"/>
        </a:xfrm>
      </p:grpSpPr>
      <p:sp>
        <p:nvSpPr>
          <p:cNvPr id="772" name="Google Shape;772;p16"/>
          <p:cNvSpPr/>
          <p:nvPr/>
        </p:nvSpPr>
        <p:spPr>
          <a:xfrm>
            <a:off x="-1391900" y="-1981624"/>
            <a:ext cx="2375775" cy="2464563"/>
          </a:xfrm>
          <a:custGeom>
            <a:rect b="b" l="l" r="r" t="t"/>
            <a:pathLst>
              <a:path extrusionOk="0" h="105923" w="102107">
                <a:moveTo>
                  <a:pt x="68929" y="0"/>
                </a:moveTo>
                <a:cubicBezTo>
                  <a:pt x="60570" y="0"/>
                  <a:pt x="52411" y="3217"/>
                  <a:pt x="47553" y="10082"/>
                </a:cubicBezTo>
                <a:cubicBezTo>
                  <a:pt x="34353" y="28745"/>
                  <a:pt x="42123" y="33139"/>
                  <a:pt x="27235" y="39305"/>
                </a:cubicBezTo>
                <a:cubicBezTo>
                  <a:pt x="3777" y="49012"/>
                  <a:pt x="0" y="75278"/>
                  <a:pt x="16074" y="92856"/>
                </a:cubicBezTo>
                <a:cubicBezTo>
                  <a:pt x="24182" y="101689"/>
                  <a:pt x="35991" y="105922"/>
                  <a:pt x="47836" y="105922"/>
                </a:cubicBezTo>
                <a:cubicBezTo>
                  <a:pt x="55371" y="105922"/>
                  <a:pt x="62921" y="104209"/>
                  <a:pt x="69542" y="100876"/>
                </a:cubicBezTo>
                <a:cubicBezTo>
                  <a:pt x="83226" y="93975"/>
                  <a:pt x="90427" y="79656"/>
                  <a:pt x="95106" y="65754"/>
                </a:cubicBezTo>
                <a:cubicBezTo>
                  <a:pt x="100302" y="50366"/>
                  <a:pt x="102107" y="33240"/>
                  <a:pt x="96660" y="17667"/>
                </a:cubicBezTo>
                <a:cubicBezTo>
                  <a:pt x="92676" y="6282"/>
                  <a:pt x="80609" y="0"/>
                  <a:pt x="68929"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3" name="Google Shape;773;p16"/>
          <p:cNvSpPr/>
          <p:nvPr/>
        </p:nvSpPr>
        <p:spPr>
          <a:xfrm rot="9851859">
            <a:off x="-489458" y="4176229"/>
            <a:ext cx="1485229" cy="1308250"/>
          </a:xfrm>
          <a:custGeom>
            <a:rect b="b" l="l" r="r" t="t"/>
            <a:pathLst>
              <a:path extrusionOk="0" h="40469" w="45948">
                <a:moveTo>
                  <a:pt x="16631" y="0"/>
                </a:moveTo>
                <a:cubicBezTo>
                  <a:pt x="7288" y="0"/>
                  <a:pt x="0" y="7809"/>
                  <a:pt x="316" y="17532"/>
                </a:cubicBezTo>
                <a:cubicBezTo>
                  <a:pt x="639" y="27647"/>
                  <a:pt x="9519" y="40468"/>
                  <a:pt x="24238" y="40468"/>
                </a:cubicBezTo>
                <a:cubicBezTo>
                  <a:pt x="25542" y="40468"/>
                  <a:pt x="26892" y="40368"/>
                  <a:pt x="28287" y="40156"/>
                </a:cubicBezTo>
                <a:cubicBezTo>
                  <a:pt x="41353" y="38134"/>
                  <a:pt x="45948" y="24299"/>
                  <a:pt x="35622" y="11116"/>
                </a:cubicBezTo>
                <a:cubicBezTo>
                  <a:pt x="29418" y="3192"/>
                  <a:pt x="22605" y="0"/>
                  <a:pt x="16631"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4" name="Google Shape;774;p16"/>
          <p:cNvSpPr txBox="1"/>
          <p:nvPr>
            <p:ph type="title"/>
          </p:nvPr>
        </p:nvSpPr>
        <p:spPr>
          <a:xfrm>
            <a:off x="1356000" y="445025"/>
            <a:ext cx="6432000" cy="572700"/>
          </a:xfrm>
          <a:prstGeom prst="rect">
            <a:avLst/>
          </a:prstGeom>
        </p:spPr>
        <p:txBody>
          <a:bodyPr anchorCtr="0" anchor="t" bIns="91425" lIns="91425" spcFirstLastPara="1" rIns="91425" wrap="square" tIns="91425">
            <a:noAutofit/>
          </a:bodyPr>
          <a:lstStyle>
            <a:lvl1pPr lvl="0">
              <a:spcBef>
                <a:spcPts val="0"/>
              </a:spcBef>
              <a:spcAft>
                <a:spcPts val="0"/>
              </a:spcAft>
              <a:buSzPts val="3500"/>
              <a:buNone/>
              <a:defRPr>
                <a:latin typeface="Lato"/>
                <a:ea typeface="Lato"/>
                <a:cs typeface="Lato"/>
                <a:sym typeface="Lato"/>
              </a:defRPr>
            </a:lvl1pPr>
            <a:lvl2pPr lvl="1">
              <a:spcBef>
                <a:spcPts val="0"/>
              </a:spcBef>
              <a:spcAft>
                <a:spcPts val="0"/>
              </a:spcAft>
              <a:buSzPts val="3500"/>
              <a:buNone/>
              <a:defRPr>
                <a:latin typeface="Lato"/>
                <a:ea typeface="Lato"/>
                <a:cs typeface="Lato"/>
                <a:sym typeface="Lato"/>
              </a:defRPr>
            </a:lvl2pPr>
            <a:lvl3pPr lvl="2">
              <a:spcBef>
                <a:spcPts val="0"/>
              </a:spcBef>
              <a:spcAft>
                <a:spcPts val="0"/>
              </a:spcAft>
              <a:buSzPts val="3500"/>
              <a:buNone/>
              <a:defRPr>
                <a:latin typeface="Lato"/>
                <a:ea typeface="Lato"/>
                <a:cs typeface="Lato"/>
                <a:sym typeface="Lato"/>
              </a:defRPr>
            </a:lvl3pPr>
            <a:lvl4pPr lvl="3">
              <a:spcBef>
                <a:spcPts val="0"/>
              </a:spcBef>
              <a:spcAft>
                <a:spcPts val="0"/>
              </a:spcAft>
              <a:buSzPts val="3500"/>
              <a:buNone/>
              <a:defRPr>
                <a:latin typeface="Lato"/>
                <a:ea typeface="Lato"/>
                <a:cs typeface="Lato"/>
                <a:sym typeface="Lato"/>
              </a:defRPr>
            </a:lvl4pPr>
            <a:lvl5pPr lvl="4">
              <a:spcBef>
                <a:spcPts val="0"/>
              </a:spcBef>
              <a:spcAft>
                <a:spcPts val="0"/>
              </a:spcAft>
              <a:buSzPts val="3500"/>
              <a:buNone/>
              <a:defRPr>
                <a:latin typeface="Lato"/>
                <a:ea typeface="Lato"/>
                <a:cs typeface="Lato"/>
                <a:sym typeface="Lato"/>
              </a:defRPr>
            </a:lvl5pPr>
            <a:lvl6pPr lvl="5">
              <a:spcBef>
                <a:spcPts val="0"/>
              </a:spcBef>
              <a:spcAft>
                <a:spcPts val="0"/>
              </a:spcAft>
              <a:buSzPts val="3500"/>
              <a:buNone/>
              <a:defRPr>
                <a:latin typeface="Lato"/>
                <a:ea typeface="Lato"/>
                <a:cs typeface="Lato"/>
                <a:sym typeface="Lato"/>
              </a:defRPr>
            </a:lvl6pPr>
            <a:lvl7pPr lvl="6">
              <a:spcBef>
                <a:spcPts val="0"/>
              </a:spcBef>
              <a:spcAft>
                <a:spcPts val="0"/>
              </a:spcAft>
              <a:buSzPts val="3500"/>
              <a:buNone/>
              <a:defRPr>
                <a:latin typeface="Lato"/>
                <a:ea typeface="Lato"/>
                <a:cs typeface="Lato"/>
                <a:sym typeface="Lato"/>
              </a:defRPr>
            </a:lvl7pPr>
            <a:lvl8pPr lvl="7">
              <a:spcBef>
                <a:spcPts val="0"/>
              </a:spcBef>
              <a:spcAft>
                <a:spcPts val="0"/>
              </a:spcAft>
              <a:buSzPts val="3500"/>
              <a:buNone/>
              <a:defRPr>
                <a:latin typeface="Lato"/>
                <a:ea typeface="Lato"/>
                <a:cs typeface="Lato"/>
                <a:sym typeface="Lato"/>
              </a:defRPr>
            </a:lvl8pPr>
            <a:lvl9pPr lvl="8">
              <a:spcBef>
                <a:spcPts val="0"/>
              </a:spcBef>
              <a:spcAft>
                <a:spcPts val="0"/>
              </a:spcAft>
              <a:buSzPts val="3500"/>
              <a:buNone/>
              <a:defRPr>
                <a:latin typeface="Lato"/>
                <a:ea typeface="Lato"/>
                <a:cs typeface="Lato"/>
                <a:sym typeface="Lato"/>
              </a:defRPr>
            </a:lvl9pPr>
          </a:lstStyle>
          <a:p/>
        </p:txBody>
      </p:sp>
      <p:grpSp>
        <p:nvGrpSpPr>
          <p:cNvPr id="775" name="Google Shape;775;p16"/>
          <p:cNvGrpSpPr/>
          <p:nvPr/>
        </p:nvGrpSpPr>
        <p:grpSpPr>
          <a:xfrm rot="5906135">
            <a:off x="8485015" y="-1354641"/>
            <a:ext cx="3273117" cy="4858099"/>
            <a:chOff x="-1488525" y="2674699"/>
            <a:chExt cx="3273056" cy="4858007"/>
          </a:xfrm>
        </p:grpSpPr>
        <p:sp>
          <p:nvSpPr>
            <p:cNvPr id="776" name="Google Shape;776;p16"/>
            <p:cNvSpPr/>
            <p:nvPr/>
          </p:nvSpPr>
          <p:spPr>
            <a:xfrm>
              <a:off x="-1111229" y="2822093"/>
              <a:ext cx="2895761" cy="4078716"/>
            </a:xfrm>
            <a:custGeom>
              <a:rect b="b" l="l" r="r" t="t"/>
              <a:pathLst>
                <a:path extrusionOk="0" h="125210" w="91667">
                  <a:moveTo>
                    <a:pt x="62097" y="0"/>
                  </a:moveTo>
                  <a:cubicBezTo>
                    <a:pt x="59623" y="0"/>
                    <a:pt x="56944" y="302"/>
                    <a:pt x="54055" y="946"/>
                  </a:cubicBezTo>
                  <a:cubicBezTo>
                    <a:pt x="35577" y="5065"/>
                    <a:pt x="22146" y="23437"/>
                    <a:pt x="13086" y="38796"/>
                  </a:cubicBezTo>
                  <a:cubicBezTo>
                    <a:pt x="4573" y="53214"/>
                    <a:pt x="120" y="69990"/>
                    <a:pt x="37" y="86742"/>
                  </a:cubicBezTo>
                  <a:cubicBezTo>
                    <a:pt x="1" y="92159"/>
                    <a:pt x="429" y="97577"/>
                    <a:pt x="1322" y="102911"/>
                  </a:cubicBezTo>
                  <a:cubicBezTo>
                    <a:pt x="2299" y="108649"/>
                    <a:pt x="3870" y="114495"/>
                    <a:pt x="7537" y="119020"/>
                  </a:cubicBezTo>
                  <a:cubicBezTo>
                    <a:pt x="11049" y="123357"/>
                    <a:pt x="15465" y="125209"/>
                    <a:pt x="19926" y="125209"/>
                  </a:cubicBezTo>
                  <a:cubicBezTo>
                    <a:pt x="26658" y="125209"/>
                    <a:pt x="33493" y="120992"/>
                    <a:pt x="37482" y="114734"/>
                  </a:cubicBezTo>
                  <a:cubicBezTo>
                    <a:pt x="43268" y="105649"/>
                    <a:pt x="46554" y="95684"/>
                    <a:pt x="52222" y="86552"/>
                  </a:cubicBezTo>
                  <a:cubicBezTo>
                    <a:pt x="59389" y="75002"/>
                    <a:pt x="67700" y="65608"/>
                    <a:pt x="76177" y="55143"/>
                  </a:cubicBezTo>
                  <a:cubicBezTo>
                    <a:pt x="91667" y="36032"/>
                    <a:pt x="89137" y="0"/>
                    <a:pt x="6209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7" name="Google Shape;777;p16"/>
            <p:cNvSpPr/>
            <p:nvPr/>
          </p:nvSpPr>
          <p:spPr>
            <a:xfrm>
              <a:off x="-1488525" y="2674699"/>
              <a:ext cx="3273040" cy="4858007"/>
            </a:xfrm>
            <a:custGeom>
              <a:rect b="b" l="l" r="r" t="t"/>
              <a:pathLst>
                <a:path extrusionOk="0" h="149133" w="103610">
                  <a:moveTo>
                    <a:pt x="73791" y="550"/>
                  </a:moveTo>
                  <a:cubicBezTo>
                    <a:pt x="74709" y="550"/>
                    <a:pt x="75631" y="583"/>
                    <a:pt x="76558" y="652"/>
                  </a:cubicBezTo>
                  <a:cubicBezTo>
                    <a:pt x="81249" y="997"/>
                    <a:pt x="85833" y="2473"/>
                    <a:pt x="89691" y="5188"/>
                  </a:cubicBezTo>
                  <a:cubicBezTo>
                    <a:pt x="93239" y="7712"/>
                    <a:pt x="96013" y="11236"/>
                    <a:pt x="97918" y="15118"/>
                  </a:cubicBezTo>
                  <a:cubicBezTo>
                    <a:pt x="102133" y="23690"/>
                    <a:pt x="102466" y="33882"/>
                    <a:pt x="100668" y="43133"/>
                  </a:cubicBezTo>
                  <a:cubicBezTo>
                    <a:pt x="99704" y="48110"/>
                    <a:pt x="98037" y="52980"/>
                    <a:pt x="95715" y="57504"/>
                  </a:cubicBezTo>
                  <a:cubicBezTo>
                    <a:pt x="92727" y="63350"/>
                    <a:pt x="88345" y="68231"/>
                    <a:pt x="84178" y="73280"/>
                  </a:cubicBezTo>
                  <a:cubicBezTo>
                    <a:pt x="78499" y="80185"/>
                    <a:pt x="72820" y="87127"/>
                    <a:pt x="67640" y="94425"/>
                  </a:cubicBezTo>
                  <a:cubicBezTo>
                    <a:pt x="64985" y="98199"/>
                    <a:pt x="62437" y="102033"/>
                    <a:pt x="60163" y="106057"/>
                  </a:cubicBezTo>
                  <a:cubicBezTo>
                    <a:pt x="57913" y="110010"/>
                    <a:pt x="55948" y="114118"/>
                    <a:pt x="53996" y="118226"/>
                  </a:cubicBezTo>
                  <a:cubicBezTo>
                    <a:pt x="52043" y="122333"/>
                    <a:pt x="50126" y="126453"/>
                    <a:pt x="47971" y="130465"/>
                  </a:cubicBezTo>
                  <a:cubicBezTo>
                    <a:pt x="46078" y="133989"/>
                    <a:pt x="44090" y="137526"/>
                    <a:pt x="41351" y="140478"/>
                  </a:cubicBezTo>
                  <a:cubicBezTo>
                    <a:pt x="36958" y="145205"/>
                    <a:pt x="30707" y="148586"/>
                    <a:pt x="24147" y="148586"/>
                  </a:cubicBezTo>
                  <a:cubicBezTo>
                    <a:pt x="20932" y="148586"/>
                    <a:pt x="17801" y="147682"/>
                    <a:pt x="15062" y="146039"/>
                  </a:cubicBezTo>
                  <a:cubicBezTo>
                    <a:pt x="11800" y="144098"/>
                    <a:pt x="9288" y="141121"/>
                    <a:pt x="7395" y="137859"/>
                  </a:cubicBezTo>
                  <a:cubicBezTo>
                    <a:pt x="5287" y="134192"/>
                    <a:pt x="4037" y="130084"/>
                    <a:pt x="3144" y="125977"/>
                  </a:cubicBezTo>
                  <a:cubicBezTo>
                    <a:pt x="2156" y="121428"/>
                    <a:pt x="1561" y="116785"/>
                    <a:pt x="1227" y="112153"/>
                  </a:cubicBezTo>
                  <a:cubicBezTo>
                    <a:pt x="1001" y="109165"/>
                    <a:pt x="894" y="106177"/>
                    <a:pt x="906" y="103176"/>
                  </a:cubicBezTo>
                  <a:cubicBezTo>
                    <a:pt x="904" y="103143"/>
                    <a:pt x="896" y="103113"/>
                    <a:pt x="883" y="103087"/>
                  </a:cubicBezTo>
                  <a:lnTo>
                    <a:pt x="883" y="103087"/>
                  </a:lnTo>
                  <a:cubicBezTo>
                    <a:pt x="1015" y="85365"/>
                    <a:pt x="5194" y="67705"/>
                    <a:pt x="13276" y="51908"/>
                  </a:cubicBezTo>
                  <a:cubicBezTo>
                    <a:pt x="16705" y="45217"/>
                    <a:pt x="20801" y="38799"/>
                    <a:pt x="25135" y="32679"/>
                  </a:cubicBezTo>
                  <a:cubicBezTo>
                    <a:pt x="29469" y="26583"/>
                    <a:pt x="34267" y="20773"/>
                    <a:pt x="39756" y="15689"/>
                  </a:cubicBezTo>
                  <a:cubicBezTo>
                    <a:pt x="49023" y="7077"/>
                    <a:pt x="60946" y="550"/>
                    <a:pt x="73791" y="550"/>
                  </a:cubicBezTo>
                  <a:close/>
                  <a:moveTo>
                    <a:pt x="74139" y="1"/>
                  </a:moveTo>
                  <a:cubicBezTo>
                    <a:pt x="73085" y="1"/>
                    <a:pt x="72033" y="45"/>
                    <a:pt x="70986" y="128"/>
                  </a:cubicBezTo>
                  <a:cubicBezTo>
                    <a:pt x="64283" y="664"/>
                    <a:pt x="57770" y="2735"/>
                    <a:pt x="51900" y="5998"/>
                  </a:cubicBezTo>
                  <a:cubicBezTo>
                    <a:pt x="39053" y="13106"/>
                    <a:pt x="29338" y="24893"/>
                    <a:pt x="21337" y="36966"/>
                  </a:cubicBezTo>
                  <a:cubicBezTo>
                    <a:pt x="16955" y="43550"/>
                    <a:pt x="12919" y="50360"/>
                    <a:pt x="9728" y="57599"/>
                  </a:cubicBezTo>
                  <a:cubicBezTo>
                    <a:pt x="6168" y="65612"/>
                    <a:pt x="3597" y="74065"/>
                    <a:pt x="1965" y="82697"/>
                  </a:cubicBezTo>
                  <a:cubicBezTo>
                    <a:pt x="704" y="89471"/>
                    <a:pt x="61" y="96376"/>
                    <a:pt x="25" y="103269"/>
                  </a:cubicBezTo>
                  <a:lnTo>
                    <a:pt x="25" y="103269"/>
                  </a:lnTo>
                  <a:cubicBezTo>
                    <a:pt x="25" y="103270"/>
                    <a:pt x="25" y="103271"/>
                    <a:pt x="25" y="103271"/>
                  </a:cubicBezTo>
                  <a:cubicBezTo>
                    <a:pt x="1" y="108058"/>
                    <a:pt x="275" y="112856"/>
                    <a:pt x="858" y="117618"/>
                  </a:cubicBezTo>
                  <a:cubicBezTo>
                    <a:pt x="1370" y="121988"/>
                    <a:pt x="2120" y="126381"/>
                    <a:pt x="3382" y="130608"/>
                  </a:cubicBezTo>
                  <a:cubicBezTo>
                    <a:pt x="5502" y="137704"/>
                    <a:pt x="9693" y="144729"/>
                    <a:pt x="16777" y="147729"/>
                  </a:cubicBezTo>
                  <a:cubicBezTo>
                    <a:pt x="19060" y="148695"/>
                    <a:pt x="21469" y="149132"/>
                    <a:pt x="23884" y="149132"/>
                  </a:cubicBezTo>
                  <a:cubicBezTo>
                    <a:pt x="27512" y="149132"/>
                    <a:pt x="31152" y="148145"/>
                    <a:pt x="34398" y="146479"/>
                  </a:cubicBezTo>
                  <a:cubicBezTo>
                    <a:pt x="37256" y="145003"/>
                    <a:pt x="39827" y="143002"/>
                    <a:pt x="42030" y="140669"/>
                  </a:cubicBezTo>
                  <a:cubicBezTo>
                    <a:pt x="44697" y="137823"/>
                    <a:pt x="46650" y="134406"/>
                    <a:pt x="48507" y="131001"/>
                  </a:cubicBezTo>
                  <a:cubicBezTo>
                    <a:pt x="52865" y="123024"/>
                    <a:pt x="56258" y="114535"/>
                    <a:pt x="60699" y="106593"/>
                  </a:cubicBezTo>
                  <a:cubicBezTo>
                    <a:pt x="65164" y="98580"/>
                    <a:pt x="70688" y="91151"/>
                    <a:pt x="76368" y="83971"/>
                  </a:cubicBezTo>
                  <a:cubicBezTo>
                    <a:pt x="79166" y="80435"/>
                    <a:pt x="82023" y="76959"/>
                    <a:pt x="84881" y="73470"/>
                  </a:cubicBezTo>
                  <a:cubicBezTo>
                    <a:pt x="87417" y="70410"/>
                    <a:pt x="90036" y="67398"/>
                    <a:pt x="92393" y="64207"/>
                  </a:cubicBezTo>
                  <a:cubicBezTo>
                    <a:pt x="95394" y="60171"/>
                    <a:pt x="97680" y="55647"/>
                    <a:pt x="99359" y="50932"/>
                  </a:cubicBezTo>
                  <a:cubicBezTo>
                    <a:pt x="102621" y="41776"/>
                    <a:pt x="103609" y="31489"/>
                    <a:pt x="101299" y="21999"/>
                  </a:cubicBezTo>
                  <a:cubicBezTo>
                    <a:pt x="99228" y="13439"/>
                    <a:pt x="94025" y="5688"/>
                    <a:pt x="85726" y="2176"/>
                  </a:cubicBezTo>
                  <a:cubicBezTo>
                    <a:pt x="82059" y="624"/>
                    <a:pt x="78095" y="1"/>
                    <a:pt x="74139"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78" name="Google Shape;778;p16"/>
          <p:cNvGrpSpPr/>
          <p:nvPr/>
        </p:nvGrpSpPr>
        <p:grpSpPr>
          <a:xfrm flipH="1" rot="-9922065">
            <a:off x="18248" y="-495968"/>
            <a:ext cx="1084883" cy="1649230"/>
            <a:chOff x="-62625" y="1699112"/>
            <a:chExt cx="2226294" cy="3569796"/>
          </a:xfrm>
        </p:grpSpPr>
        <p:sp>
          <p:nvSpPr>
            <p:cNvPr id="779" name="Google Shape;779;p16"/>
            <p:cNvSpPr/>
            <p:nvPr/>
          </p:nvSpPr>
          <p:spPr>
            <a:xfrm>
              <a:off x="298075" y="1951373"/>
              <a:ext cx="1135534" cy="3317536"/>
            </a:xfrm>
            <a:custGeom>
              <a:rect b="b" l="l" r="r" t="t"/>
              <a:pathLst>
                <a:path extrusionOk="0" h="101843" w="35946">
                  <a:moveTo>
                    <a:pt x="35274" y="0"/>
                  </a:moveTo>
                  <a:cubicBezTo>
                    <a:pt x="35072" y="0"/>
                    <a:pt x="34876" y="95"/>
                    <a:pt x="34767" y="282"/>
                  </a:cubicBezTo>
                  <a:cubicBezTo>
                    <a:pt x="34731" y="354"/>
                    <a:pt x="32374" y="4140"/>
                    <a:pt x="28909" y="10415"/>
                  </a:cubicBezTo>
                  <a:cubicBezTo>
                    <a:pt x="28599" y="10962"/>
                    <a:pt x="28278" y="11558"/>
                    <a:pt x="27956" y="12153"/>
                  </a:cubicBezTo>
                  <a:cubicBezTo>
                    <a:pt x="25528" y="16642"/>
                    <a:pt x="22670" y="22178"/>
                    <a:pt x="19729" y="28393"/>
                  </a:cubicBezTo>
                  <a:cubicBezTo>
                    <a:pt x="19277" y="29334"/>
                    <a:pt x="18836" y="30298"/>
                    <a:pt x="18384" y="31286"/>
                  </a:cubicBezTo>
                  <a:cubicBezTo>
                    <a:pt x="18205" y="31679"/>
                    <a:pt x="18027" y="32084"/>
                    <a:pt x="17836" y="32489"/>
                  </a:cubicBezTo>
                  <a:cubicBezTo>
                    <a:pt x="17431" y="33406"/>
                    <a:pt x="17003" y="34346"/>
                    <a:pt x="16586" y="35299"/>
                  </a:cubicBezTo>
                  <a:lnTo>
                    <a:pt x="15598" y="37537"/>
                  </a:lnTo>
                  <a:cubicBezTo>
                    <a:pt x="14812" y="39347"/>
                    <a:pt x="14026" y="41240"/>
                    <a:pt x="13240" y="43192"/>
                  </a:cubicBezTo>
                  <a:cubicBezTo>
                    <a:pt x="13014" y="43728"/>
                    <a:pt x="12800" y="44276"/>
                    <a:pt x="12586" y="44824"/>
                  </a:cubicBezTo>
                  <a:cubicBezTo>
                    <a:pt x="12312" y="45502"/>
                    <a:pt x="12026" y="46217"/>
                    <a:pt x="11764" y="46943"/>
                  </a:cubicBezTo>
                  <a:cubicBezTo>
                    <a:pt x="11538" y="47514"/>
                    <a:pt x="11312" y="48098"/>
                    <a:pt x="11097" y="48693"/>
                  </a:cubicBezTo>
                  <a:cubicBezTo>
                    <a:pt x="11073" y="48741"/>
                    <a:pt x="11050" y="48788"/>
                    <a:pt x="11038" y="48848"/>
                  </a:cubicBezTo>
                  <a:cubicBezTo>
                    <a:pt x="10883" y="49217"/>
                    <a:pt x="10752" y="49574"/>
                    <a:pt x="10621" y="49955"/>
                  </a:cubicBezTo>
                  <a:cubicBezTo>
                    <a:pt x="9573" y="52717"/>
                    <a:pt x="8597" y="55575"/>
                    <a:pt x="7644" y="58468"/>
                  </a:cubicBezTo>
                  <a:cubicBezTo>
                    <a:pt x="7311" y="59444"/>
                    <a:pt x="7001" y="60421"/>
                    <a:pt x="6704" y="61421"/>
                  </a:cubicBezTo>
                  <a:cubicBezTo>
                    <a:pt x="5537" y="65148"/>
                    <a:pt x="4489" y="68981"/>
                    <a:pt x="3572" y="72839"/>
                  </a:cubicBezTo>
                  <a:cubicBezTo>
                    <a:pt x="3430" y="73446"/>
                    <a:pt x="3299" y="74065"/>
                    <a:pt x="3144" y="74696"/>
                  </a:cubicBezTo>
                  <a:cubicBezTo>
                    <a:pt x="1156" y="83614"/>
                    <a:pt x="1" y="92639"/>
                    <a:pt x="322" y="101152"/>
                  </a:cubicBezTo>
                  <a:lnTo>
                    <a:pt x="1537" y="101843"/>
                  </a:lnTo>
                  <a:cubicBezTo>
                    <a:pt x="1120" y="92937"/>
                    <a:pt x="2358" y="83376"/>
                    <a:pt x="4573" y="73780"/>
                  </a:cubicBezTo>
                  <a:cubicBezTo>
                    <a:pt x="4727" y="73149"/>
                    <a:pt x="4870" y="72506"/>
                    <a:pt x="5037" y="71863"/>
                  </a:cubicBezTo>
                  <a:cubicBezTo>
                    <a:pt x="6037" y="67826"/>
                    <a:pt x="7192" y="63778"/>
                    <a:pt x="8478" y="59814"/>
                  </a:cubicBezTo>
                  <a:cubicBezTo>
                    <a:pt x="8799" y="58778"/>
                    <a:pt x="9145" y="57754"/>
                    <a:pt x="9490" y="56742"/>
                  </a:cubicBezTo>
                  <a:cubicBezTo>
                    <a:pt x="10038" y="55134"/>
                    <a:pt x="10585" y="53539"/>
                    <a:pt x="11169" y="51979"/>
                  </a:cubicBezTo>
                  <a:cubicBezTo>
                    <a:pt x="11312" y="51539"/>
                    <a:pt x="11478" y="51122"/>
                    <a:pt x="11633" y="50681"/>
                  </a:cubicBezTo>
                  <a:cubicBezTo>
                    <a:pt x="12669" y="47884"/>
                    <a:pt x="13752" y="45133"/>
                    <a:pt x="14860" y="42454"/>
                  </a:cubicBezTo>
                  <a:cubicBezTo>
                    <a:pt x="15110" y="41859"/>
                    <a:pt x="15360" y="41252"/>
                    <a:pt x="15598" y="40656"/>
                  </a:cubicBezTo>
                  <a:cubicBezTo>
                    <a:pt x="16967" y="37394"/>
                    <a:pt x="18360" y="34251"/>
                    <a:pt x="19741" y="31251"/>
                  </a:cubicBezTo>
                  <a:cubicBezTo>
                    <a:pt x="19944" y="30822"/>
                    <a:pt x="20146" y="30381"/>
                    <a:pt x="20348" y="29953"/>
                  </a:cubicBezTo>
                  <a:cubicBezTo>
                    <a:pt x="20396" y="29846"/>
                    <a:pt x="20444" y="29727"/>
                    <a:pt x="20503" y="29631"/>
                  </a:cubicBezTo>
                  <a:cubicBezTo>
                    <a:pt x="20896" y="28774"/>
                    <a:pt x="21301" y="27929"/>
                    <a:pt x="21694" y="27107"/>
                  </a:cubicBezTo>
                  <a:cubicBezTo>
                    <a:pt x="23980" y="22345"/>
                    <a:pt x="26171" y="18058"/>
                    <a:pt x="28135" y="14391"/>
                  </a:cubicBezTo>
                  <a:cubicBezTo>
                    <a:pt x="28337" y="13986"/>
                    <a:pt x="28564" y="13582"/>
                    <a:pt x="28778" y="13201"/>
                  </a:cubicBezTo>
                  <a:cubicBezTo>
                    <a:pt x="29909" y="11093"/>
                    <a:pt x="30933" y="9236"/>
                    <a:pt x="31838" y="7629"/>
                  </a:cubicBezTo>
                  <a:cubicBezTo>
                    <a:pt x="32659" y="6176"/>
                    <a:pt x="33374" y="4926"/>
                    <a:pt x="33969" y="3926"/>
                  </a:cubicBezTo>
                  <a:cubicBezTo>
                    <a:pt x="35065" y="2045"/>
                    <a:pt x="35743" y="973"/>
                    <a:pt x="35779" y="902"/>
                  </a:cubicBezTo>
                  <a:cubicBezTo>
                    <a:pt x="35946" y="628"/>
                    <a:pt x="35874" y="259"/>
                    <a:pt x="35588" y="80"/>
                  </a:cubicBezTo>
                  <a:cubicBezTo>
                    <a:pt x="35490" y="27"/>
                    <a:pt x="35381" y="0"/>
                    <a:pt x="3527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0" name="Google Shape;780;p16"/>
            <p:cNvSpPr/>
            <p:nvPr/>
          </p:nvSpPr>
          <p:spPr>
            <a:xfrm>
              <a:off x="128781" y="2022809"/>
              <a:ext cx="735384" cy="1093543"/>
            </a:xfrm>
            <a:custGeom>
              <a:rect b="b" l="l" r="r" t="t"/>
              <a:pathLst>
                <a:path extrusionOk="0" h="33570" w="23279">
                  <a:moveTo>
                    <a:pt x="10048" y="1"/>
                  </a:moveTo>
                  <a:cubicBezTo>
                    <a:pt x="1" y="1"/>
                    <a:pt x="22255" y="33570"/>
                    <a:pt x="22255" y="33570"/>
                  </a:cubicBezTo>
                  <a:lnTo>
                    <a:pt x="23279" y="31736"/>
                  </a:lnTo>
                  <a:cubicBezTo>
                    <a:pt x="23279" y="31736"/>
                    <a:pt x="22290" y="1435"/>
                    <a:pt x="10694" y="42"/>
                  </a:cubicBezTo>
                  <a:cubicBezTo>
                    <a:pt x="10465" y="14"/>
                    <a:pt x="10250" y="1"/>
                    <a:pt x="1004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1" name="Google Shape;781;p16"/>
            <p:cNvSpPr/>
            <p:nvPr/>
          </p:nvSpPr>
          <p:spPr>
            <a:xfrm>
              <a:off x="884457" y="2723626"/>
              <a:ext cx="823362" cy="249622"/>
            </a:xfrm>
            <a:custGeom>
              <a:rect b="b" l="l" r="r" t="t"/>
              <a:pathLst>
                <a:path extrusionOk="0" h="7663" w="26064">
                  <a:moveTo>
                    <a:pt x="20203" y="1"/>
                  </a:moveTo>
                  <a:cubicBezTo>
                    <a:pt x="13914" y="1"/>
                    <a:pt x="754" y="6200"/>
                    <a:pt x="882" y="6543"/>
                  </a:cubicBezTo>
                  <a:lnTo>
                    <a:pt x="0" y="7663"/>
                  </a:lnTo>
                  <a:cubicBezTo>
                    <a:pt x="0" y="7663"/>
                    <a:pt x="26063" y="4841"/>
                    <a:pt x="23099" y="971"/>
                  </a:cubicBezTo>
                  <a:cubicBezTo>
                    <a:pt x="22580" y="285"/>
                    <a:pt x="21549" y="1"/>
                    <a:pt x="2020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2" name="Google Shape;782;p16"/>
            <p:cNvSpPr/>
            <p:nvPr/>
          </p:nvSpPr>
          <p:spPr>
            <a:xfrm>
              <a:off x="740784" y="1708494"/>
              <a:ext cx="472428" cy="645767"/>
            </a:xfrm>
            <a:custGeom>
              <a:rect b="b" l="l" r="r" t="t"/>
              <a:pathLst>
                <a:path extrusionOk="0" h="19824" w="14955">
                  <a:moveTo>
                    <a:pt x="7362" y="1"/>
                  </a:moveTo>
                  <a:cubicBezTo>
                    <a:pt x="7118" y="1"/>
                    <a:pt x="6867" y="31"/>
                    <a:pt x="6608" y="95"/>
                  </a:cubicBezTo>
                  <a:cubicBezTo>
                    <a:pt x="0" y="1726"/>
                    <a:pt x="14121" y="19823"/>
                    <a:pt x="14121" y="19823"/>
                  </a:cubicBezTo>
                  <a:lnTo>
                    <a:pt x="14955" y="18347"/>
                  </a:lnTo>
                  <a:cubicBezTo>
                    <a:pt x="14955" y="18347"/>
                    <a:pt x="13350" y="1"/>
                    <a:pt x="736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3" name="Google Shape;783;p16"/>
            <p:cNvSpPr/>
            <p:nvPr/>
          </p:nvSpPr>
          <p:spPr>
            <a:xfrm>
              <a:off x="1262090" y="1699112"/>
              <a:ext cx="901579" cy="517063"/>
            </a:xfrm>
            <a:custGeom>
              <a:rect b="b" l="l" r="r" t="t"/>
              <a:pathLst>
                <a:path extrusionOk="0" h="15873" w="28540">
                  <a:moveTo>
                    <a:pt x="21389" y="0"/>
                  </a:moveTo>
                  <a:cubicBezTo>
                    <a:pt x="14816" y="0"/>
                    <a:pt x="1131" y="13884"/>
                    <a:pt x="1131" y="13884"/>
                  </a:cubicBezTo>
                  <a:lnTo>
                    <a:pt x="0" y="15873"/>
                  </a:lnTo>
                  <a:cubicBezTo>
                    <a:pt x="0" y="15873"/>
                    <a:pt x="28540" y="4800"/>
                    <a:pt x="23408" y="645"/>
                  </a:cubicBezTo>
                  <a:cubicBezTo>
                    <a:pt x="22861" y="199"/>
                    <a:pt x="22176" y="0"/>
                    <a:pt x="2138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4" name="Google Shape;784;p16"/>
            <p:cNvSpPr/>
            <p:nvPr/>
          </p:nvSpPr>
          <p:spPr>
            <a:xfrm>
              <a:off x="1152629" y="2323737"/>
              <a:ext cx="494573" cy="100201"/>
            </a:xfrm>
            <a:custGeom>
              <a:rect b="b" l="l" r="r" t="t"/>
              <a:pathLst>
                <a:path extrusionOk="0" h="3076" w="15656">
                  <a:moveTo>
                    <a:pt x="11358" y="0"/>
                  </a:moveTo>
                  <a:cubicBezTo>
                    <a:pt x="7077" y="0"/>
                    <a:pt x="394" y="2139"/>
                    <a:pt x="394" y="2139"/>
                  </a:cubicBezTo>
                  <a:lnTo>
                    <a:pt x="1" y="2865"/>
                  </a:lnTo>
                  <a:cubicBezTo>
                    <a:pt x="1" y="2865"/>
                    <a:pt x="3098" y="3076"/>
                    <a:pt x="6457" y="3076"/>
                  </a:cubicBezTo>
                  <a:cubicBezTo>
                    <a:pt x="10834" y="3076"/>
                    <a:pt x="15656" y="2718"/>
                    <a:pt x="14645" y="1067"/>
                  </a:cubicBezTo>
                  <a:cubicBezTo>
                    <a:pt x="14167" y="286"/>
                    <a:pt x="12923" y="0"/>
                    <a:pt x="1135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5" name="Google Shape;785;p16"/>
            <p:cNvSpPr/>
            <p:nvPr/>
          </p:nvSpPr>
          <p:spPr>
            <a:xfrm>
              <a:off x="741163" y="3234629"/>
              <a:ext cx="714913" cy="188088"/>
            </a:xfrm>
            <a:custGeom>
              <a:rect b="b" l="l" r="r" t="t"/>
              <a:pathLst>
                <a:path extrusionOk="0" h="5774" w="22631">
                  <a:moveTo>
                    <a:pt x="13833" y="0"/>
                  </a:moveTo>
                  <a:cubicBezTo>
                    <a:pt x="7726" y="0"/>
                    <a:pt x="584" y="1441"/>
                    <a:pt x="584" y="1441"/>
                  </a:cubicBezTo>
                  <a:lnTo>
                    <a:pt x="0" y="2846"/>
                  </a:lnTo>
                  <a:cubicBezTo>
                    <a:pt x="0" y="2846"/>
                    <a:pt x="10737" y="5774"/>
                    <a:pt x="17335" y="5774"/>
                  </a:cubicBezTo>
                  <a:cubicBezTo>
                    <a:pt x="20441" y="5774"/>
                    <a:pt x="22630" y="5125"/>
                    <a:pt x="22348" y="3215"/>
                  </a:cubicBezTo>
                  <a:cubicBezTo>
                    <a:pt x="21987" y="728"/>
                    <a:pt x="18171" y="0"/>
                    <a:pt x="13833"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6" name="Google Shape;786;p16"/>
            <p:cNvSpPr/>
            <p:nvPr/>
          </p:nvSpPr>
          <p:spPr>
            <a:xfrm>
              <a:off x="-62625" y="3479364"/>
              <a:ext cx="744355" cy="343080"/>
            </a:xfrm>
            <a:custGeom>
              <a:rect b="b" l="l" r="r" t="t"/>
              <a:pathLst>
                <a:path extrusionOk="0" h="10532" w="23563">
                  <a:moveTo>
                    <a:pt x="23563" y="0"/>
                  </a:moveTo>
                  <a:cubicBezTo>
                    <a:pt x="23562" y="0"/>
                    <a:pt x="1" y="965"/>
                    <a:pt x="2596" y="8394"/>
                  </a:cubicBezTo>
                  <a:cubicBezTo>
                    <a:pt x="3131" y="9924"/>
                    <a:pt x="4310" y="10532"/>
                    <a:pt x="5846" y="10532"/>
                  </a:cubicBezTo>
                  <a:cubicBezTo>
                    <a:pt x="11768" y="10532"/>
                    <a:pt x="22991" y="1500"/>
                    <a:pt x="22991" y="1500"/>
                  </a:cubicBezTo>
                  <a:lnTo>
                    <a:pt x="23563"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7" name="Google Shape;787;p16"/>
            <p:cNvSpPr/>
            <p:nvPr/>
          </p:nvSpPr>
          <p:spPr>
            <a:xfrm>
              <a:off x="322621" y="2918522"/>
              <a:ext cx="399740" cy="501134"/>
            </a:xfrm>
            <a:custGeom>
              <a:rect b="b" l="l" r="r" t="t"/>
              <a:pathLst>
                <a:path extrusionOk="0" h="15384" w="12654">
                  <a:moveTo>
                    <a:pt x="4692" y="0"/>
                  </a:moveTo>
                  <a:cubicBezTo>
                    <a:pt x="0" y="0"/>
                    <a:pt x="12011" y="15384"/>
                    <a:pt x="12011" y="15384"/>
                  </a:cubicBezTo>
                  <a:lnTo>
                    <a:pt x="12654" y="14253"/>
                  </a:lnTo>
                  <a:cubicBezTo>
                    <a:pt x="12654" y="14253"/>
                    <a:pt x="9534" y="84"/>
                    <a:pt x="4736" y="1"/>
                  </a:cubicBezTo>
                  <a:cubicBezTo>
                    <a:pt x="4721" y="1"/>
                    <a:pt x="4707" y="0"/>
                    <a:pt x="4692"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2 ">
  <p:cSld name="CUSTOM_14_1">
    <p:spTree>
      <p:nvGrpSpPr>
        <p:cNvPr id="788" name="Shape 788"/>
        <p:cNvGrpSpPr/>
        <p:nvPr/>
      </p:nvGrpSpPr>
      <p:grpSpPr>
        <a:xfrm>
          <a:off x="0" y="0"/>
          <a:ext cx="0" cy="0"/>
          <a:chOff x="0" y="0"/>
          <a:chExt cx="0" cy="0"/>
        </a:xfrm>
      </p:grpSpPr>
      <p:sp>
        <p:nvSpPr>
          <p:cNvPr id="789" name="Google Shape;789;p17"/>
          <p:cNvSpPr/>
          <p:nvPr/>
        </p:nvSpPr>
        <p:spPr>
          <a:xfrm>
            <a:off x="-1031625" y="-780673"/>
            <a:ext cx="2599369" cy="1551613"/>
          </a:xfrm>
          <a:custGeom>
            <a:rect b="b" l="l" r="r" t="t"/>
            <a:pathLst>
              <a:path extrusionOk="0" h="62270" w="104319">
                <a:moveTo>
                  <a:pt x="58174" y="411"/>
                </a:moveTo>
                <a:cubicBezTo>
                  <a:pt x="60925" y="411"/>
                  <a:pt x="63670" y="530"/>
                  <a:pt x="66390" y="783"/>
                </a:cubicBezTo>
                <a:cubicBezTo>
                  <a:pt x="74427" y="1521"/>
                  <a:pt x="82356" y="3783"/>
                  <a:pt x="88845" y="8724"/>
                </a:cubicBezTo>
                <a:cubicBezTo>
                  <a:pt x="94572" y="13094"/>
                  <a:pt x="99096" y="19130"/>
                  <a:pt x="101335" y="26000"/>
                </a:cubicBezTo>
                <a:cubicBezTo>
                  <a:pt x="103501" y="32748"/>
                  <a:pt x="103133" y="40077"/>
                  <a:pt x="99852" y="46385"/>
                </a:cubicBezTo>
                <a:lnTo>
                  <a:pt x="99852" y="46385"/>
                </a:lnTo>
                <a:cubicBezTo>
                  <a:pt x="99850" y="46389"/>
                  <a:pt x="99848" y="46392"/>
                  <a:pt x="99846" y="46396"/>
                </a:cubicBezTo>
                <a:cubicBezTo>
                  <a:pt x="99846" y="46396"/>
                  <a:pt x="99846" y="46396"/>
                  <a:pt x="99846" y="46396"/>
                </a:cubicBezTo>
                <a:lnTo>
                  <a:pt x="99846" y="46396"/>
                </a:lnTo>
                <a:cubicBezTo>
                  <a:pt x="99846" y="46397"/>
                  <a:pt x="99845" y="46398"/>
                  <a:pt x="99844" y="46400"/>
                </a:cubicBezTo>
                <a:lnTo>
                  <a:pt x="99844" y="46400"/>
                </a:lnTo>
                <a:cubicBezTo>
                  <a:pt x="96772" y="52148"/>
                  <a:pt x="91808" y="56671"/>
                  <a:pt x="85857" y="59302"/>
                </a:cubicBezTo>
                <a:cubicBezTo>
                  <a:pt x="81971" y="61010"/>
                  <a:pt x="77767" y="61848"/>
                  <a:pt x="73554" y="61848"/>
                </a:cubicBezTo>
                <a:cubicBezTo>
                  <a:pt x="71247" y="61848"/>
                  <a:pt x="68938" y="61597"/>
                  <a:pt x="66676" y="61100"/>
                </a:cubicBezTo>
                <a:cubicBezTo>
                  <a:pt x="63247" y="60338"/>
                  <a:pt x="59949" y="58969"/>
                  <a:pt x="56948" y="57171"/>
                </a:cubicBezTo>
                <a:cubicBezTo>
                  <a:pt x="54341" y="55611"/>
                  <a:pt x="52138" y="53480"/>
                  <a:pt x="49519" y="51944"/>
                </a:cubicBezTo>
                <a:cubicBezTo>
                  <a:pt x="47947" y="51027"/>
                  <a:pt x="46245" y="50384"/>
                  <a:pt x="44435" y="50158"/>
                </a:cubicBezTo>
                <a:cubicBezTo>
                  <a:pt x="43765" y="50078"/>
                  <a:pt x="43094" y="50048"/>
                  <a:pt x="42422" y="50048"/>
                </a:cubicBezTo>
                <a:cubicBezTo>
                  <a:pt x="41302" y="50048"/>
                  <a:pt x="40181" y="50131"/>
                  <a:pt x="39065" y="50206"/>
                </a:cubicBezTo>
                <a:cubicBezTo>
                  <a:pt x="37207" y="50336"/>
                  <a:pt x="35354" y="50422"/>
                  <a:pt x="33504" y="50422"/>
                </a:cubicBezTo>
                <a:cubicBezTo>
                  <a:pt x="32818" y="50422"/>
                  <a:pt x="32131" y="50410"/>
                  <a:pt x="31445" y="50384"/>
                </a:cubicBezTo>
                <a:cubicBezTo>
                  <a:pt x="27718" y="50253"/>
                  <a:pt x="23837" y="49896"/>
                  <a:pt x="20217" y="48944"/>
                </a:cubicBezTo>
                <a:cubicBezTo>
                  <a:pt x="14633" y="47479"/>
                  <a:pt x="9847" y="43717"/>
                  <a:pt x="6954" y="38752"/>
                </a:cubicBezTo>
                <a:cubicBezTo>
                  <a:pt x="4275" y="34144"/>
                  <a:pt x="3299" y="28536"/>
                  <a:pt x="4632" y="23345"/>
                </a:cubicBezTo>
                <a:cubicBezTo>
                  <a:pt x="5323" y="20714"/>
                  <a:pt x="6644" y="18285"/>
                  <a:pt x="8430" y="16225"/>
                </a:cubicBezTo>
                <a:cubicBezTo>
                  <a:pt x="10823" y="13487"/>
                  <a:pt x="14121" y="11487"/>
                  <a:pt x="17253" y="9713"/>
                </a:cubicBezTo>
                <a:cubicBezTo>
                  <a:pt x="24659" y="5557"/>
                  <a:pt x="32945" y="3164"/>
                  <a:pt x="41280" y="1807"/>
                </a:cubicBezTo>
                <a:cubicBezTo>
                  <a:pt x="46818" y="917"/>
                  <a:pt x="52508" y="411"/>
                  <a:pt x="58174" y="411"/>
                </a:cubicBezTo>
                <a:close/>
                <a:moveTo>
                  <a:pt x="58898" y="0"/>
                </a:moveTo>
                <a:cubicBezTo>
                  <a:pt x="54220" y="0"/>
                  <a:pt x="49531" y="356"/>
                  <a:pt x="44923" y="914"/>
                </a:cubicBezTo>
                <a:cubicBezTo>
                  <a:pt x="36696" y="1926"/>
                  <a:pt x="28516" y="3914"/>
                  <a:pt x="20968" y="7379"/>
                </a:cubicBezTo>
                <a:cubicBezTo>
                  <a:pt x="17384" y="9010"/>
                  <a:pt x="13943" y="11010"/>
                  <a:pt x="10788" y="13392"/>
                </a:cubicBezTo>
                <a:cubicBezTo>
                  <a:pt x="8526" y="15082"/>
                  <a:pt x="6621" y="17154"/>
                  <a:pt x="5263" y="19654"/>
                </a:cubicBezTo>
                <a:cubicBezTo>
                  <a:pt x="1" y="29382"/>
                  <a:pt x="5085" y="41943"/>
                  <a:pt x="14312" y="47182"/>
                </a:cubicBezTo>
                <a:cubicBezTo>
                  <a:pt x="17086" y="48765"/>
                  <a:pt x="20039" y="49551"/>
                  <a:pt x="23182" y="50027"/>
                </a:cubicBezTo>
                <a:cubicBezTo>
                  <a:pt x="26557" y="50553"/>
                  <a:pt x="29954" y="50849"/>
                  <a:pt x="33363" y="50849"/>
                </a:cubicBezTo>
                <a:cubicBezTo>
                  <a:pt x="33430" y="50849"/>
                  <a:pt x="33497" y="50849"/>
                  <a:pt x="33564" y="50849"/>
                </a:cubicBezTo>
                <a:cubicBezTo>
                  <a:pt x="35838" y="50837"/>
                  <a:pt x="38101" y="50646"/>
                  <a:pt x="40351" y="50515"/>
                </a:cubicBezTo>
                <a:cubicBezTo>
                  <a:pt x="40874" y="50490"/>
                  <a:pt x="41400" y="50472"/>
                  <a:pt x="41925" y="50472"/>
                </a:cubicBezTo>
                <a:cubicBezTo>
                  <a:pt x="43132" y="50472"/>
                  <a:pt x="44336" y="50565"/>
                  <a:pt x="45506" y="50872"/>
                </a:cubicBezTo>
                <a:cubicBezTo>
                  <a:pt x="47590" y="51444"/>
                  <a:pt x="49459" y="52599"/>
                  <a:pt x="51186" y="53885"/>
                </a:cubicBezTo>
                <a:cubicBezTo>
                  <a:pt x="52543" y="54897"/>
                  <a:pt x="53841" y="55968"/>
                  <a:pt x="55258" y="56909"/>
                </a:cubicBezTo>
                <a:cubicBezTo>
                  <a:pt x="56686" y="57838"/>
                  <a:pt x="58187" y="58659"/>
                  <a:pt x="59746" y="59373"/>
                </a:cubicBezTo>
                <a:cubicBezTo>
                  <a:pt x="63977" y="61301"/>
                  <a:pt x="68600" y="62270"/>
                  <a:pt x="73237" y="62270"/>
                </a:cubicBezTo>
                <a:cubicBezTo>
                  <a:pt x="75071" y="62270"/>
                  <a:pt x="76909" y="62118"/>
                  <a:pt x="78725" y="61814"/>
                </a:cubicBezTo>
                <a:cubicBezTo>
                  <a:pt x="87976" y="60255"/>
                  <a:pt x="96298" y="54599"/>
                  <a:pt x="100739" y="46277"/>
                </a:cubicBezTo>
                <a:cubicBezTo>
                  <a:pt x="100746" y="46254"/>
                  <a:pt x="100742" y="46234"/>
                  <a:pt x="100728" y="46218"/>
                </a:cubicBezTo>
                <a:lnTo>
                  <a:pt x="100728" y="46218"/>
                </a:lnTo>
                <a:cubicBezTo>
                  <a:pt x="103897" y="40122"/>
                  <a:pt x="104318" y="33139"/>
                  <a:pt x="102430" y="26584"/>
                </a:cubicBezTo>
                <a:cubicBezTo>
                  <a:pt x="100466" y="19773"/>
                  <a:pt x="96120" y="13761"/>
                  <a:pt x="90691" y="9260"/>
                </a:cubicBezTo>
                <a:cubicBezTo>
                  <a:pt x="84606" y="4236"/>
                  <a:pt x="77106" y="1700"/>
                  <a:pt x="69355" y="664"/>
                </a:cubicBezTo>
                <a:cubicBezTo>
                  <a:pt x="65902" y="200"/>
                  <a:pt x="62403" y="0"/>
                  <a:pt x="5889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90" name="Google Shape;790;p17"/>
          <p:cNvGrpSpPr/>
          <p:nvPr/>
        </p:nvGrpSpPr>
        <p:grpSpPr>
          <a:xfrm rot="-5400000">
            <a:off x="-436263" y="436279"/>
            <a:ext cx="1274007" cy="401457"/>
            <a:chOff x="887605" y="-78"/>
            <a:chExt cx="1826534" cy="765118"/>
          </a:xfrm>
        </p:grpSpPr>
        <p:sp>
          <p:nvSpPr>
            <p:cNvPr id="791" name="Google Shape;791;p17"/>
            <p:cNvSpPr/>
            <p:nvPr/>
          </p:nvSpPr>
          <p:spPr>
            <a:xfrm>
              <a:off x="2412903" y="23275"/>
              <a:ext cx="92617" cy="80128"/>
            </a:xfrm>
            <a:custGeom>
              <a:rect b="b" l="l" r="r" t="t"/>
              <a:pathLst>
                <a:path extrusionOk="0" h="2515" w="2907">
                  <a:moveTo>
                    <a:pt x="1371" y="1"/>
                  </a:moveTo>
                  <a:cubicBezTo>
                    <a:pt x="679" y="1"/>
                    <a:pt x="1" y="611"/>
                    <a:pt x="1" y="1255"/>
                  </a:cubicBezTo>
                  <a:cubicBezTo>
                    <a:pt x="1" y="1899"/>
                    <a:pt x="677" y="2515"/>
                    <a:pt x="1368" y="2515"/>
                  </a:cubicBezTo>
                  <a:cubicBezTo>
                    <a:pt x="1584" y="2515"/>
                    <a:pt x="1802" y="2454"/>
                    <a:pt x="2001" y="2315"/>
                  </a:cubicBezTo>
                  <a:lnTo>
                    <a:pt x="2132" y="2232"/>
                  </a:lnTo>
                  <a:cubicBezTo>
                    <a:pt x="2906" y="1696"/>
                    <a:pt x="2906" y="839"/>
                    <a:pt x="2132" y="291"/>
                  </a:cubicBezTo>
                  <a:lnTo>
                    <a:pt x="2001" y="196"/>
                  </a:lnTo>
                  <a:cubicBezTo>
                    <a:pt x="1803" y="60"/>
                    <a:pt x="1587" y="1"/>
                    <a:pt x="1371"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2" name="Google Shape;792;p17"/>
            <p:cNvSpPr/>
            <p:nvPr/>
          </p:nvSpPr>
          <p:spPr>
            <a:xfrm>
              <a:off x="2621172" y="-78"/>
              <a:ext cx="92967" cy="83473"/>
            </a:xfrm>
            <a:custGeom>
              <a:rect b="b" l="l" r="r" t="t"/>
              <a:pathLst>
                <a:path extrusionOk="0" h="2620" w="2918">
                  <a:moveTo>
                    <a:pt x="1453" y="0"/>
                  </a:moveTo>
                  <a:cubicBezTo>
                    <a:pt x="715" y="0"/>
                    <a:pt x="1" y="607"/>
                    <a:pt x="24" y="1310"/>
                  </a:cubicBezTo>
                  <a:cubicBezTo>
                    <a:pt x="60" y="2024"/>
                    <a:pt x="655" y="2619"/>
                    <a:pt x="1453" y="2619"/>
                  </a:cubicBezTo>
                  <a:cubicBezTo>
                    <a:pt x="2203" y="2619"/>
                    <a:pt x="2918" y="2012"/>
                    <a:pt x="2894" y="1310"/>
                  </a:cubicBezTo>
                  <a:cubicBezTo>
                    <a:pt x="2846" y="607"/>
                    <a:pt x="2251" y="0"/>
                    <a:pt x="1453"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3" name="Google Shape;793;p17"/>
            <p:cNvSpPr/>
            <p:nvPr/>
          </p:nvSpPr>
          <p:spPr>
            <a:xfrm>
              <a:off x="2211484" y="45035"/>
              <a:ext cx="87296" cy="80447"/>
            </a:xfrm>
            <a:custGeom>
              <a:rect b="b" l="l" r="r" t="t"/>
              <a:pathLst>
                <a:path extrusionOk="0" h="2525" w="2740">
                  <a:moveTo>
                    <a:pt x="1370" y="1"/>
                  </a:moveTo>
                  <a:cubicBezTo>
                    <a:pt x="632" y="1"/>
                    <a:pt x="1" y="572"/>
                    <a:pt x="1" y="1263"/>
                  </a:cubicBezTo>
                  <a:cubicBezTo>
                    <a:pt x="1" y="1942"/>
                    <a:pt x="632" y="2525"/>
                    <a:pt x="1370" y="2525"/>
                  </a:cubicBezTo>
                  <a:cubicBezTo>
                    <a:pt x="2120" y="2525"/>
                    <a:pt x="2739" y="1942"/>
                    <a:pt x="2739" y="1263"/>
                  </a:cubicBezTo>
                  <a:cubicBezTo>
                    <a:pt x="2739" y="572"/>
                    <a:pt x="2120" y="1"/>
                    <a:pt x="137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4" name="Google Shape;794;p17"/>
            <p:cNvSpPr/>
            <p:nvPr/>
          </p:nvSpPr>
          <p:spPr>
            <a:xfrm>
              <a:off x="2020324" y="62112"/>
              <a:ext cx="92203" cy="82358"/>
            </a:xfrm>
            <a:custGeom>
              <a:rect b="b" l="l" r="r" t="t"/>
              <a:pathLst>
                <a:path extrusionOk="0" h="2585" w="2894">
                  <a:moveTo>
                    <a:pt x="1453" y="1"/>
                  </a:moveTo>
                  <a:cubicBezTo>
                    <a:pt x="702" y="1"/>
                    <a:pt x="0" y="596"/>
                    <a:pt x="36" y="1286"/>
                  </a:cubicBezTo>
                  <a:cubicBezTo>
                    <a:pt x="60" y="1989"/>
                    <a:pt x="655" y="2584"/>
                    <a:pt x="1453" y="2584"/>
                  </a:cubicBezTo>
                  <a:cubicBezTo>
                    <a:pt x="2191" y="2584"/>
                    <a:pt x="2893" y="1989"/>
                    <a:pt x="2858" y="1286"/>
                  </a:cubicBezTo>
                  <a:cubicBezTo>
                    <a:pt x="2834" y="596"/>
                    <a:pt x="2238" y="1"/>
                    <a:pt x="1453"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5" name="Google Shape;795;p17"/>
            <p:cNvSpPr/>
            <p:nvPr/>
          </p:nvSpPr>
          <p:spPr>
            <a:xfrm>
              <a:off x="1816229" y="57939"/>
              <a:ext cx="91821" cy="82740"/>
            </a:xfrm>
            <a:custGeom>
              <a:rect b="b" l="l" r="r" t="t"/>
              <a:pathLst>
                <a:path extrusionOk="0" h="2597" w="2882">
                  <a:moveTo>
                    <a:pt x="1441" y="1"/>
                  </a:moveTo>
                  <a:cubicBezTo>
                    <a:pt x="691" y="1"/>
                    <a:pt x="0" y="608"/>
                    <a:pt x="24" y="1298"/>
                  </a:cubicBezTo>
                  <a:cubicBezTo>
                    <a:pt x="60" y="2001"/>
                    <a:pt x="655" y="2596"/>
                    <a:pt x="1441" y="2596"/>
                  </a:cubicBezTo>
                  <a:cubicBezTo>
                    <a:pt x="2179" y="2596"/>
                    <a:pt x="2882" y="2001"/>
                    <a:pt x="2858" y="1298"/>
                  </a:cubicBezTo>
                  <a:cubicBezTo>
                    <a:pt x="2822" y="608"/>
                    <a:pt x="2239" y="1"/>
                    <a:pt x="1441"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6" name="Google Shape;796;p17"/>
            <p:cNvSpPr/>
            <p:nvPr/>
          </p:nvSpPr>
          <p:spPr>
            <a:xfrm>
              <a:off x="1528692" y="56792"/>
              <a:ext cx="85767" cy="78567"/>
            </a:xfrm>
            <a:custGeom>
              <a:rect b="b" l="l" r="r" t="t"/>
              <a:pathLst>
                <a:path extrusionOk="0" h="2466" w="2692">
                  <a:moveTo>
                    <a:pt x="1346" y="1"/>
                  </a:moveTo>
                  <a:cubicBezTo>
                    <a:pt x="608" y="1"/>
                    <a:pt x="1" y="561"/>
                    <a:pt x="1" y="1239"/>
                  </a:cubicBezTo>
                  <a:cubicBezTo>
                    <a:pt x="1" y="1906"/>
                    <a:pt x="608" y="2466"/>
                    <a:pt x="1346" y="2466"/>
                  </a:cubicBezTo>
                  <a:cubicBezTo>
                    <a:pt x="2072" y="2466"/>
                    <a:pt x="2679" y="1906"/>
                    <a:pt x="2679" y="1239"/>
                  </a:cubicBezTo>
                  <a:cubicBezTo>
                    <a:pt x="2691" y="561"/>
                    <a:pt x="2072" y="1"/>
                    <a:pt x="134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7" name="Google Shape;797;p17"/>
            <p:cNvSpPr/>
            <p:nvPr/>
          </p:nvSpPr>
          <p:spPr>
            <a:xfrm>
              <a:off x="1288946" y="56792"/>
              <a:ext cx="110044" cy="78184"/>
            </a:xfrm>
            <a:custGeom>
              <a:rect b="b" l="l" r="r" t="t"/>
              <a:pathLst>
                <a:path extrusionOk="0" h="2454" w="3454">
                  <a:moveTo>
                    <a:pt x="1727" y="1"/>
                  </a:moveTo>
                  <a:cubicBezTo>
                    <a:pt x="13" y="1"/>
                    <a:pt x="1" y="2454"/>
                    <a:pt x="1727" y="2454"/>
                  </a:cubicBezTo>
                  <a:cubicBezTo>
                    <a:pt x="3430" y="2454"/>
                    <a:pt x="3454" y="1"/>
                    <a:pt x="172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8" name="Google Shape;798;p17"/>
            <p:cNvSpPr/>
            <p:nvPr/>
          </p:nvSpPr>
          <p:spPr>
            <a:xfrm>
              <a:off x="1124325" y="53383"/>
              <a:ext cx="85385" cy="78949"/>
            </a:xfrm>
            <a:custGeom>
              <a:rect b="b" l="l" r="r" t="t"/>
              <a:pathLst>
                <a:path extrusionOk="0" h="2478" w="2680">
                  <a:moveTo>
                    <a:pt x="1334" y="1"/>
                  </a:moveTo>
                  <a:cubicBezTo>
                    <a:pt x="608" y="1"/>
                    <a:pt x="0" y="572"/>
                    <a:pt x="0" y="1239"/>
                  </a:cubicBezTo>
                  <a:cubicBezTo>
                    <a:pt x="0" y="1906"/>
                    <a:pt x="608" y="2477"/>
                    <a:pt x="1334" y="2477"/>
                  </a:cubicBezTo>
                  <a:cubicBezTo>
                    <a:pt x="2072" y="2477"/>
                    <a:pt x="2679" y="1906"/>
                    <a:pt x="2679" y="1239"/>
                  </a:cubicBezTo>
                  <a:cubicBezTo>
                    <a:pt x="2679" y="548"/>
                    <a:pt x="2072" y="1"/>
                    <a:pt x="1334"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9" name="Google Shape;799;p17"/>
            <p:cNvSpPr/>
            <p:nvPr/>
          </p:nvSpPr>
          <p:spPr>
            <a:xfrm>
              <a:off x="887605" y="84128"/>
              <a:ext cx="103609" cy="73979"/>
            </a:xfrm>
            <a:custGeom>
              <a:rect b="b" l="l" r="r" t="t"/>
              <a:pathLst>
                <a:path extrusionOk="0" h="2322" w="3252">
                  <a:moveTo>
                    <a:pt x="1620" y="0"/>
                  </a:moveTo>
                  <a:cubicBezTo>
                    <a:pt x="1" y="0"/>
                    <a:pt x="1" y="2322"/>
                    <a:pt x="1620" y="2322"/>
                  </a:cubicBezTo>
                  <a:cubicBezTo>
                    <a:pt x="3228" y="2322"/>
                    <a:pt x="3251" y="0"/>
                    <a:pt x="1620"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0" name="Google Shape;800;p17"/>
            <p:cNvSpPr/>
            <p:nvPr/>
          </p:nvSpPr>
          <p:spPr>
            <a:xfrm>
              <a:off x="1031772" y="193375"/>
              <a:ext cx="113071" cy="80064"/>
            </a:xfrm>
            <a:custGeom>
              <a:rect b="b" l="l" r="r" t="t"/>
              <a:pathLst>
                <a:path extrusionOk="0" h="2513" w="3549">
                  <a:moveTo>
                    <a:pt x="1774" y="0"/>
                  </a:moveTo>
                  <a:cubicBezTo>
                    <a:pt x="12" y="0"/>
                    <a:pt x="0" y="2512"/>
                    <a:pt x="1774" y="2512"/>
                  </a:cubicBezTo>
                  <a:cubicBezTo>
                    <a:pt x="3548" y="2512"/>
                    <a:pt x="3548" y="0"/>
                    <a:pt x="177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1" name="Google Shape;801;p17"/>
            <p:cNvSpPr/>
            <p:nvPr/>
          </p:nvSpPr>
          <p:spPr>
            <a:xfrm>
              <a:off x="1249885" y="187290"/>
              <a:ext cx="85385" cy="78567"/>
            </a:xfrm>
            <a:custGeom>
              <a:rect b="b" l="l" r="r" t="t"/>
              <a:pathLst>
                <a:path extrusionOk="0" h="2466" w="2680">
                  <a:moveTo>
                    <a:pt x="1346" y="1"/>
                  </a:moveTo>
                  <a:cubicBezTo>
                    <a:pt x="631" y="1"/>
                    <a:pt x="0" y="560"/>
                    <a:pt x="0" y="1227"/>
                  </a:cubicBezTo>
                  <a:cubicBezTo>
                    <a:pt x="0" y="1906"/>
                    <a:pt x="608" y="2465"/>
                    <a:pt x="1346" y="2465"/>
                  </a:cubicBezTo>
                  <a:cubicBezTo>
                    <a:pt x="2072" y="2465"/>
                    <a:pt x="2679" y="1906"/>
                    <a:pt x="2679" y="1227"/>
                  </a:cubicBezTo>
                  <a:cubicBezTo>
                    <a:pt x="2679" y="560"/>
                    <a:pt x="2072" y="1"/>
                    <a:pt x="134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2" name="Google Shape;802;p17"/>
            <p:cNvSpPr/>
            <p:nvPr/>
          </p:nvSpPr>
          <p:spPr>
            <a:xfrm>
              <a:off x="1441459" y="179708"/>
              <a:ext cx="111160" cy="78949"/>
            </a:xfrm>
            <a:custGeom>
              <a:rect b="b" l="l" r="r" t="t"/>
              <a:pathLst>
                <a:path extrusionOk="0" h="2478" w="3489">
                  <a:moveTo>
                    <a:pt x="1738" y="1"/>
                  </a:moveTo>
                  <a:cubicBezTo>
                    <a:pt x="12" y="1"/>
                    <a:pt x="0" y="2477"/>
                    <a:pt x="1738" y="2477"/>
                  </a:cubicBezTo>
                  <a:cubicBezTo>
                    <a:pt x="3465" y="2465"/>
                    <a:pt x="3489" y="1"/>
                    <a:pt x="1738"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3" name="Google Shape;803;p17"/>
            <p:cNvSpPr/>
            <p:nvPr/>
          </p:nvSpPr>
          <p:spPr>
            <a:xfrm>
              <a:off x="1625801" y="186526"/>
              <a:ext cx="111191" cy="79331"/>
            </a:xfrm>
            <a:custGeom>
              <a:rect b="b" l="l" r="r" t="t"/>
              <a:pathLst>
                <a:path extrusionOk="0" h="2490" w="3490">
                  <a:moveTo>
                    <a:pt x="1751" y="1"/>
                  </a:moveTo>
                  <a:cubicBezTo>
                    <a:pt x="24" y="1"/>
                    <a:pt x="1" y="2489"/>
                    <a:pt x="1751" y="2489"/>
                  </a:cubicBezTo>
                  <a:cubicBezTo>
                    <a:pt x="3489" y="2489"/>
                    <a:pt x="3489" y="1"/>
                    <a:pt x="1751"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4" name="Google Shape;804;p17"/>
            <p:cNvSpPr/>
            <p:nvPr/>
          </p:nvSpPr>
          <p:spPr>
            <a:xfrm>
              <a:off x="1906138" y="184264"/>
              <a:ext cx="77420" cy="55022"/>
            </a:xfrm>
            <a:custGeom>
              <a:rect b="b" l="l" r="r" t="t"/>
              <a:pathLst>
                <a:path extrusionOk="0" h="1727" w="2430">
                  <a:moveTo>
                    <a:pt x="1203" y="0"/>
                  </a:moveTo>
                  <a:cubicBezTo>
                    <a:pt x="0" y="0"/>
                    <a:pt x="0" y="1727"/>
                    <a:pt x="1203" y="1727"/>
                  </a:cubicBezTo>
                  <a:cubicBezTo>
                    <a:pt x="2429" y="1727"/>
                    <a:pt x="2429" y="0"/>
                    <a:pt x="1203"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5" name="Google Shape;805;p17"/>
            <p:cNvSpPr/>
            <p:nvPr/>
          </p:nvSpPr>
          <p:spPr>
            <a:xfrm>
              <a:off x="2134096" y="176681"/>
              <a:ext cx="84620" cy="77802"/>
            </a:xfrm>
            <a:custGeom>
              <a:rect b="b" l="l" r="r" t="t"/>
              <a:pathLst>
                <a:path extrusionOk="0" h="2442" w="2656">
                  <a:moveTo>
                    <a:pt x="1334" y="0"/>
                  </a:moveTo>
                  <a:cubicBezTo>
                    <a:pt x="620" y="0"/>
                    <a:pt x="1" y="572"/>
                    <a:pt x="1" y="1215"/>
                  </a:cubicBezTo>
                  <a:cubicBezTo>
                    <a:pt x="1" y="1881"/>
                    <a:pt x="620" y="2441"/>
                    <a:pt x="1334" y="2441"/>
                  </a:cubicBezTo>
                  <a:cubicBezTo>
                    <a:pt x="2049" y="2441"/>
                    <a:pt x="2656" y="1881"/>
                    <a:pt x="2656" y="1215"/>
                  </a:cubicBezTo>
                  <a:cubicBezTo>
                    <a:pt x="2656" y="548"/>
                    <a:pt x="2049" y="0"/>
                    <a:pt x="133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6" name="Google Shape;806;p17"/>
            <p:cNvSpPr/>
            <p:nvPr/>
          </p:nvSpPr>
          <p:spPr>
            <a:xfrm>
              <a:off x="2329079" y="164924"/>
              <a:ext cx="111191" cy="79300"/>
            </a:xfrm>
            <a:custGeom>
              <a:rect b="b" l="l" r="r" t="t"/>
              <a:pathLst>
                <a:path extrusionOk="0" h="2489" w="3490">
                  <a:moveTo>
                    <a:pt x="1739" y="0"/>
                  </a:moveTo>
                  <a:cubicBezTo>
                    <a:pt x="13" y="0"/>
                    <a:pt x="1" y="2489"/>
                    <a:pt x="1739" y="2489"/>
                  </a:cubicBezTo>
                  <a:cubicBezTo>
                    <a:pt x="3489" y="2489"/>
                    <a:pt x="3489" y="0"/>
                    <a:pt x="1739"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7" name="Google Shape;807;p17"/>
            <p:cNvSpPr/>
            <p:nvPr/>
          </p:nvSpPr>
          <p:spPr>
            <a:xfrm>
              <a:off x="2535118" y="153646"/>
              <a:ext cx="94051" cy="79777"/>
            </a:xfrm>
            <a:custGeom>
              <a:rect b="b" l="l" r="r" t="t"/>
              <a:pathLst>
                <a:path extrusionOk="0" h="2504" w="2952">
                  <a:moveTo>
                    <a:pt x="1466" y="1"/>
                  </a:moveTo>
                  <a:cubicBezTo>
                    <a:pt x="747" y="1"/>
                    <a:pt x="0" y="542"/>
                    <a:pt x="82" y="1259"/>
                  </a:cubicBezTo>
                  <a:cubicBezTo>
                    <a:pt x="130" y="1795"/>
                    <a:pt x="380" y="2200"/>
                    <a:pt x="927" y="2402"/>
                  </a:cubicBezTo>
                  <a:cubicBezTo>
                    <a:pt x="1102" y="2471"/>
                    <a:pt x="1283" y="2504"/>
                    <a:pt x="1462" y="2504"/>
                  </a:cubicBezTo>
                  <a:cubicBezTo>
                    <a:pt x="2051" y="2504"/>
                    <a:pt x="2608" y="2150"/>
                    <a:pt x="2773" y="1592"/>
                  </a:cubicBezTo>
                  <a:cubicBezTo>
                    <a:pt x="2952" y="938"/>
                    <a:pt x="2523" y="223"/>
                    <a:pt x="1809" y="45"/>
                  </a:cubicBezTo>
                  <a:cubicBezTo>
                    <a:pt x="1697" y="15"/>
                    <a:pt x="1582" y="1"/>
                    <a:pt x="146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8" name="Google Shape;808;p17"/>
            <p:cNvSpPr/>
            <p:nvPr/>
          </p:nvSpPr>
          <p:spPr>
            <a:xfrm>
              <a:off x="1764265" y="292364"/>
              <a:ext cx="109280" cy="77802"/>
            </a:xfrm>
            <a:custGeom>
              <a:rect b="b" l="l" r="r" t="t"/>
              <a:pathLst>
                <a:path extrusionOk="0" h="2442" w="3430">
                  <a:moveTo>
                    <a:pt x="1715" y="1"/>
                  </a:moveTo>
                  <a:cubicBezTo>
                    <a:pt x="0" y="1"/>
                    <a:pt x="0" y="2441"/>
                    <a:pt x="1715" y="2441"/>
                  </a:cubicBezTo>
                  <a:cubicBezTo>
                    <a:pt x="3429" y="2430"/>
                    <a:pt x="3429" y="1"/>
                    <a:pt x="1715"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9" name="Google Shape;809;p17"/>
            <p:cNvSpPr/>
            <p:nvPr/>
          </p:nvSpPr>
          <p:spPr>
            <a:xfrm>
              <a:off x="2011976" y="285164"/>
              <a:ext cx="93700" cy="84620"/>
            </a:xfrm>
            <a:custGeom>
              <a:rect b="b" l="l" r="r" t="t"/>
              <a:pathLst>
                <a:path extrusionOk="0" h="2656" w="2941">
                  <a:moveTo>
                    <a:pt x="1476" y="0"/>
                  </a:moveTo>
                  <a:cubicBezTo>
                    <a:pt x="726" y="0"/>
                    <a:pt x="0" y="620"/>
                    <a:pt x="36" y="1334"/>
                  </a:cubicBezTo>
                  <a:cubicBezTo>
                    <a:pt x="72" y="2048"/>
                    <a:pt x="667" y="2656"/>
                    <a:pt x="1476" y="2656"/>
                  </a:cubicBezTo>
                  <a:cubicBezTo>
                    <a:pt x="2215" y="2656"/>
                    <a:pt x="2941" y="2048"/>
                    <a:pt x="2905" y="1334"/>
                  </a:cubicBezTo>
                  <a:cubicBezTo>
                    <a:pt x="2869" y="620"/>
                    <a:pt x="2274" y="0"/>
                    <a:pt x="1476"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0" name="Google Shape;810;p17"/>
            <p:cNvSpPr/>
            <p:nvPr/>
          </p:nvSpPr>
          <p:spPr>
            <a:xfrm>
              <a:off x="2236143" y="282137"/>
              <a:ext cx="100550" cy="91056"/>
            </a:xfrm>
            <a:custGeom>
              <a:rect b="b" l="l" r="r" t="t"/>
              <a:pathLst>
                <a:path extrusionOk="0" h="2858" w="3156">
                  <a:moveTo>
                    <a:pt x="1584" y="0"/>
                  </a:moveTo>
                  <a:cubicBezTo>
                    <a:pt x="775" y="0"/>
                    <a:pt x="1" y="655"/>
                    <a:pt x="36" y="1429"/>
                  </a:cubicBezTo>
                  <a:cubicBezTo>
                    <a:pt x="72" y="2191"/>
                    <a:pt x="715" y="2858"/>
                    <a:pt x="1584" y="2858"/>
                  </a:cubicBezTo>
                  <a:cubicBezTo>
                    <a:pt x="2382" y="2858"/>
                    <a:pt x="3156" y="2191"/>
                    <a:pt x="3120" y="1429"/>
                  </a:cubicBezTo>
                  <a:cubicBezTo>
                    <a:pt x="3084" y="655"/>
                    <a:pt x="2441" y="0"/>
                    <a:pt x="158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1" name="Google Shape;811;p17"/>
            <p:cNvSpPr/>
            <p:nvPr/>
          </p:nvSpPr>
          <p:spPr>
            <a:xfrm>
              <a:off x="2415579" y="295774"/>
              <a:ext cx="119125" cy="85385"/>
            </a:xfrm>
            <a:custGeom>
              <a:rect b="b" l="l" r="r" t="t"/>
              <a:pathLst>
                <a:path extrusionOk="0" h="2680" w="3739">
                  <a:moveTo>
                    <a:pt x="1870" y="1"/>
                  </a:moveTo>
                  <a:cubicBezTo>
                    <a:pt x="0" y="1"/>
                    <a:pt x="0" y="2680"/>
                    <a:pt x="1870" y="2680"/>
                  </a:cubicBezTo>
                  <a:cubicBezTo>
                    <a:pt x="3739" y="2680"/>
                    <a:pt x="3739" y="1"/>
                    <a:pt x="187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2" name="Google Shape;812;p17"/>
            <p:cNvSpPr/>
            <p:nvPr/>
          </p:nvSpPr>
          <p:spPr>
            <a:xfrm>
              <a:off x="2597659" y="269616"/>
              <a:ext cx="85385" cy="78917"/>
            </a:xfrm>
            <a:custGeom>
              <a:rect b="b" l="l" r="r" t="t"/>
              <a:pathLst>
                <a:path extrusionOk="0" h="2477" w="2680">
                  <a:moveTo>
                    <a:pt x="1334" y="0"/>
                  </a:moveTo>
                  <a:cubicBezTo>
                    <a:pt x="608" y="0"/>
                    <a:pt x="0" y="572"/>
                    <a:pt x="0" y="1239"/>
                  </a:cubicBezTo>
                  <a:cubicBezTo>
                    <a:pt x="0" y="1905"/>
                    <a:pt x="608" y="2477"/>
                    <a:pt x="1334" y="2477"/>
                  </a:cubicBezTo>
                  <a:cubicBezTo>
                    <a:pt x="2060" y="2477"/>
                    <a:pt x="2679" y="1905"/>
                    <a:pt x="2679" y="1239"/>
                  </a:cubicBezTo>
                  <a:cubicBezTo>
                    <a:pt x="2679" y="584"/>
                    <a:pt x="2060" y="0"/>
                    <a:pt x="133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3" name="Google Shape;813;p17"/>
            <p:cNvSpPr/>
            <p:nvPr/>
          </p:nvSpPr>
          <p:spPr>
            <a:xfrm>
              <a:off x="2347303" y="462688"/>
              <a:ext cx="83473" cy="76655"/>
            </a:xfrm>
            <a:custGeom>
              <a:rect b="b" l="l" r="r" t="t"/>
              <a:pathLst>
                <a:path extrusionOk="0" h="2406" w="2620">
                  <a:moveTo>
                    <a:pt x="1310" y="1"/>
                  </a:moveTo>
                  <a:cubicBezTo>
                    <a:pt x="607" y="1"/>
                    <a:pt x="0" y="548"/>
                    <a:pt x="0" y="1203"/>
                  </a:cubicBezTo>
                  <a:cubicBezTo>
                    <a:pt x="0" y="1858"/>
                    <a:pt x="596" y="2406"/>
                    <a:pt x="1310" y="2406"/>
                  </a:cubicBezTo>
                  <a:cubicBezTo>
                    <a:pt x="2000" y="2406"/>
                    <a:pt x="2620" y="1858"/>
                    <a:pt x="2620" y="1203"/>
                  </a:cubicBezTo>
                  <a:cubicBezTo>
                    <a:pt x="2596" y="548"/>
                    <a:pt x="2000" y="1"/>
                    <a:pt x="131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4" name="Google Shape;814;p17"/>
            <p:cNvSpPr/>
            <p:nvPr/>
          </p:nvSpPr>
          <p:spPr>
            <a:xfrm>
              <a:off x="2118931" y="446854"/>
              <a:ext cx="107018" cy="87424"/>
            </a:xfrm>
            <a:custGeom>
              <a:rect b="b" l="l" r="r" t="t"/>
              <a:pathLst>
                <a:path extrusionOk="0" h="2744" w="3359">
                  <a:moveTo>
                    <a:pt x="1666" y="1"/>
                  </a:moveTo>
                  <a:cubicBezTo>
                    <a:pt x="1020" y="1"/>
                    <a:pt x="411" y="382"/>
                    <a:pt x="227" y="998"/>
                  </a:cubicBezTo>
                  <a:cubicBezTo>
                    <a:pt x="1" y="1736"/>
                    <a:pt x="501" y="2462"/>
                    <a:pt x="1275" y="2688"/>
                  </a:cubicBezTo>
                  <a:cubicBezTo>
                    <a:pt x="1407" y="2726"/>
                    <a:pt x="1539" y="2744"/>
                    <a:pt x="1667" y="2744"/>
                  </a:cubicBezTo>
                  <a:cubicBezTo>
                    <a:pt x="2308" y="2744"/>
                    <a:pt x="2866" y="2304"/>
                    <a:pt x="3084" y="1748"/>
                  </a:cubicBezTo>
                  <a:cubicBezTo>
                    <a:pt x="3358" y="1093"/>
                    <a:pt x="2894" y="367"/>
                    <a:pt x="2239" y="105"/>
                  </a:cubicBezTo>
                  <a:cubicBezTo>
                    <a:pt x="2051" y="34"/>
                    <a:pt x="1857" y="1"/>
                    <a:pt x="166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5" name="Google Shape;815;p17"/>
            <p:cNvSpPr/>
            <p:nvPr/>
          </p:nvSpPr>
          <p:spPr>
            <a:xfrm>
              <a:off x="1928503" y="450932"/>
              <a:ext cx="95644" cy="86149"/>
            </a:xfrm>
            <a:custGeom>
              <a:rect b="b" l="l" r="r" t="t"/>
              <a:pathLst>
                <a:path extrusionOk="0" h="2704" w="3002">
                  <a:moveTo>
                    <a:pt x="1501" y="1"/>
                  </a:moveTo>
                  <a:cubicBezTo>
                    <a:pt x="727" y="1"/>
                    <a:pt x="1" y="620"/>
                    <a:pt x="25" y="1346"/>
                  </a:cubicBezTo>
                  <a:cubicBezTo>
                    <a:pt x="60" y="2084"/>
                    <a:pt x="667" y="2703"/>
                    <a:pt x="1501" y="2703"/>
                  </a:cubicBezTo>
                  <a:cubicBezTo>
                    <a:pt x="2275" y="2703"/>
                    <a:pt x="3001" y="2084"/>
                    <a:pt x="2977" y="1346"/>
                  </a:cubicBezTo>
                  <a:cubicBezTo>
                    <a:pt x="2930" y="608"/>
                    <a:pt x="2322" y="1"/>
                    <a:pt x="1501"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6" name="Google Shape;816;p17"/>
            <p:cNvSpPr/>
            <p:nvPr/>
          </p:nvSpPr>
          <p:spPr>
            <a:xfrm>
              <a:off x="1645905" y="447905"/>
              <a:ext cx="118392" cy="85002"/>
            </a:xfrm>
            <a:custGeom>
              <a:rect b="b" l="l" r="r" t="t"/>
              <a:pathLst>
                <a:path extrusionOk="0" h="2668" w="3716">
                  <a:moveTo>
                    <a:pt x="1858" y="0"/>
                  </a:moveTo>
                  <a:cubicBezTo>
                    <a:pt x="1" y="0"/>
                    <a:pt x="1" y="2667"/>
                    <a:pt x="1858" y="2667"/>
                  </a:cubicBezTo>
                  <a:cubicBezTo>
                    <a:pt x="3715" y="2667"/>
                    <a:pt x="3715" y="0"/>
                    <a:pt x="185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7" name="Google Shape;817;p17"/>
            <p:cNvSpPr/>
            <p:nvPr/>
          </p:nvSpPr>
          <p:spPr>
            <a:xfrm>
              <a:off x="1541978" y="322727"/>
              <a:ext cx="98639" cy="89176"/>
            </a:xfrm>
            <a:custGeom>
              <a:rect b="b" l="l" r="r" t="t"/>
              <a:pathLst>
                <a:path extrusionOk="0" h="2799" w="3096">
                  <a:moveTo>
                    <a:pt x="1548" y="0"/>
                  </a:moveTo>
                  <a:cubicBezTo>
                    <a:pt x="762" y="0"/>
                    <a:pt x="0" y="643"/>
                    <a:pt x="36" y="1405"/>
                  </a:cubicBezTo>
                  <a:cubicBezTo>
                    <a:pt x="60" y="2155"/>
                    <a:pt x="703" y="2798"/>
                    <a:pt x="1548" y="2798"/>
                  </a:cubicBezTo>
                  <a:cubicBezTo>
                    <a:pt x="2334" y="2798"/>
                    <a:pt x="3096" y="2155"/>
                    <a:pt x="3072" y="1405"/>
                  </a:cubicBezTo>
                  <a:cubicBezTo>
                    <a:pt x="3024" y="643"/>
                    <a:pt x="2393" y="0"/>
                    <a:pt x="154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8" name="Google Shape;818;p17"/>
            <p:cNvSpPr/>
            <p:nvPr/>
          </p:nvSpPr>
          <p:spPr>
            <a:xfrm>
              <a:off x="1351551" y="317024"/>
              <a:ext cx="94847" cy="85385"/>
            </a:xfrm>
            <a:custGeom>
              <a:rect b="b" l="l" r="r" t="t"/>
              <a:pathLst>
                <a:path extrusionOk="0" h="2680" w="2977">
                  <a:moveTo>
                    <a:pt x="1489" y="1"/>
                  </a:moveTo>
                  <a:cubicBezTo>
                    <a:pt x="727" y="1"/>
                    <a:pt x="0" y="608"/>
                    <a:pt x="24" y="1346"/>
                  </a:cubicBezTo>
                  <a:cubicBezTo>
                    <a:pt x="48" y="2072"/>
                    <a:pt x="667" y="2680"/>
                    <a:pt x="1489" y="2680"/>
                  </a:cubicBezTo>
                  <a:cubicBezTo>
                    <a:pt x="2239" y="2680"/>
                    <a:pt x="2977" y="2072"/>
                    <a:pt x="2941" y="1346"/>
                  </a:cubicBezTo>
                  <a:cubicBezTo>
                    <a:pt x="2894" y="632"/>
                    <a:pt x="2298" y="1"/>
                    <a:pt x="1489"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9" name="Google Shape;819;p17"/>
            <p:cNvSpPr/>
            <p:nvPr/>
          </p:nvSpPr>
          <p:spPr>
            <a:xfrm>
              <a:off x="1181609" y="315495"/>
              <a:ext cx="88794" cy="81593"/>
            </a:xfrm>
            <a:custGeom>
              <a:rect b="b" l="l" r="r" t="t"/>
              <a:pathLst>
                <a:path extrusionOk="0" h="2561" w="2787">
                  <a:moveTo>
                    <a:pt x="1381" y="1"/>
                  </a:moveTo>
                  <a:cubicBezTo>
                    <a:pt x="631" y="1"/>
                    <a:pt x="0" y="596"/>
                    <a:pt x="0" y="1287"/>
                  </a:cubicBezTo>
                  <a:cubicBezTo>
                    <a:pt x="0" y="1989"/>
                    <a:pt x="643" y="2561"/>
                    <a:pt x="1381" y="2561"/>
                  </a:cubicBezTo>
                  <a:cubicBezTo>
                    <a:pt x="2143" y="2561"/>
                    <a:pt x="2774" y="1966"/>
                    <a:pt x="2774" y="1287"/>
                  </a:cubicBezTo>
                  <a:cubicBezTo>
                    <a:pt x="2786" y="584"/>
                    <a:pt x="2143" y="1"/>
                    <a:pt x="1381"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0" name="Google Shape;820;p17"/>
            <p:cNvSpPr/>
            <p:nvPr/>
          </p:nvSpPr>
          <p:spPr>
            <a:xfrm>
              <a:off x="991182" y="331807"/>
              <a:ext cx="84238" cy="77802"/>
            </a:xfrm>
            <a:custGeom>
              <a:rect b="b" l="l" r="r" t="t"/>
              <a:pathLst>
                <a:path extrusionOk="0" h="2442" w="2644">
                  <a:moveTo>
                    <a:pt x="1322" y="1"/>
                  </a:moveTo>
                  <a:cubicBezTo>
                    <a:pt x="608" y="1"/>
                    <a:pt x="0" y="561"/>
                    <a:pt x="0" y="1215"/>
                  </a:cubicBezTo>
                  <a:cubicBezTo>
                    <a:pt x="0" y="1870"/>
                    <a:pt x="608" y="2442"/>
                    <a:pt x="1322" y="2442"/>
                  </a:cubicBezTo>
                  <a:cubicBezTo>
                    <a:pt x="2036" y="2442"/>
                    <a:pt x="2644" y="1870"/>
                    <a:pt x="2644" y="1215"/>
                  </a:cubicBezTo>
                  <a:cubicBezTo>
                    <a:pt x="2644" y="561"/>
                    <a:pt x="2048" y="1"/>
                    <a:pt x="1322"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1" name="Google Shape;821;p17"/>
            <p:cNvSpPr/>
            <p:nvPr/>
          </p:nvSpPr>
          <p:spPr>
            <a:xfrm>
              <a:off x="1126205" y="474444"/>
              <a:ext cx="105106" cy="75158"/>
            </a:xfrm>
            <a:custGeom>
              <a:rect b="b" l="l" r="r" t="t"/>
              <a:pathLst>
                <a:path extrusionOk="0" h="2359" w="3299">
                  <a:moveTo>
                    <a:pt x="1656" y="1"/>
                  </a:moveTo>
                  <a:cubicBezTo>
                    <a:pt x="1" y="1"/>
                    <a:pt x="1" y="2358"/>
                    <a:pt x="1656" y="2358"/>
                  </a:cubicBezTo>
                  <a:cubicBezTo>
                    <a:pt x="3299" y="2358"/>
                    <a:pt x="3299" y="1"/>
                    <a:pt x="165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2" name="Google Shape;822;p17"/>
            <p:cNvSpPr/>
            <p:nvPr/>
          </p:nvSpPr>
          <p:spPr>
            <a:xfrm>
              <a:off x="1312841" y="459661"/>
              <a:ext cx="100550" cy="90323"/>
            </a:xfrm>
            <a:custGeom>
              <a:rect b="b" l="l" r="r" t="t"/>
              <a:pathLst>
                <a:path extrusionOk="0" h="2835" w="3156">
                  <a:moveTo>
                    <a:pt x="1584" y="0"/>
                  </a:moveTo>
                  <a:cubicBezTo>
                    <a:pt x="775" y="0"/>
                    <a:pt x="1" y="655"/>
                    <a:pt x="48" y="1417"/>
                  </a:cubicBezTo>
                  <a:cubicBezTo>
                    <a:pt x="72" y="2179"/>
                    <a:pt x="715" y="2834"/>
                    <a:pt x="1584" y="2834"/>
                  </a:cubicBezTo>
                  <a:cubicBezTo>
                    <a:pt x="2382" y="2834"/>
                    <a:pt x="3156" y="2179"/>
                    <a:pt x="3120" y="1417"/>
                  </a:cubicBezTo>
                  <a:cubicBezTo>
                    <a:pt x="3085" y="643"/>
                    <a:pt x="2442" y="0"/>
                    <a:pt x="158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3" name="Google Shape;823;p17"/>
            <p:cNvSpPr/>
            <p:nvPr/>
          </p:nvSpPr>
          <p:spPr>
            <a:xfrm>
              <a:off x="1448660" y="447905"/>
              <a:ext cx="127854" cy="91438"/>
            </a:xfrm>
            <a:custGeom>
              <a:rect b="b" l="l" r="r" t="t"/>
              <a:pathLst>
                <a:path extrusionOk="0" h="2870" w="4013">
                  <a:moveTo>
                    <a:pt x="2012" y="0"/>
                  </a:moveTo>
                  <a:cubicBezTo>
                    <a:pt x="0" y="0"/>
                    <a:pt x="0" y="2870"/>
                    <a:pt x="2012" y="2870"/>
                  </a:cubicBezTo>
                  <a:cubicBezTo>
                    <a:pt x="4013" y="2870"/>
                    <a:pt x="4013" y="0"/>
                    <a:pt x="2012"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4" name="Google Shape;824;p17"/>
            <p:cNvSpPr/>
            <p:nvPr/>
          </p:nvSpPr>
          <p:spPr>
            <a:xfrm>
              <a:off x="1403132" y="575345"/>
              <a:ext cx="124955" cy="89176"/>
            </a:xfrm>
            <a:custGeom>
              <a:rect b="b" l="l" r="r" t="t"/>
              <a:pathLst>
                <a:path extrusionOk="0" h="2799" w="3922">
                  <a:moveTo>
                    <a:pt x="1965" y="1"/>
                  </a:moveTo>
                  <a:cubicBezTo>
                    <a:pt x="1" y="1"/>
                    <a:pt x="1" y="2799"/>
                    <a:pt x="1965" y="2799"/>
                  </a:cubicBezTo>
                  <a:cubicBezTo>
                    <a:pt x="1973" y="2799"/>
                    <a:pt x="1981" y="2799"/>
                    <a:pt x="1989" y="2799"/>
                  </a:cubicBezTo>
                  <a:cubicBezTo>
                    <a:pt x="3906" y="2799"/>
                    <a:pt x="3921" y="1"/>
                    <a:pt x="1965"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5" name="Google Shape;825;p17"/>
            <p:cNvSpPr/>
            <p:nvPr/>
          </p:nvSpPr>
          <p:spPr>
            <a:xfrm>
              <a:off x="1587856" y="605325"/>
              <a:ext cx="102462" cy="91821"/>
            </a:xfrm>
            <a:custGeom>
              <a:rect b="b" l="l" r="r" t="t"/>
              <a:pathLst>
                <a:path extrusionOk="0" h="2882" w="3216">
                  <a:moveTo>
                    <a:pt x="1608" y="0"/>
                  </a:moveTo>
                  <a:cubicBezTo>
                    <a:pt x="799" y="0"/>
                    <a:pt x="1" y="667"/>
                    <a:pt x="49" y="1441"/>
                  </a:cubicBezTo>
                  <a:cubicBezTo>
                    <a:pt x="96" y="2239"/>
                    <a:pt x="739" y="2882"/>
                    <a:pt x="1608" y="2882"/>
                  </a:cubicBezTo>
                  <a:cubicBezTo>
                    <a:pt x="2430" y="2882"/>
                    <a:pt x="3216" y="2215"/>
                    <a:pt x="3180" y="1441"/>
                  </a:cubicBezTo>
                  <a:cubicBezTo>
                    <a:pt x="3144" y="655"/>
                    <a:pt x="2501" y="0"/>
                    <a:pt x="160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6" name="Google Shape;826;p17"/>
            <p:cNvSpPr/>
            <p:nvPr/>
          </p:nvSpPr>
          <p:spPr>
            <a:xfrm>
              <a:off x="1814317" y="587866"/>
              <a:ext cx="80478" cy="57698"/>
            </a:xfrm>
            <a:custGeom>
              <a:rect b="b" l="l" r="r" t="t"/>
              <a:pathLst>
                <a:path extrusionOk="0" h="1811" w="2526">
                  <a:moveTo>
                    <a:pt x="1263" y="1"/>
                  </a:moveTo>
                  <a:cubicBezTo>
                    <a:pt x="1" y="1"/>
                    <a:pt x="1" y="1810"/>
                    <a:pt x="1263" y="1810"/>
                  </a:cubicBezTo>
                  <a:cubicBezTo>
                    <a:pt x="2525" y="1810"/>
                    <a:pt x="2525" y="1"/>
                    <a:pt x="1263"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7" name="Google Shape;827;p17"/>
            <p:cNvSpPr/>
            <p:nvPr/>
          </p:nvSpPr>
          <p:spPr>
            <a:xfrm>
              <a:off x="2017265" y="557089"/>
              <a:ext cx="98670" cy="94592"/>
            </a:xfrm>
            <a:custGeom>
              <a:rect b="b" l="l" r="r" t="t"/>
              <a:pathLst>
                <a:path extrusionOk="0" h="2969" w="3097">
                  <a:moveTo>
                    <a:pt x="1610" y="1"/>
                  </a:moveTo>
                  <a:cubicBezTo>
                    <a:pt x="1589" y="1"/>
                    <a:pt x="1569" y="1"/>
                    <a:pt x="1549" y="2"/>
                  </a:cubicBezTo>
                  <a:cubicBezTo>
                    <a:pt x="715" y="26"/>
                    <a:pt x="1" y="621"/>
                    <a:pt x="1" y="1431"/>
                  </a:cubicBezTo>
                  <a:lnTo>
                    <a:pt x="1" y="1538"/>
                  </a:lnTo>
                  <a:cubicBezTo>
                    <a:pt x="1" y="2270"/>
                    <a:pt x="681" y="2968"/>
                    <a:pt x="1489" y="2968"/>
                  </a:cubicBezTo>
                  <a:cubicBezTo>
                    <a:pt x="1508" y="2968"/>
                    <a:pt x="1528" y="2968"/>
                    <a:pt x="1549" y="2967"/>
                  </a:cubicBezTo>
                  <a:cubicBezTo>
                    <a:pt x="2382" y="2943"/>
                    <a:pt x="3096" y="2348"/>
                    <a:pt x="3096" y="1538"/>
                  </a:cubicBezTo>
                  <a:lnTo>
                    <a:pt x="3096" y="1431"/>
                  </a:lnTo>
                  <a:cubicBezTo>
                    <a:pt x="3096" y="688"/>
                    <a:pt x="2417" y="1"/>
                    <a:pt x="161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8" name="Google Shape;828;p17"/>
            <p:cNvSpPr/>
            <p:nvPr/>
          </p:nvSpPr>
          <p:spPr>
            <a:xfrm>
              <a:off x="2211484" y="569292"/>
              <a:ext cx="86532" cy="79682"/>
            </a:xfrm>
            <a:custGeom>
              <a:rect b="b" l="l" r="r" t="t"/>
              <a:pathLst>
                <a:path extrusionOk="0" h="2501" w="2716">
                  <a:moveTo>
                    <a:pt x="1358" y="0"/>
                  </a:moveTo>
                  <a:cubicBezTo>
                    <a:pt x="632" y="0"/>
                    <a:pt x="1" y="584"/>
                    <a:pt x="1" y="1250"/>
                  </a:cubicBezTo>
                  <a:cubicBezTo>
                    <a:pt x="1" y="1941"/>
                    <a:pt x="620" y="2501"/>
                    <a:pt x="1358" y="2501"/>
                  </a:cubicBezTo>
                  <a:cubicBezTo>
                    <a:pt x="2084" y="2501"/>
                    <a:pt x="2715" y="1917"/>
                    <a:pt x="2715" y="1250"/>
                  </a:cubicBezTo>
                  <a:cubicBezTo>
                    <a:pt x="2715" y="584"/>
                    <a:pt x="2084" y="0"/>
                    <a:pt x="135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9" name="Google Shape;829;p17"/>
            <p:cNvSpPr/>
            <p:nvPr/>
          </p:nvSpPr>
          <p:spPr>
            <a:xfrm>
              <a:off x="1897026" y="673506"/>
              <a:ext cx="116862" cy="87296"/>
            </a:xfrm>
            <a:custGeom>
              <a:rect b="b" l="l" r="r" t="t"/>
              <a:pathLst>
                <a:path extrusionOk="0" h="2740" w="3668">
                  <a:moveTo>
                    <a:pt x="1764" y="0"/>
                  </a:moveTo>
                  <a:cubicBezTo>
                    <a:pt x="1568" y="0"/>
                    <a:pt x="1380" y="25"/>
                    <a:pt x="1191" y="75"/>
                  </a:cubicBezTo>
                  <a:cubicBezTo>
                    <a:pt x="584" y="253"/>
                    <a:pt x="0" y="932"/>
                    <a:pt x="286" y="1551"/>
                  </a:cubicBezTo>
                  <a:cubicBezTo>
                    <a:pt x="429" y="1861"/>
                    <a:pt x="548" y="2099"/>
                    <a:pt x="822" y="2337"/>
                  </a:cubicBezTo>
                  <a:cubicBezTo>
                    <a:pt x="1111" y="2612"/>
                    <a:pt x="1482" y="2739"/>
                    <a:pt x="1851" y="2739"/>
                  </a:cubicBezTo>
                  <a:cubicBezTo>
                    <a:pt x="2423" y="2739"/>
                    <a:pt x="2988" y="2433"/>
                    <a:pt x="3227" y="1897"/>
                  </a:cubicBezTo>
                  <a:cubicBezTo>
                    <a:pt x="3668" y="956"/>
                    <a:pt x="2918" y="63"/>
                    <a:pt x="1882" y="3"/>
                  </a:cubicBezTo>
                  <a:cubicBezTo>
                    <a:pt x="1842" y="1"/>
                    <a:pt x="1803" y="0"/>
                    <a:pt x="176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0" name="Google Shape;830;p17"/>
            <p:cNvSpPr/>
            <p:nvPr/>
          </p:nvSpPr>
          <p:spPr>
            <a:xfrm>
              <a:off x="1710772" y="689149"/>
              <a:ext cx="83091" cy="75891"/>
            </a:xfrm>
            <a:custGeom>
              <a:rect b="b" l="l" r="r" t="t"/>
              <a:pathLst>
                <a:path extrusionOk="0" h="2382" w="2608">
                  <a:moveTo>
                    <a:pt x="1298" y="1"/>
                  </a:moveTo>
                  <a:cubicBezTo>
                    <a:pt x="596" y="1"/>
                    <a:pt x="1" y="548"/>
                    <a:pt x="1" y="1191"/>
                  </a:cubicBezTo>
                  <a:cubicBezTo>
                    <a:pt x="1" y="1846"/>
                    <a:pt x="596" y="2382"/>
                    <a:pt x="1298" y="2382"/>
                  </a:cubicBezTo>
                  <a:cubicBezTo>
                    <a:pt x="2001" y="2382"/>
                    <a:pt x="2596" y="1834"/>
                    <a:pt x="2596" y="1191"/>
                  </a:cubicBezTo>
                  <a:cubicBezTo>
                    <a:pt x="2608" y="560"/>
                    <a:pt x="2013" y="1"/>
                    <a:pt x="1298"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31" name="Google Shape;831;p17"/>
          <p:cNvGrpSpPr/>
          <p:nvPr/>
        </p:nvGrpSpPr>
        <p:grpSpPr>
          <a:xfrm>
            <a:off x="8394799" y="-9884"/>
            <a:ext cx="749329" cy="951144"/>
            <a:chOff x="6926150" y="24869075"/>
            <a:chExt cx="1167725" cy="1482225"/>
          </a:xfrm>
        </p:grpSpPr>
        <p:sp>
          <p:nvSpPr>
            <p:cNvPr id="832" name="Google Shape;832;p17"/>
            <p:cNvSpPr/>
            <p:nvPr/>
          </p:nvSpPr>
          <p:spPr>
            <a:xfrm>
              <a:off x="7936200" y="24869075"/>
              <a:ext cx="119900" cy="158375"/>
            </a:xfrm>
            <a:custGeom>
              <a:rect b="b" l="l" r="r" t="t"/>
              <a:pathLst>
                <a:path extrusionOk="0" h="6335" w="4796">
                  <a:moveTo>
                    <a:pt x="3497" y="1"/>
                  </a:moveTo>
                  <a:cubicBezTo>
                    <a:pt x="3152" y="1"/>
                    <a:pt x="2805" y="168"/>
                    <a:pt x="2604" y="567"/>
                  </a:cubicBezTo>
                  <a:cubicBezTo>
                    <a:pt x="1890" y="2008"/>
                    <a:pt x="1175" y="3437"/>
                    <a:pt x="425" y="4866"/>
                  </a:cubicBezTo>
                  <a:cubicBezTo>
                    <a:pt x="1" y="5660"/>
                    <a:pt x="744" y="6334"/>
                    <a:pt x="1463" y="6334"/>
                  </a:cubicBezTo>
                  <a:cubicBezTo>
                    <a:pt x="1832" y="6334"/>
                    <a:pt x="2195" y="6156"/>
                    <a:pt x="2390" y="5723"/>
                  </a:cubicBezTo>
                  <a:cubicBezTo>
                    <a:pt x="3044" y="4270"/>
                    <a:pt x="3735" y="2830"/>
                    <a:pt x="4437" y="1365"/>
                  </a:cubicBezTo>
                  <a:cubicBezTo>
                    <a:pt x="4796" y="601"/>
                    <a:pt x="4150" y="1"/>
                    <a:pt x="349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3" name="Google Shape;833;p17"/>
            <p:cNvSpPr/>
            <p:nvPr/>
          </p:nvSpPr>
          <p:spPr>
            <a:xfrm>
              <a:off x="8042950" y="25010700"/>
              <a:ext cx="50925" cy="59150"/>
            </a:xfrm>
            <a:custGeom>
              <a:rect b="b" l="l" r="r" t="t"/>
              <a:pathLst>
                <a:path extrusionOk="0" h="2366" w="2037">
                  <a:moveTo>
                    <a:pt x="1136" y="1"/>
                  </a:moveTo>
                  <a:cubicBezTo>
                    <a:pt x="1029" y="1"/>
                    <a:pt x="922" y="19"/>
                    <a:pt x="822" y="58"/>
                  </a:cubicBezTo>
                  <a:cubicBezTo>
                    <a:pt x="608" y="153"/>
                    <a:pt x="406" y="308"/>
                    <a:pt x="334" y="522"/>
                  </a:cubicBezTo>
                  <a:cubicBezTo>
                    <a:pt x="263" y="748"/>
                    <a:pt x="179" y="951"/>
                    <a:pt x="108" y="1165"/>
                  </a:cubicBezTo>
                  <a:cubicBezTo>
                    <a:pt x="37" y="1391"/>
                    <a:pt x="1" y="1594"/>
                    <a:pt x="96" y="1820"/>
                  </a:cubicBezTo>
                  <a:cubicBezTo>
                    <a:pt x="167" y="2010"/>
                    <a:pt x="346" y="2225"/>
                    <a:pt x="560" y="2296"/>
                  </a:cubicBezTo>
                  <a:cubicBezTo>
                    <a:pt x="676" y="2337"/>
                    <a:pt x="802" y="2366"/>
                    <a:pt x="929" y="2366"/>
                  </a:cubicBezTo>
                  <a:cubicBezTo>
                    <a:pt x="1026" y="2366"/>
                    <a:pt x="1123" y="2349"/>
                    <a:pt x="1215" y="2308"/>
                  </a:cubicBezTo>
                  <a:cubicBezTo>
                    <a:pt x="1418" y="2225"/>
                    <a:pt x="1596" y="2070"/>
                    <a:pt x="1691" y="1844"/>
                  </a:cubicBezTo>
                  <a:cubicBezTo>
                    <a:pt x="1775" y="1641"/>
                    <a:pt x="1858" y="1451"/>
                    <a:pt x="1942" y="1236"/>
                  </a:cubicBezTo>
                  <a:cubicBezTo>
                    <a:pt x="2025" y="1034"/>
                    <a:pt x="2037" y="772"/>
                    <a:pt x="1953" y="570"/>
                  </a:cubicBezTo>
                  <a:cubicBezTo>
                    <a:pt x="1882" y="355"/>
                    <a:pt x="1680" y="165"/>
                    <a:pt x="1489" y="70"/>
                  </a:cubicBezTo>
                  <a:cubicBezTo>
                    <a:pt x="1381" y="25"/>
                    <a:pt x="1259" y="1"/>
                    <a:pt x="113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4" name="Google Shape;834;p17"/>
            <p:cNvSpPr/>
            <p:nvPr/>
          </p:nvSpPr>
          <p:spPr>
            <a:xfrm>
              <a:off x="7940275" y="25156125"/>
              <a:ext cx="27700" cy="37775"/>
            </a:xfrm>
            <a:custGeom>
              <a:rect b="b" l="l" r="r" t="t"/>
              <a:pathLst>
                <a:path extrusionOk="0" h="1511" w="1108">
                  <a:moveTo>
                    <a:pt x="576" y="1"/>
                  </a:moveTo>
                  <a:cubicBezTo>
                    <a:pt x="453" y="1"/>
                    <a:pt x="327" y="30"/>
                    <a:pt x="226" y="111"/>
                  </a:cubicBezTo>
                  <a:cubicBezTo>
                    <a:pt x="119" y="194"/>
                    <a:pt x="12" y="337"/>
                    <a:pt x="12" y="468"/>
                  </a:cubicBezTo>
                  <a:cubicBezTo>
                    <a:pt x="12" y="599"/>
                    <a:pt x="0" y="753"/>
                    <a:pt x="0" y="884"/>
                  </a:cubicBezTo>
                  <a:cubicBezTo>
                    <a:pt x="0" y="1027"/>
                    <a:pt x="0" y="1170"/>
                    <a:pt x="107" y="1301"/>
                  </a:cubicBezTo>
                  <a:cubicBezTo>
                    <a:pt x="179" y="1408"/>
                    <a:pt x="334" y="1492"/>
                    <a:pt x="464" y="1504"/>
                  </a:cubicBezTo>
                  <a:cubicBezTo>
                    <a:pt x="494" y="1508"/>
                    <a:pt x="523" y="1511"/>
                    <a:pt x="553" y="1511"/>
                  </a:cubicBezTo>
                  <a:cubicBezTo>
                    <a:pt x="669" y="1511"/>
                    <a:pt x="786" y="1475"/>
                    <a:pt x="881" y="1408"/>
                  </a:cubicBezTo>
                  <a:cubicBezTo>
                    <a:pt x="988" y="1313"/>
                    <a:pt x="1096" y="1194"/>
                    <a:pt x="1096" y="1051"/>
                  </a:cubicBezTo>
                  <a:cubicBezTo>
                    <a:pt x="1096" y="908"/>
                    <a:pt x="1107" y="765"/>
                    <a:pt x="1107" y="634"/>
                  </a:cubicBezTo>
                  <a:cubicBezTo>
                    <a:pt x="1107" y="480"/>
                    <a:pt x="1107" y="349"/>
                    <a:pt x="1000" y="218"/>
                  </a:cubicBezTo>
                  <a:cubicBezTo>
                    <a:pt x="929" y="111"/>
                    <a:pt x="774" y="15"/>
                    <a:pt x="643" y="3"/>
                  </a:cubicBezTo>
                  <a:cubicBezTo>
                    <a:pt x="621" y="2"/>
                    <a:pt x="599" y="1"/>
                    <a:pt x="57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5" name="Google Shape;835;p17"/>
            <p:cNvSpPr/>
            <p:nvPr/>
          </p:nvSpPr>
          <p:spPr>
            <a:xfrm>
              <a:off x="7802675" y="25055425"/>
              <a:ext cx="103075" cy="128375"/>
            </a:xfrm>
            <a:custGeom>
              <a:rect b="b" l="l" r="r" t="t"/>
              <a:pathLst>
                <a:path extrusionOk="0" h="5135" w="4123">
                  <a:moveTo>
                    <a:pt x="3104" y="0"/>
                  </a:moveTo>
                  <a:cubicBezTo>
                    <a:pt x="2766" y="0"/>
                    <a:pt x="2468" y="216"/>
                    <a:pt x="2289" y="519"/>
                  </a:cubicBezTo>
                  <a:cubicBezTo>
                    <a:pt x="1694" y="1531"/>
                    <a:pt x="1123" y="2555"/>
                    <a:pt x="504" y="3567"/>
                  </a:cubicBezTo>
                  <a:cubicBezTo>
                    <a:pt x="0" y="4378"/>
                    <a:pt x="664" y="5134"/>
                    <a:pt x="1334" y="5134"/>
                  </a:cubicBezTo>
                  <a:cubicBezTo>
                    <a:pt x="1647" y="5134"/>
                    <a:pt x="1961" y="4969"/>
                    <a:pt x="2158" y="4567"/>
                  </a:cubicBezTo>
                  <a:cubicBezTo>
                    <a:pt x="2706" y="3436"/>
                    <a:pt x="3325" y="2341"/>
                    <a:pt x="3897" y="1233"/>
                  </a:cubicBezTo>
                  <a:cubicBezTo>
                    <a:pt x="4123" y="805"/>
                    <a:pt x="3861" y="257"/>
                    <a:pt x="3456" y="79"/>
                  </a:cubicBezTo>
                  <a:cubicBezTo>
                    <a:pt x="3336" y="25"/>
                    <a:pt x="3218" y="0"/>
                    <a:pt x="310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6" name="Google Shape;836;p17"/>
            <p:cNvSpPr/>
            <p:nvPr/>
          </p:nvSpPr>
          <p:spPr>
            <a:xfrm>
              <a:off x="7797975" y="24903650"/>
              <a:ext cx="39025" cy="55950"/>
            </a:xfrm>
            <a:custGeom>
              <a:rect b="b" l="l" r="r" t="t"/>
              <a:pathLst>
                <a:path extrusionOk="0" h="2238" w="1561">
                  <a:moveTo>
                    <a:pt x="1017" y="0"/>
                  </a:moveTo>
                  <a:cubicBezTo>
                    <a:pt x="825" y="0"/>
                    <a:pt x="631" y="107"/>
                    <a:pt x="561" y="292"/>
                  </a:cubicBezTo>
                  <a:cubicBezTo>
                    <a:pt x="394" y="708"/>
                    <a:pt x="251" y="1125"/>
                    <a:pt x="84" y="1542"/>
                  </a:cubicBezTo>
                  <a:cubicBezTo>
                    <a:pt x="1" y="1792"/>
                    <a:pt x="84" y="2090"/>
                    <a:pt x="334" y="2197"/>
                  </a:cubicBezTo>
                  <a:cubicBezTo>
                    <a:pt x="397" y="2225"/>
                    <a:pt x="465" y="2238"/>
                    <a:pt x="534" y="2238"/>
                  </a:cubicBezTo>
                  <a:cubicBezTo>
                    <a:pt x="730" y="2238"/>
                    <a:pt x="928" y="2131"/>
                    <a:pt x="989" y="1947"/>
                  </a:cubicBezTo>
                  <a:cubicBezTo>
                    <a:pt x="1156" y="1530"/>
                    <a:pt x="1323" y="1113"/>
                    <a:pt x="1465" y="696"/>
                  </a:cubicBezTo>
                  <a:cubicBezTo>
                    <a:pt x="1561" y="446"/>
                    <a:pt x="1465" y="149"/>
                    <a:pt x="1215" y="42"/>
                  </a:cubicBezTo>
                  <a:cubicBezTo>
                    <a:pt x="1153" y="14"/>
                    <a:pt x="1085" y="0"/>
                    <a:pt x="101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7" name="Google Shape;837;p17"/>
            <p:cNvSpPr/>
            <p:nvPr/>
          </p:nvSpPr>
          <p:spPr>
            <a:xfrm>
              <a:off x="7666425" y="25031400"/>
              <a:ext cx="53300" cy="46500"/>
            </a:xfrm>
            <a:custGeom>
              <a:rect b="b" l="l" r="r" t="t"/>
              <a:pathLst>
                <a:path extrusionOk="0" h="1860" w="2132">
                  <a:moveTo>
                    <a:pt x="1352" y="0"/>
                  </a:moveTo>
                  <a:cubicBezTo>
                    <a:pt x="1231" y="0"/>
                    <a:pt x="1111" y="37"/>
                    <a:pt x="1012" y="123"/>
                  </a:cubicBezTo>
                  <a:cubicBezTo>
                    <a:pt x="798" y="337"/>
                    <a:pt x="584" y="539"/>
                    <a:pt x="358" y="754"/>
                  </a:cubicBezTo>
                  <a:cubicBezTo>
                    <a:pt x="143" y="980"/>
                    <a:pt x="0" y="1337"/>
                    <a:pt x="239" y="1611"/>
                  </a:cubicBezTo>
                  <a:cubicBezTo>
                    <a:pt x="364" y="1758"/>
                    <a:pt x="561" y="1860"/>
                    <a:pt x="759" y="1860"/>
                  </a:cubicBezTo>
                  <a:cubicBezTo>
                    <a:pt x="881" y="1860"/>
                    <a:pt x="1003" y="1821"/>
                    <a:pt x="1108" y="1730"/>
                  </a:cubicBezTo>
                  <a:lnTo>
                    <a:pt x="1774" y="1159"/>
                  </a:lnTo>
                  <a:cubicBezTo>
                    <a:pt x="2024" y="932"/>
                    <a:pt x="2132" y="539"/>
                    <a:pt x="1905" y="266"/>
                  </a:cubicBezTo>
                  <a:cubicBezTo>
                    <a:pt x="1784" y="114"/>
                    <a:pt x="1565" y="0"/>
                    <a:pt x="135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8" name="Google Shape;838;p17"/>
            <p:cNvSpPr/>
            <p:nvPr/>
          </p:nvSpPr>
          <p:spPr>
            <a:xfrm>
              <a:off x="7507125" y="25162600"/>
              <a:ext cx="45300" cy="79375"/>
            </a:xfrm>
            <a:custGeom>
              <a:rect b="b" l="l" r="r" t="t"/>
              <a:pathLst>
                <a:path extrusionOk="0" h="3175" w="1812">
                  <a:moveTo>
                    <a:pt x="1358" y="1"/>
                  </a:moveTo>
                  <a:cubicBezTo>
                    <a:pt x="1223" y="1"/>
                    <a:pt x="1093" y="67"/>
                    <a:pt x="1038" y="221"/>
                  </a:cubicBezTo>
                  <a:cubicBezTo>
                    <a:pt x="753" y="971"/>
                    <a:pt x="479" y="1721"/>
                    <a:pt x="181" y="2459"/>
                  </a:cubicBezTo>
                  <a:cubicBezTo>
                    <a:pt x="0" y="2878"/>
                    <a:pt x="355" y="3175"/>
                    <a:pt x="694" y="3175"/>
                  </a:cubicBezTo>
                  <a:cubicBezTo>
                    <a:pt x="913" y="3175"/>
                    <a:pt x="1125" y="3051"/>
                    <a:pt x="1181" y="2757"/>
                  </a:cubicBezTo>
                  <a:cubicBezTo>
                    <a:pt x="1348" y="1983"/>
                    <a:pt x="1550" y="1209"/>
                    <a:pt x="1753" y="435"/>
                  </a:cubicBezTo>
                  <a:cubicBezTo>
                    <a:pt x="1812" y="177"/>
                    <a:pt x="1578" y="1"/>
                    <a:pt x="135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9" name="Google Shape;839;p17"/>
            <p:cNvSpPr/>
            <p:nvPr/>
          </p:nvSpPr>
          <p:spPr>
            <a:xfrm>
              <a:off x="7630100" y="25268025"/>
              <a:ext cx="50925" cy="77050"/>
            </a:xfrm>
            <a:custGeom>
              <a:rect b="b" l="l" r="r" t="t"/>
              <a:pathLst>
                <a:path extrusionOk="0" h="3082" w="2037">
                  <a:moveTo>
                    <a:pt x="1183" y="1"/>
                  </a:moveTo>
                  <a:cubicBezTo>
                    <a:pt x="773" y="1"/>
                    <a:pt x="401" y="258"/>
                    <a:pt x="322" y="695"/>
                  </a:cubicBezTo>
                  <a:cubicBezTo>
                    <a:pt x="239" y="1183"/>
                    <a:pt x="144" y="1671"/>
                    <a:pt x="72" y="2171"/>
                  </a:cubicBezTo>
                  <a:cubicBezTo>
                    <a:pt x="1" y="2588"/>
                    <a:pt x="310" y="3028"/>
                    <a:pt x="739" y="3076"/>
                  </a:cubicBezTo>
                  <a:cubicBezTo>
                    <a:pt x="771" y="3079"/>
                    <a:pt x="803" y="3081"/>
                    <a:pt x="834" y="3081"/>
                  </a:cubicBezTo>
                  <a:cubicBezTo>
                    <a:pt x="1234" y="3081"/>
                    <a:pt x="1567" y="2807"/>
                    <a:pt x="1656" y="2409"/>
                  </a:cubicBezTo>
                  <a:cubicBezTo>
                    <a:pt x="1751" y="1909"/>
                    <a:pt x="1846" y="1433"/>
                    <a:pt x="1953" y="945"/>
                  </a:cubicBezTo>
                  <a:cubicBezTo>
                    <a:pt x="2037" y="528"/>
                    <a:pt x="1692" y="52"/>
                    <a:pt x="1263" y="4"/>
                  </a:cubicBezTo>
                  <a:cubicBezTo>
                    <a:pt x="1236" y="2"/>
                    <a:pt x="1210" y="1"/>
                    <a:pt x="118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0" name="Google Shape;840;p17"/>
            <p:cNvSpPr/>
            <p:nvPr/>
          </p:nvSpPr>
          <p:spPr>
            <a:xfrm>
              <a:off x="7783100" y="25335525"/>
              <a:ext cx="44975" cy="59950"/>
            </a:xfrm>
            <a:custGeom>
              <a:rect b="b" l="l" r="r" t="t"/>
              <a:pathLst>
                <a:path extrusionOk="0" h="2398" w="1799">
                  <a:moveTo>
                    <a:pt x="1012" y="1"/>
                  </a:moveTo>
                  <a:cubicBezTo>
                    <a:pt x="672" y="1"/>
                    <a:pt x="386" y="230"/>
                    <a:pt x="310" y="578"/>
                  </a:cubicBezTo>
                  <a:cubicBezTo>
                    <a:pt x="239" y="924"/>
                    <a:pt x="155" y="1281"/>
                    <a:pt x="72" y="1626"/>
                  </a:cubicBezTo>
                  <a:cubicBezTo>
                    <a:pt x="1" y="1971"/>
                    <a:pt x="274" y="2340"/>
                    <a:pt x="620" y="2388"/>
                  </a:cubicBezTo>
                  <a:cubicBezTo>
                    <a:pt x="663" y="2394"/>
                    <a:pt x="704" y="2397"/>
                    <a:pt x="743" y="2397"/>
                  </a:cubicBezTo>
                  <a:cubicBezTo>
                    <a:pt x="1087" y="2397"/>
                    <a:pt x="1298" y="2173"/>
                    <a:pt x="1394" y="1852"/>
                  </a:cubicBezTo>
                  <a:cubicBezTo>
                    <a:pt x="1501" y="1507"/>
                    <a:pt x="1584" y="1162"/>
                    <a:pt x="1691" y="805"/>
                  </a:cubicBezTo>
                  <a:cubicBezTo>
                    <a:pt x="1798" y="447"/>
                    <a:pt x="1453" y="43"/>
                    <a:pt x="1108" y="7"/>
                  </a:cubicBezTo>
                  <a:cubicBezTo>
                    <a:pt x="1075" y="3"/>
                    <a:pt x="1043" y="1"/>
                    <a:pt x="101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1" name="Google Shape;841;p17"/>
            <p:cNvSpPr/>
            <p:nvPr/>
          </p:nvSpPr>
          <p:spPr>
            <a:xfrm>
              <a:off x="7946775" y="25327600"/>
              <a:ext cx="92375" cy="127350"/>
            </a:xfrm>
            <a:custGeom>
              <a:rect b="b" l="l" r="r" t="t"/>
              <a:pathLst>
                <a:path extrusionOk="0" h="5094" w="3695">
                  <a:moveTo>
                    <a:pt x="2419" y="0"/>
                  </a:moveTo>
                  <a:cubicBezTo>
                    <a:pt x="2090" y="0"/>
                    <a:pt x="1771" y="173"/>
                    <a:pt x="1609" y="586"/>
                  </a:cubicBezTo>
                  <a:cubicBezTo>
                    <a:pt x="1181" y="1610"/>
                    <a:pt x="752" y="2646"/>
                    <a:pt x="335" y="3669"/>
                  </a:cubicBezTo>
                  <a:cubicBezTo>
                    <a:pt x="1" y="4463"/>
                    <a:pt x="703" y="5094"/>
                    <a:pt x="1363" y="5094"/>
                  </a:cubicBezTo>
                  <a:cubicBezTo>
                    <a:pt x="1713" y="5094"/>
                    <a:pt x="2052" y="4916"/>
                    <a:pt x="2217" y="4491"/>
                  </a:cubicBezTo>
                  <a:cubicBezTo>
                    <a:pt x="2610" y="3443"/>
                    <a:pt x="3002" y="2407"/>
                    <a:pt x="3407" y="1372"/>
                  </a:cubicBezTo>
                  <a:cubicBezTo>
                    <a:pt x="3695" y="610"/>
                    <a:pt x="3038" y="0"/>
                    <a:pt x="241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2" name="Google Shape;842;p17"/>
            <p:cNvSpPr/>
            <p:nvPr/>
          </p:nvSpPr>
          <p:spPr>
            <a:xfrm>
              <a:off x="8031050" y="25219175"/>
              <a:ext cx="35150" cy="41950"/>
            </a:xfrm>
            <a:custGeom>
              <a:rect b="b" l="l" r="r" t="t"/>
              <a:pathLst>
                <a:path extrusionOk="0" h="1678" w="1406">
                  <a:moveTo>
                    <a:pt x="818" y="0"/>
                  </a:moveTo>
                  <a:cubicBezTo>
                    <a:pt x="613" y="0"/>
                    <a:pt x="405" y="112"/>
                    <a:pt x="334" y="315"/>
                  </a:cubicBezTo>
                  <a:cubicBezTo>
                    <a:pt x="251" y="517"/>
                    <a:pt x="167" y="732"/>
                    <a:pt x="96" y="934"/>
                  </a:cubicBezTo>
                  <a:cubicBezTo>
                    <a:pt x="1" y="1208"/>
                    <a:pt x="96" y="1530"/>
                    <a:pt x="358" y="1637"/>
                  </a:cubicBezTo>
                  <a:cubicBezTo>
                    <a:pt x="425" y="1664"/>
                    <a:pt x="497" y="1678"/>
                    <a:pt x="569" y="1678"/>
                  </a:cubicBezTo>
                  <a:cubicBezTo>
                    <a:pt x="776" y="1678"/>
                    <a:pt x="981" y="1566"/>
                    <a:pt x="1060" y="1363"/>
                  </a:cubicBezTo>
                  <a:cubicBezTo>
                    <a:pt x="1132" y="1160"/>
                    <a:pt x="1227" y="946"/>
                    <a:pt x="1298" y="744"/>
                  </a:cubicBezTo>
                  <a:cubicBezTo>
                    <a:pt x="1405" y="494"/>
                    <a:pt x="1298" y="148"/>
                    <a:pt x="1024" y="41"/>
                  </a:cubicBezTo>
                  <a:cubicBezTo>
                    <a:pt x="960" y="14"/>
                    <a:pt x="889" y="0"/>
                    <a:pt x="81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3" name="Google Shape;843;p17"/>
            <p:cNvSpPr/>
            <p:nvPr/>
          </p:nvSpPr>
          <p:spPr>
            <a:xfrm>
              <a:off x="7806325" y="25464650"/>
              <a:ext cx="79500" cy="92425"/>
            </a:xfrm>
            <a:custGeom>
              <a:rect b="b" l="l" r="r" t="t"/>
              <a:pathLst>
                <a:path extrusionOk="0" h="3697" w="3180">
                  <a:moveTo>
                    <a:pt x="2134" y="0"/>
                  </a:moveTo>
                  <a:cubicBezTo>
                    <a:pt x="1864" y="0"/>
                    <a:pt x="1597" y="107"/>
                    <a:pt x="1453" y="343"/>
                  </a:cubicBezTo>
                  <a:lnTo>
                    <a:pt x="286" y="2176"/>
                  </a:lnTo>
                  <a:cubicBezTo>
                    <a:pt x="24" y="2605"/>
                    <a:pt x="0" y="3152"/>
                    <a:pt x="441" y="3498"/>
                  </a:cubicBezTo>
                  <a:cubicBezTo>
                    <a:pt x="601" y="3626"/>
                    <a:pt x="834" y="3697"/>
                    <a:pt x="1064" y="3697"/>
                  </a:cubicBezTo>
                  <a:cubicBezTo>
                    <a:pt x="1346" y="3697"/>
                    <a:pt x="1625" y="3591"/>
                    <a:pt x="1762" y="3355"/>
                  </a:cubicBezTo>
                  <a:cubicBezTo>
                    <a:pt x="2132" y="2724"/>
                    <a:pt x="2501" y="2117"/>
                    <a:pt x="2894" y="1486"/>
                  </a:cubicBezTo>
                  <a:cubicBezTo>
                    <a:pt x="3144" y="1057"/>
                    <a:pt x="3179" y="533"/>
                    <a:pt x="2739" y="200"/>
                  </a:cubicBezTo>
                  <a:cubicBezTo>
                    <a:pt x="2578" y="71"/>
                    <a:pt x="2355" y="0"/>
                    <a:pt x="213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4" name="Google Shape;844;p17"/>
            <p:cNvSpPr/>
            <p:nvPr/>
          </p:nvSpPr>
          <p:spPr>
            <a:xfrm>
              <a:off x="7622975" y="25484450"/>
              <a:ext cx="64900" cy="76975"/>
            </a:xfrm>
            <a:custGeom>
              <a:rect b="b" l="l" r="r" t="t"/>
              <a:pathLst>
                <a:path extrusionOk="0" h="3079" w="2596">
                  <a:moveTo>
                    <a:pt x="1670" y="0"/>
                  </a:moveTo>
                  <a:cubicBezTo>
                    <a:pt x="1352" y="0"/>
                    <a:pt x="1065" y="177"/>
                    <a:pt x="905" y="479"/>
                  </a:cubicBezTo>
                  <a:cubicBezTo>
                    <a:pt x="667" y="955"/>
                    <a:pt x="429" y="1432"/>
                    <a:pt x="191" y="1920"/>
                  </a:cubicBezTo>
                  <a:cubicBezTo>
                    <a:pt x="0" y="2301"/>
                    <a:pt x="214" y="2872"/>
                    <a:pt x="631" y="3015"/>
                  </a:cubicBezTo>
                  <a:cubicBezTo>
                    <a:pt x="741" y="3058"/>
                    <a:pt x="855" y="3079"/>
                    <a:pt x="965" y="3079"/>
                  </a:cubicBezTo>
                  <a:cubicBezTo>
                    <a:pt x="1286" y="3079"/>
                    <a:pt x="1585" y="2905"/>
                    <a:pt x="1726" y="2587"/>
                  </a:cubicBezTo>
                  <a:cubicBezTo>
                    <a:pt x="1953" y="2110"/>
                    <a:pt x="2191" y="1634"/>
                    <a:pt x="2417" y="1146"/>
                  </a:cubicBezTo>
                  <a:cubicBezTo>
                    <a:pt x="2596" y="753"/>
                    <a:pt x="2393" y="217"/>
                    <a:pt x="2000" y="62"/>
                  </a:cubicBezTo>
                  <a:cubicBezTo>
                    <a:pt x="1889" y="20"/>
                    <a:pt x="1778" y="0"/>
                    <a:pt x="167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5" name="Google Shape;845;p17"/>
            <p:cNvSpPr/>
            <p:nvPr/>
          </p:nvSpPr>
          <p:spPr>
            <a:xfrm>
              <a:off x="7473100" y="25454125"/>
              <a:ext cx="27500" cy="21825"/>
            </a:xfrm>
            <a:custGeom>
              <a:rect b="b" l="l" r="r" t="t"/>
              <a:pathLst>
                <a:path extrusionOk="0" h="873" w="1100">
                  <a:moveTo>
                    <a:pt x="574" y="0"/>
                  </a:moveTo>
                  <a:cubicBezTo>
                    <a:pt x="291" y="0"/>
                    <a:pt x="0" y="255"/>
                    <a:pt x="137" y="597"/>
                  </a:cubicBezTo>
                  <a:cubicBezTo>
                    <a:pt x="210" y="791"/>
                    <a:pt x="366" y="872"/>
                    <a:pt x="525" y="872"/>
                  </a:cubicBezTo>
                  <a:cubicBezTo>
                    <a:pt x="807" y="872"/>
                    <a:pt x="1100" y="617"/>
                    <a:pt x="971" y="275"/>
                  </a:cubicBezTo>
                  <a:cubicBezTo>
                    <a:pt x="893" y="82"/>
                    <a:pt x="735" y="0"/>
                    <a:pt x="57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6" name="Google Shape;846;p17"/>
            <p:cNvSpPr/>
            <p:nvPr/>
          </p:nvSpPr>
          <p:spPr>
            <a:xfrm>
              <a:off x="7534850" y="25651550"/>
              <a:ext cx="71475" cy="93775"/>
            </a:xfrm>
            <a:custGeom>
              <a:rect b="b" l="l" r="r" t="t"/>
              <a:pathLst>
                <a:path extrusionOk="0" h="3751" w="2859">
                  <a:moveTo>
                    <a:pt x="1771" y="1"/>
                  </a:moveTo>
                  <a:cubicBezTo>
                    <a:pt x="1395" y="1"/>
                    <a:pt x="1023" y="193"/>
                    <a:pt x="882" y="582"/>
                  </a:cubicBezTo>
                  <a:cubicBezTo>
                    <a:pt x="644" y="1201"/>
                    <a:pt x="406" y="1820"/>
                    <a:pt x="179" y="2451"/>
                  </a:cubicBezTo>
                  <a:cubicBezTo>
                    <a:pt x="1" y="2915"/>
                    <a:pt x="168" y="3499"/>
                    <a:pt x="656" y="3689"/>
                  </a:cubicBezTo>
                  <a:cubicBezTo>
                    <a:pt x="770" y="3730"/>
                    <a:pt x="889" y="3750"/>
                    <a:pt x="1006" y="3750"/>
                  </a:cubicBezTo>
                  <a:cubicBezTo>
                    <a:pt x="1368" y="3750"/>
                    <a:pt x="1717" y="3560"/>
                    <a:pt x="1870" y="3201"/>
                  </a:cubicBezTo>
                  <a:cubicBezTo>
                    <a:pt x="2144" y="2582"/>
                    <a:pt x="2394" y="1975"/>
                    <a:pt x="2668" y="1356"/>
                  </a:cubicBezTo>
                  <a:cubicBezTo>
                    <a:pt x="2858" y="879"/>
                    <a:pt x="2668" y="260"/>
                    <a:pt x="2156" y="70"/>
                  </a:cubicBezTo>
                  <a:cubicBezTo>
                    <a:pt x="2033" y="24"/>
                    <a:pt x="1902" y="1"/>
                    <a:pt x="177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7" name="Google Shape;847;p17"/>
            <p:cNvSpPr/>
            <p:nvPr/>
          </p:nvSpPr>
          <p:spPr>
            <a:xfrm>
              <a:off x="7660475" y="25695500"/>
              <a:ext cx="72350" cy="94925"/>
            </a:xfrm>
            <a:custGeom>
              <a:rect b="b" l="l" r="r" t="t"/>
              <a:pathLst>
                <a:path extrusionOk="0" h="3797" w="2894">
                  <a:moveTo>
                    <a:pt x="1645" y="0"/>
                  </a:moveTo>
                  <a:cubicBezTo>
                    <a:pt x="1323" y="0"/>
                    <a:pt x="1001" y="132"/>
                    <a:pt x="786" y="407"/>
                  </a:cubicBezTo>
                  <a:cubicBezTo>
                    <a:pt x="274" y="1110"/>
                    <a:pt x="0" y="1991"/>
                    <a:pt x="155" y="2872"/>
                  </a:cubicBezTo>
                  <a:cubicBezTo>
                    <a:pt x="233" y="3370"/>
                    <a:pt x="639" y="3796"/>
                    <a:pt x="1165" y="3796"/>
                  </a:cubicBezTo>
                  <a:cubicBezTo>
                    <a:pt x="1205" y="3796"/>
                    <a:pt x="1245" y="3794"/>
                    <a:pt x="1286" y="3789"/>
                  </a:cubicBezTo>
                  <a:cubicBezTo>
                    <a:pt x="1846" y="3705"/>
                    <a:pt x="2251" y="3241"/>
                    <a:pt x="2203" y="2658"/>
                  </a:cubicBezTo>
                  <a:lnTo>
                    <a:pt x="2203" y="2550"/>
                  </a:lnTo>
                  <a:lnTo>
                    <a:pt x="2203" y="2479"/>
                  </a:lnTo>
                  <a:cubicBezTo>
                    <a:pt x="2227" y="2408"/>
                    <a:pt x="2239" y="2348"/>
                    <a:pt x="2239" y="2288"/>
                  </a:cubicBezTo>
                  <a:lnTo>
                    <a:pt x="2239" y="2265"/>
                  </a:lnTo>
                  <a:cubicBezTo>
                    <a:pt x="2262" y="2193"/>
                    <a:pt x="2298" y="2098"/>
                    <a:pt x="2322" y="2015"/>
                  </a:cubicBezTo>
                  <a:lnTo>
                    <a:pt x="2370" y="1967"/>
                  </a:lnTo>
                  <a:cubicBezTo>
                    <a:pt x="2417" y="1919"/>
                    <a:pt x="2477" y="1836"/>
                    <a:pt x="2524" y="1776"/>
                  </a:cubicBezTo>
                  <a:cubicBezTo>
                    <a:pt x="2893" y="1348"/>
                    <a:pt x="2798" y="574"/>
                    <a:pt x="2346" y="229"/>
                  </a:cubicBezTo>
                  <a:cubicBezTo>
                    <a:pt x="2144" y="78"/>
                    <a:pt x="1894" y="0"/>
                    <a:pt x="164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8" name="Google Shape;848;p17"/>
            <p:cNvSpPr/>
            <p:nvPr/>
          </p:nvSpPr>
          <p:spPr>
            <a:xfrm>
              <a:off x="7580100" y="25863650"/>
              <a:ext cx="45625" cy="81275"/>
            </a:xfrm>
            <a:custGeom>
              <a:rect b="b" l="l" r="r" t="t"/>
              <a:pathLst>
                <a:path extrusionOk="0" h="3251" w="1825">
                  <a:moveTo>
                    <a:pt x="1163" y="0"/>
                  </a:moveTo>
                  <a:cubicBezTo>
                    <a:pt x="968" y="0"/>
                    <a:pt x="783" y="98"/>
                    <a:pt x="715" y="325"/>
                  </a:cubicBezTo>
                  <a:cubicBezTo>
                    <a:pt x="501" y="1051"/>
                    <a:pt x="263" y="1778"/>
                    <a:pt x="84" y="2528"/>
                  </a:cubicBezTo>
                  <a:cubicBezTo>
                    <a:pt x="1" y="2849"/>
                    <a:pt x="286" y="3194"/>
                    <a:pt x="596" y="3242"/>
                  </a:cubicBezTo>
                  <a:cubicBezTo>
                    <a:pt x="632" y="3248"/>
                    <a:pt x="666" y="3251"/>
                    <a:pt x="700" y="3251"/>
                  </a:cubicBezTo>
                  <a:cubicBezTo>
                    <a:pt x="1006" y="3251"/>
                    <a:pt x="1235" y="3018"/>
                    <a:pt x="1310" y="2718"/>
                  </a:cubicBezTo>
                  <a:cubicBezTo>
                    <a:pt x="1489" y="2016"/>
                    <a:pt x="1608" y="1325"/>
                    <a:pt x="1751" y="623"/>
                  </a:cubicBezTo>
                  <a:cubicBezTo>
                    <a:pt x="1824" y="255"/>
                    <a:pt x="1480" y="0"/>
                    <a:pt x="1163"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9" name="Google Shape;849;p17"/>
            <p:cNvSpPr/>
            <p:nvPr/>
          </p:nvSpPr>
          <p:spPr>
            <a:xfrm>
              <a:off x="7483825" y="25818500"/>
              <a:ext cx="87350" cy="78875"/>
            </a:xfrm>
            <a:custGeom>
              <a:rect b="b" l="l" r="r" t="t"/>
              <a:pathLst>
                <a:path extrusionOk="0" h="3155" w="3494">
                  <a:moveTo>
                    <a:pt x="2379" y="0"/>
                  </a:moveTo>
                  <a:cubicBezTo>
                    <a:pt x="2177" y="0"/>
                    <a:pt x="1971" y="84"/>
                    <a:pt x="1804" y="285"/>
                  </a:cubicBezTo>
                  <a:cubicBezTo>
                    <a:pt x="1351" y="821"/>
                    <a:pt x="911" y="1369"/>
                    <a:pt x="458" y="1905"/>
                  </a:cubicBezTo>
                  <a:cubicBezTo>
                    <a:pt x="0" y="2477"/>
                    <a:pt x="539" y="3154"/>
                    <a:pt x="1111" y="3154"/>
                  </a:cubicBezTo>
                  <a:cubicBezTo>
                    <a:pt x="1312" y="3154"/>
                    <a:pt x="1517" y="3070"/>
                    <a:pt x="1685" y="2869"/>
                  </a:cubicBezTo>
                  <a:cubicBezTo>
                    <a:pt x="2125" y="2333"/>
                    <a:pt x="2578" y="1786"/>
                    <a:pt x="3018" y="1250"/>
                  </a:cubicBezTo>
                  <a:cubicBezTo>
                    <a:pt x="3494" y="677"/>
                    <a:pt x="2953" y="0"/>
                    <a:pt x="237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0" name="Google Shape;850;p17"/>
            <p:cNvSpPr/>
            <p:nvPr/>
          </p:nvSpPr>
          <p:spPr>
            <a:xfrm>
              <a:off x="7344650" y="25831000"/>
              <a:ext cx="60450" cy="55125"/>
            </a:xfrm>
            <a:custGeom>
              <a:rect b="b" l="l" r="r" t="t"/>
              <a:pathLst>
                <a:path extrusionOk="0" h="2205" w="2418">
                  <a:moveTo>
                    <a:pt x="1573" y="1"/>
                  </a:moveTo>
                  <a:cubicBezTo>
                    <a:pt x="1415" y="1"/>
                    <a:pt x="1257" y="49"/>
                    <a:pt x="1132" y="155"/>
                  </a:cubicBezTo>
                  <a:cubicBezTo>
                    <a:pt x="906" y="345"/>
                    <a:pt x="691" y="547"/>
                    <a:pt x="453" y="738"/>
                  </a:cubicBezTo>
                  <a:cubicBezTo>
                    <a:pt x="72" y="1048"/>
                    <a:pt x="1" y="1583"/>
                    <a:pt x="358" y="1952"/>
                  </a:cubicBezTo>
                  <a:cubicBezTo>
                    <a:pt x="513" y="2119"/>
                    <a:pt x="703" y="2191"/>
                    <a:pt x="929" y="2202"/>
                  </a:cubicBezTo>
                  <a:cubicBezTo>
                    <a:pt x="950" y="2204"/>
                    <a:pt x="969" y="2205"/>
                    <a:pt x="989" y="2205"/>
                  </a:cubicBezTo>
                  <a:cubicBezTo>
                    <a:pt x="1233" y="2205"/>
                    <a:pt x="1420" y="2070"/>
                    <a:pt x="1596" y="1905"/>
                  </a:cubicBezTo>
                  <a:cubicBezTo>
                    <a:pt x="1799" y="1702"/>
                    <a:pt x="2013" y="1488"/>
                    <a:pt x="2239" y="1286"/>
                  </a:cubicBezTo>
                  <a:cubicBezTo>
                    <a:pt x="2358" y="1167"/>
                    <a:pt x="2418" y="881"/>
                    <a:pt x="2382" y="702"/>
                  </a:cubicBezTo>
                  <a:cubicBezTo>
                    <a:pt x="2358" y="524"/>
                    <a:pt x="2299" y="381"/>
                    <a:pt x="2156" y="250"/>
                  </a:cubicBezTo>
                  <a:cubicBezTo>
                    <a:pt x="2011" y="92"/>
                    <a:pt x="1791" y="1"/>
                    <a:pt x="1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1" name="Google Shape;851;p17"/>
            <p:cNvSpPr/>
            <p:nvPr/>
          </p:nvSpPr>
          <p:spPr>
            <a:xfrm>
              <a:off x="7232725" y="25861800"/>
              <a:ext cx="62850" cy="78600"/>
            </a:xfrm>
            <a:custGeom>
              <a:rect b="b" l="l" r="r" t="t"/>
              <a:pathLst>
                <a:path extrusionOk="0" h="3144" w="2514">
                  <a:moveTo>
                    <a:pt x="1407" y="0"/>
                  </a:moveTo>
                  <a:cubicBezTo>
                    <a:pt x="1172" y="0"/>
                    <a:pt x="930" y="58"/>
                    <a:pt x="739" y="208"/>
                  </a:cubicBezTo>
                  <a:cubicBezTo>
                    <a:pt x="525" y="387"/>
                    <a:pt x="418" y="589"/>
                    <a:pt x="346" y="875"/>
                  </a:cubicBezTo>
                  <a:cubicBezTo>
                    <a:pt x="251" y="1220"/>
                    <a:pt x="144" y="1578"/>
                    <a:pt x="61" y="1911"/>
                  </a:cubicBezTo>
                  <a:cubicBezTo>
                    <a:pt x="1" y="2173"/>
                    <a:pt x="108" y="2506"/>
                    <a:pt x="251" y="2721"/>
                  </a:cubicBezTo>
                  <a:cubicBezTo>
                    <a:pt x="406" y="2923"/>
                    <a:pt x="680" y="3102"/>
                    <a:pt x="930" y="3137"/>
                  </a:cubicBezTo>
                  <a:cubicBezTo>
                    <a:pt x="973" y="3142"/>
                    <a:pt x="1016" y="3144"/>
                    <a:pt x="1059" y="3144"/>
                  </a:cubicBezTo>
                  <a:cubicBezTo>
                    <a:pt x="1614" y="3144"/>
                    <a:pt x="2034" y="2787"/>
                    <a:pt x="2156" y="2244"/>
                  </a:cubicBezTo>
                  <a:cubicBezTo>
                    <a:pt x="2227" y="1899"/>
                    <a:pt x="2323" y="1542"/>
                    <a:pt x="2394" y="1197"/>
                  </a:cubicBezTo>
                  <a:cubicBezTo>
                    <a:pt x="2513" y="661"/>
                    <a:pt x="2073" y="66"/>
                    <a:pt x="1537" y="6"/>
                  </a:cubicBezTo>
                  <a:cubicBezTo>
                    <a:pt x="1494" y="2"/>
                    <a:pt x="1451" y="0"/>
                    <a:pt x="140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2" name="Google Shape;852;p17"/>
            <p:cNvSpPr/>
            <p:nvPr/>
          </p:nvSpPr>
          <p:spPr>
            <a:xfrm>
              <a:off x="7323525" y="25985125"/>
              <a:ext cx="69975" cy="81925"/>
            </a:xfrm>
            <a:custGeom>
              <a:rect b="b" l="l" r="r" t="t"/>
              <a:pathLst>
                <a:path extrusionOk="0" h="3277" w="2799">
                  <a:moveTo>
                    <a:pt x="1737" y="1"/>
                  </a:moveTo>
                  <a:cubicBezTo>
                    <a:pt x="1386" y="1"/>
                    <a:pt x="1061" y="197"/>
                    <a:pt x="893" y="550"/>
                  </a:cubicBezTo>
                  <a:cubicBezTo>
                    <a:pt x="667" y="1026"/>
                    <a:pt x="429" y="1526"/>
                    <a:pt x="203" y="2002"/>
                  </a:cubicBezTo>
                  <a:cubicBezTo>
                    <a:pt x="0" y="2431"/>
                    <a:pt x="227" y="3026"/>
                    <a:pt x="667" y="3205"/>
                  </a:cubicBezTo>
                  <a:cubicBezTo>
                    <a:pt x="788" y="3253"/>
                    <a:pt x="912" y="3276"/>
                    <a:pt x="1032" y="3276"/>
                  </a:cubicBezTo>
                  <a:cubicBezTo>
                    <a:pt x="1384" y="3276"/>
                    <a:pt x="1710" y="3078"/>
                    <a:pt x="1870" y="2741"/>
                  </a:cubicBezTo>
                  <a:cubicBezTo>
                    <a:pt x="2108" y="2264"/>
                    <a:pt x="2346" y="1776"/>
                    <a:pt x="2584" y="1300"/>
                  </a:cubicBezTo>
                  <a:cubicBezTo>
                    <a:pt x="2798" y="871"/>
                    <a:pt x="2572" y="252"/>
                    <a:pt x="2108" y="74"/>
                  </a:cubicBezTo>
                  <a:cubicBezTo>
                    <a:pt x="1985" y="24"/>
                    <a:pt x="1859" y="1"/>
                    <a:pt x="173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3" name="Google Shape;853;p17"/>
            <p:cNvSpPr/>
            <p:nvPr/>
          </p:nvSpPr>
          <p:spPr>
            <a:xfrm>
              <a:off x="7442875" y="26005275"/>
              <a:ext cx="59850" cy="84225"/>
            </a:xfrm>
            <a:custGeom>
              <a:rect b="b" l="l" r="r" t="t"/>
              <a:pathLst>
                <a:path extrusionOk="0" h="3369" w="2394">
                  <a:moveTo>
                    <a:pt x="1559" y="1"/>
                  </a:moveTo>
                  <a:cubicBezTo>
                    <a:pt x="1269" y="1"/>
                    <a:pt x="975" y="165"/>
                    <a:pt x="870" y="446"/>
                  </a:cubicBezTo>
                  <a:cubicBezTo>
                    <a:pt x="644" y="1077"/>
                    <a:pt x="406" y="1685"/>
                    <a:pt x="156" y="2304"/>
                  </a:cubicBezTo>
                  <a:cubicBezTo>
                    <a:pt x="1" y="2697"/>
                    <a:pt x="156" y="3137"/>
                    <a:pt x="537" y="3304"/>
                  </a:cubicBezTo>
                  <a:cubicBezTo>
                    <a:pt x="630" y="3348"/>
                    <a:pt x="733" y="3368"/>
                    <a:pt x="836" y="3368"/>
                  </a:cubicBezTo>
                  <a:cubicBezTo>
                    <a:pt x="1127" y="3368"/>
                    <a:pt x="1423" y="3204"/>
                    <a:pt x="1537" y="2923"/>
                  </a:cubicBezTo>
                  <a:cubicBezTo>
                    <a:pt x="1775" y="2292"/>
                    <a:pt x="2013" y="1673"/>
                    <a:pt x="2251" y="1054"/>
                  </a:cubicBezTo>
                  <a:cubicBezTo>
                    <a:pt x="2394" y="673"/>
                    <a:pt x="2251" y="220"/>
                    <a:pt x="1858" y="65"/>
                  </a:cubicBezTo>
                  <a:cubicBezTo>
                    <a:pt x="1764" y="22"/>
                    <a:pt x="1662" y="1"/>
                    <a:pt x="155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4" name="Google Shape;854;p17"/>
            <p:cNvSpPr/>
            <p:nvPr/>
          </p:nvSpPr>
          <p:spPr>
            <a:xfrm>
              <a:off x="7173500" y="26030075"/>
              <a:ext cx="61950" cy="74250"/>
            </a:xfrm>
            <a:custGeom>
              <a:rect b="b" l="l" r="r" t="t"/>
              <a:pathLst>
                <a:path extrusionOk="0" h="2970" w="2478">
                  <a:moveTo>
                    <a:pt x="1605" y="1"/>
                  </a:moveTo>
                  <a:cubicBezTo>
                    <a:pt x="1307" y="1"/>
                    <a:pt x="1037" y="177"/>
                    <a:pt x="894" y="455"/>
                  </a:cubicBezTo>
                  <a:cubicBezTo>
                    <a:pt x="655" y="931"/>
                    <a:pt x="417" y="1419"/>
                    <a:pt x="179" y="1895"/>
                  </a:cubicBezTo>
                  <a:cubicBezTo>
                    <a:pt x="1" y="2252"/>
                    <a:pt x="191" y="2764"/>
                    <a:pt x="572" y="2907"/>
                  </a:cubicBezTo>
                  <a:cubicBezTo>
                    <a:pt x="673" y="2950"/>
                    <a:pt x="775" y="2970"/>
                    <a:pt x="875" y="2970"/>
                  </a:cubicBezTo>
                  <a:cubicBezTo>
                    <a:pt x="1164" y="2970"/>
                    <a:pt x="1434" y="2801"/>
                    <a:pt x="1584" y="2526"/>
                  </a:cubicBezTo>
                  <a:cubicBezTo>
                    <a:pt x="1834" y="2026"/>
                    <a:pt x="2060" y="1550"/>
                    <a:pt x="2299" y="1074"/>
                  </a:cubicBezTo>
                  <a:cubicBezTo>
                    <a:pt x="2477" y="716"/>
                    <a:pt x="2275" y="216"/>
                    <a:pt x="1906" y="62"/>
                  </a:cubicBezTo>
                  <a:cubicBezTo>
                    <a:pt x="1805" y="20"/>
                    <a:pt x="1703" y="1"/>
                    <a:pt x="160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5" name="Google Shape;855;p17"/>
            <p:cNvSpPr/>
            <p:nvPr/>
          </p:nvSpPr>
          <p:spPr>
            <a:xfrm>
              <a:off x="7247325" y="26184875"/>
              <a:ext cx="56575" cy="64325"/>
            </a:xfrm>
            <a:custGeom>
              <a:rect b="b" l="l" r="r" t="t"/>
              <a:pathLst>
                <a:path extrusionOk="0" h="2573" w="2263">
                  <a:moveTo>
                    <a:pt x="1221" y="0"/>
                  </a:moveTo>
                  <a:cubicBezTo>
                    <a:pt x="1109" y="0"/>
                    <a:pt x="998" y="19"/>
                    <a:pt x="893" y="61"/>
                  </a:cubicBezTo>
                  <a:cubicBezTo>
                    <a:pt x="667" y="168"/>
                    <a:pt x="429" y="347"/>
                    <a:pt x="334" y="585"/>
                  </a:cubicBezTo>
                  <a:lnTo>
                    <a:pt x="119" y="1216"/>
                  </a:lnTo>
                  <a:cubicBezTo>
                    <a:pt x="24" y="1454"/>
                    <a:pt x="0" y="1704"/>
                    <a:pt x="96" y="1954"/>
                  </a:cubicBezTo>
                  <a:cubicBezTo>
                    <a:pt x="191" y="2180"/>
                    <a:pt x="381" y="2406"/>
                    <a:pt x="620" y="2490"/>
                  </a:cubicBezTo>
                  <a:cubicBezTo>
                    <a:pt x="749" y="2542"/>
                    <a:pt x="889" y="2572"/>
                    <a:pt x="1028" y="2572"/>
                  </a:cubicBezTo>
                  <a:cubicBezTo>
                    <a:pt x="1145" y="2572"/>
                    <a:pt x="1261" y="2551"/>
                    <a:pt x="1370" y="2502"/>
                  </a:cubicBezTo>
                  <a:cubicBezTo>
                    <a:pt x="1608" y="2430"/>
                    <a:pt x="1810" y="2264"/>
                    <a:pt x="1905" y="2013"/>
                  </a:cubicBezTo>
                  <a:cubicBezTo>
                    <a:pt x="1989" y="1811"/>
                    <a:pt x="2060" y="1597"/>
                    <a:pt x="2155" y="1394"/>
                  </a:cubicBezTo>
                  <a:cubicBezTo>
                    <a:pt x="2239" y="1156"/>
                    <a:pt x="2263" y="882"/>
                    <a:pt x="2167" y="632"/>
                  </a:cubicBezTo>
                  <a:cubicBezTo>
                    <a:pt x="2084" y="406"/>
                    <a:pt x="1870" y="168"/>
                    <a:pt x="1643" y="85"/>
                  </a:cubicBezTo>
                  <a:cubicBezTo>
                    <a:pt x="1510" y="31"/>
                    <a:pt x="1365" y="0"/>
                    <a:pt x="122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6" name="Google Shape;856;p17"/>
            <p:cNvSpPr/>
            <p:nvPr/>
          </p:nvSpPr>
          <p:spPr>
            <a:xfrm>
              <a:off x="7124100" y="26224175"/>
              <a:ext cx="60750" cy="65425"/>
            </a:xfrm>
            <a:custGeom>
              <a:rect b="b" l="l" r="r" t="t"/>
              <a:pathLst>
                <a:path extrusionOk="0" h="2617" w="2430">
                  <a:moveTo>
                    <a:pt x="1491" y="1"/>
                  </a:moveTo>
                  <a:cubicBezTo>
                    <a:pt x="1143" y="1"/>
                    <a:pt x="833" y="199"/>
                    <a:pt x="655" y="537"/>
                  </a:cubicBezTo>
                  <a:cubicBezTo>
                    <a:pt x="500" y="811"/>
                    <a:pt x="357" y="1084"/>
                    <a:pt x="215" y="1370"/>
                  </a:cubicBezTo>
                  <a:cubicBezTo>
                    <a:pt x="0" y="1787"/>
                    <a:pt x="250" y="2382"/>
                    <a:pt x="679" y="2537"/>
                  </a:cubicBezTo>
                  <a:cubicBezTo>
                    <a:pt x="797" y="2589"/>
                    <a:pt x="925" y="2617"/>
                    <a:pt x="1055" y="2617"/>
                  </a:cubicBezTo>
                  <a:cubicBezTo>
                    <a:pt x="1161" y="2617"/>
                    <a:pt x="1268" y="2598"/>
                    <a:pt x="1369" y="2561"/>
                  </a:cubicBezTo>
                  <a:cubicBezTo>
                    <a:pt x="1584" y="2454"/>
                    <a:pt x="1739" y="2299"/>
                    <a:pt x="1858" y="2085"/>
                  </a:cubicBezTo>
                  <a:cubicBezTo>
                    <a:pt x="2012" y="1823"/>
                    <a:pt x="2155" y="1561"/>
                    <a:pt x="2322" y="1275"/>
                  </a:cubicBezTo>
                  <a:cubicBezTo>
                    <a:pt x="2429" y="1084"/>
                    <a:pt x="2405" y="775"/>
                    <a:pt x="2334" y="572"/>
                  </a:cubicBezTo>
                  <a:cubicBezTo>
                    <a:pt x="2262" y="370"/>
                    <a:pt x="2072" y="156"/>
                    <a:pt x="1858" y="72"/>
                  </a:cubicBezTo>
                  <a:cubicBezTo>
                    <a:pt x="1734" y="24"/>
                    <a:pt x="1610" y="1"/>
                    <a:pt x="149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7" name="Google Shape;857;p17"/>
            <p:cNvSpPr/>
            <p:nvPr/>
          </p:nvSpPr>
          <p:spPr>
            <a:xfrm>
              <a:off x="7070525" y="26027750"/>
              <a:ext cx="55375" cy="69750"/>
            </a:xfrm>
            <a:custGeom>
              <a:rect b="b" l="l" r="r" t="t"/>
              <a:pathLst>
                <a:path extrusionOk="0" h="2790" w="2215">
                  <a:moveTo>
                    <a:pt x="1472" y="1"/>
                  </a:moveTo>
                  <a:cubicBezTo>
                    <a:pt x="1222" y="1"/>
                    <a:pt x="996" y="154"/>
                    <a:pt x="881" y="393"/>
                  </a:cubicBezTo>
                  <a:cubicBezTo>
                    <a:pt x="643" y="869"/>
                    <a:pt x="405" y="1345"/>
                    <a:pt x="167" y="1845"/>
                  </a:cubicBezTo>
                  <a:cubicBezTo>
                    <a:pt x="0" y="2167"/>
                    <a:pt x="191" y="2583"/>
                    <a:pt x="500" y="2738"/>
                  </a:cubicBezTo>
                  <a:cubicBezTo>
                    <a:pt x="585" y="2773"/>
                    <a:pt x="673" y="2790"/>
                    <a:pt x="759" y="2790"/>
                  </a:cubicBezTo>
                  <a:cubicBezTo>
                    <a:pt x="1024" y="2790"/>
                    <a:pt x="1276" y="2635"/>
                    <a:pt x="1393" y="2393"/>
                  </a:cubicBezTo>
                  <a:cubicBezTo>
                    <a:pt x="1619" y="1881"/>
                    <a:pt x="1846" y="1393"/>
                    <a:pt x="2072" y="917"/>
                  </a:cubicBezTo>
                  <a:cubicBezTo>
                    <a:pt x="2215" y="595"/>
                    <a:pt x="2048" y="202"/>
                    <a:pt x="1738" y="59"/>
                  </a:cubicBezTo>
                  <a:cubicBezTo>
                    <a:pt x="1649" y="19"/>
                    <a:pt x="1559" y="1"/>
                    <a:pt x="147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8" name="Google Shape;858;p17"/>
            <p:cNvSpPr/>
            <p:nvPr/>
          </p:nvSpPr>
          <p:spPr>
            <a:xfrm>
              <a:off x="7030025" y="26201725"/>
              <a:ext cx="47050" cy="63400"/>
            </a:xfrm>
            <a:custGeom>
              <a:rect b="b" l="l" r="r" t="t"/>
              <a:pathLst>
                <a:path extrusionOk="0" h="2536" w="1882">
                  <a:moveTo>
                    <a:pt x="1068" y="0"/>
                  </a:moveTo>
                  <a:cubicBezTo>
                    <a:pt x="683" y="0"/>
                    <a:pt x="362" y="253"/>
                    <a:pt x="275" y="637"/>
                  </a:cubicBezTo>
                  <a:cubicBezTo>
                    <a:pt x="203" y="994"/>
                    <a:pt x="132" y="1339"/>
                    <a:pt x="60" y="1697"/>
                  </a:cubicBezTo>
                  <a:cubicBezTo>
                    <a:pt x="1" y="2066"/>
                    <a:pt x="298" y="2482"/>
                    <a:pt x="679" y="2530"/>
                  </a:cubicBezTo>
                  <a:cubicBezTo>
                    <a:pt x="714" y="2534"/>
                    <a:pt x="749" y="2536"/>
                    <a:pt x="782" y="2536"/>
                  </a:cubicBezTo>
                  <a:cubicBezTo>
                    <a:pt x="1155" y="2536"/>
                    <a:pt x="1415" y="2295"/>
                    <a:pt x="1525" y="1923"/>
                  </a:cubicBezTo>
                  <a:cubicBezTo>
                    <a:pt x="1632" y="1578"/>
                    <a:pt x="1727" y="1232"/>
                    <a:pt x="1822" y="875"/>
                  </a:cubicBezTo>
                  <a:cubicBezTo>
                    <a:pt x="1882" y="697"/>
                    <a:pt x="1787" y="435"/>
                    <a:pt x="1680" y="304"/>
                  </a:cubicBezTo>
                  <a:cubicBezTo>
                    <a:pt x="1561" y="149"/>
                    <a:pt x="1370" y="18"/>
                    <a:pt x="1168" y="6"/>
                  </a:cubicBezTo>
                  <a:cubicBezTo>
                    <a:pt x="1134" y="2"/>
                    <a:pt x="1101" y="0"/>
                    <a:pt x="106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9" name="Google Shape;859;p17"/>
            <p:cNvSpPr/>
            <p:nvPr/>
          </p:nvSpPr>
          <p:spPr>
            <a:xfrm>
              <a:off x="6926150" y="26301275"/>
              <a:ext cx="40800" cy="50025"/>
            </a:xfrm>
            <a:custGeom>
              <a:rect b="b" l="l" r="r" t="t"/>
              <a:pathLst>
                <a:path extrusionOk="0" h="2001" w="1632">
                  <a:moveTo>
                    <a:pt x="834" y="1"/>
                  </a:moveTo>
                  <a:cubicBezTo>
                    <a:pt x="608" y="1"/>
                    <a:pt x="417" y="84"/>
                    <a:pt x="251" y="227"/>
                  </a:cubicBezTo>
                  <a:cubicBezTo>
                    <a:pt x="179" y="286"/>
                    <a:pt x="96" y="382"/>
                    <a:pt x="72" y="477"/>
                  </a:cubicBezTo>
                  <a:cubicBezTo>
                    <a:pt x="12" y="620"/>
                    <a:pt x="1" y="751"/>
                    <a:pt x="12" y="882"/>
                  </a:cubicBezTo>
                  <a:cubicBezTo>
                    <a:pt x="12" y="1013"/>
                    <a:pt x="12" y="1167"/>
                    <a:pt x="1" y="1298"/>
                  </a:cubicBezTo>
                  <a:cubicBezTo>
                    <a:pt x="1" y="1406"/>
                    <a:pt x="36" y="1513"/>
                    <a:pt x="96" y="1596"/>
                  </a:cubicBezTo>
                  <a:cubicBezTo>
                    <a:pt x="143" y="1703"/>
                    <a:pt x="203" y="1775"/>
                    <a:pt x="298" y="1834"/>
                  </a:cubicBezTo>
                  <a:cubicBezTo>
                    <a:pt x="441" y="1941"/>
                    <a:pt x="596" y="2001"/>
                    <a:pt x="774" y="2001"/>
                  </a:cubicBezTo>
                  <a:cubicBezTo>
                    <a:pt x="953" y="2001"/>
                    <a:pt x="1132" y="1953"/>
                    <a:pt x="1275" y="1846"/>
                  </a:cubicBezTo>
                  <a:cubicBezTo>
                    <a:pt x="1417" y="1739"/>
                    <a:pt x="1560" y="1560"/>
                    <a:pt x="1572" y="1346"/>
                  </a:cubicBezTo>
                  <a:cubicBezTo>
                    <a:pt x="1584" y="1215"/>
                    <a:pt x="1584" y="1060"/>
                    <a:pt x="1608" y="929"/>
                  </a:cubicBezTo>
                  <a:cubicBezTo>
                    <a:pt x="1632" y="786"/>
                    <a:pt x="1620" y="644"/>
                    <a:pt x="1560" y="513"/>
                  </a:cubicBezTo>
                  <a:cubicBezTo>
                    <a:pt x="1536" y="453"/>
                    <a:pt x="1489" y="382"/>
                    <a:pt x="1453" y="322"/>
                  </a:cubicBezTo>
                  <a:cubicBezTo>
                    <a:pt x="1322" y="108"/>
                    <a:pt x="1072" y="1"/>
                    <a:pt x="83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60" name="Google Shape;860;p17"/>
          <p:cNvSpPr txBox="1"/>
          <p:nvPr>
            <p:ph type="title"/>
          </p:nvPr>
        </p:nvSpPr>
        <p:spPr>
          <a:xfrm>
            <a:off x="720000" y="445025"/>
            <a:ext cx="7704000" cy="572700"/>
          </a:xfrm>
          <a:prstGeom prst="rect">
            <a:avLst/>
          </a:prstGeom>
        </p:spPr>
        <p:txBody>
          <a:bodyPr anchorCtr="0" anchor="t" bIns="91425" lIns="0" spcFirstLastPara="1" rIns="91425" wrap="square" tIns="91425">
            <a:noAutofit/>
          </a:bodyPr>
          <a:lstStyle>
            <a:lvl1pPr lvl="0" rtl="0">
              <a:spcBef>
                <a:spcPts val="0"/>
              </a:spcBef>
              <a:spcAft>
                <a:spcPts val="0"/>
              </a:spcAft>
              <a:buNone/>
              <a:defRPr/>
            </a:lvl1pPr>
            <a:lvl2pPr lvl="1" rtl="0">
              <a:spcBef>
                <a:spcPts val="0"/>
              </a:spcBef>
              <a:spcAft>
                <a:spcPts val="0"/>
              </a:spcAft>
              <a:buNone/>
              <a:defRPr sz="2400">
                <a:latin typeface="Lato"/>
                <a:ea typeface="Lato"/>
                <a:cs typeface="Lato"/>
                <a:sym typeface="Lato"/>
              </a:defRPr>
            </a:lvl2pPr>
            <a:lvl3pPr lvl="2" rtl="0">
              <a:spcBef>
                <a:spcPts val="0"/>
              </a:spcBef>
              <a:spcAft>
                <a:spcPts val="0"/>
              </a:spcAft>
              <a:buNone/>
              <a:defRPr sz="2400">
                <a:latin typeface="Lato"/>
                <a:ea typeface="Lato"/>
                <a:cs typeface="Lato"/>
                <a:sym typeface="Lato"/>
              </a:defRPr>
            </a:lvl3pPr>
            <a:lvl4pPr lvl="3" rtl="0">
              <a:spcBef>
                <a:spcPts val="0"/>
              </a:spcBef>
              <a:spcAft>
                <a:spcPts val="0"/>
              </a:spcAft>
              <a:buNone/>
              <a:defRPr sz="2400">
                <a:latin typeface="Lato"/>
                <a:ea typeface="Lato"/>
                <a:cs typeface="Lato"/>
                <a:sym typeface="Lato"/>
              </a:defRPr>
            </a:lvl4pPr>
            <a:lvl5pPr lvl="4" rtl="0">
              <a:spcBef>
                <a:spcPts val="0"/>
              </a:spcBef>
              <a:spcAft>
                <a:spcPts val="0"/>
              </a:spcAft>
              <a:buNone/>
              <a:defRPr sz="2400">
                <a:latin typeface="Lato"/>
                <a:ea typeface="Lato"/>
                <a:cs typeface="Lato"/>
                <a:sym typeface="Lato"/>
              </a:defRPr>
            </a:lvl5pPr>
            <a:lvl6pPr lvl="5" rtl="0">
              <a:spcBef>
                <a:spcPts val="0"/>
              </a:spcBef>
              <a:spcAft>
                <a:spcPts val="0"/>
              </a:spcAft>
              <a:buNone/>
              <a:defRPr sz="2400">
                <a:latin typeface="Lato"/>
                <a:ea typeface="Lato"/>
                <a:cs typeface="Lato"/>
                <a:sym typeface="Lato"/>
              </a:defRPr>
            </a:lvl6pPr>
            <a:lvl7pPr lvl="6" rtl="0">
              <a:spcBef>
                <a:spcPts val="0"/>
              </a:spcBef>
              <a:spcAft>
                <a:spcPts val="0"/>
              </a:spcAft>
              <a:buNone/>
              <a:defRPr sz="2400">
                <a:latin typeface="Lato"/>
                <a:ea typeface="Lato"/>
                <a:cs typeface="Lato"/>
                <a:sym typeface="Lato"/>
              </a:defRPr>
            </a:lvl7pPr>
            <a:lvl8pPr lvl="7" rtl="0">
              <a:spcBef>
                <a:spcPts val="0"/>
              </a:spcBef>
              <a:spcAft>
                <a:spcPts val="0"/>
              </a:spcAft>
              <a:buNone/>
              <a:defRPr sz="2400">
                <a:latin typeface="Lato"/>
                <a:ea typeface="Lato"/>
                <a:cs typeface="Lato"/>
                <a:sym typeface="Lato"/>
              </a:defRPr>
            </a:lvl8pPr>
            <a:lvl9pPr lvl="8" rtl="0">
              <a:spcBef>
                <a:spcPts val="0"/>
              </a:spcBef>
              <a:spcAft>
                <a:spcPts val="0"/>
              </a:spcAft>
              <a:buNone/>
              <a:defRPr sz="2400">
                <a:latin typeface="Lato"/>
                <a:ea typeface="Lato"/>
                <a:cs typeface="Lato"/>
                <a:sym typeface="Lato"/>
              </a:defRPr>
            </a:lvl9pPr>
          </a:lstStyle>
          <a:p/>
        </p:txBody>
      </p:sp>
      <p:sp>
        <p:nvSpPr>
          <p:cNvPr id="861" name="Google Shape;861;p17"/>
          <p:cNvSpPr txBox="1"/>
          <p:nvPr>
            <p:ph idx="1" type="subTitle"/>
          </p:nvPr>
        </p:nvSpPr>
        <p:spPr>
          <a:xfrm>
            <a:off x="6472925" y="1939875"/>
            <a:ext cx="1670700" cy="2889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None/>
              <a:defRPr b="1">
                <a:solidFill>
                  <a:schemeClr val="accent3"/>
                </a:solidFill>
                <a:latin typeface="Montserrat"/>
                <a:ea typeface="Montserrat"/>
                <a:cs typeface="Montserrat"/>
                <a:sym typeface="Montserrat"/>
              </a:defRPr>
            </a:lvl1pPr>
            <a:lvl2pPr lvl="1" rtl="0">
              <a:lnSpc>
                <a:spcPct val="100000"/>
              </a:lnSpc>
              <a:spcBef>
                <a:spcPts val="0"/>
              </a:spcBef>
              <a:spcAft>
                <a:spcPts val="0"/>
              </a:spcAft>
              <a:buNone/>
              <a:defRPr b="1">
                <a:solidFill>
                  <a:schemeClr val="accent3"/>
                </a:solidFill>
                <a:latin typeface="Montserrat"/>
                <a:ea typeface="Montserrat"/>
                <a:cs typeface="Montserrat"/>
                <a:sym typeface="Montserrat"/>
              </a:defRPr>
            </a:lvl2pPr>
            <a:lvl3pPr lvl="2" rtl="0">
              <a:lnSpc>
                <a:spcPct val="100000"/>
              </a:lnSpc>
              <a:spcBef>
                <a:spcPts val="0"/>
              </a:spcBef>
              <a:spcAft>
                <a:spcPts val="0"/>
              </a:spcAft>
              <a:buNone/>
              <a:defRPr b="1">
                <a:solidFill>
                  <a:schemeClr val="accent3"/>
                </a:solidFill>
                <a:latin typeface="Montserrat"/>
                <a:ea typeface="Montserrat"/>
                <a:cs typeface="Montserrat"/>
                <a:sym typeface="Montserrat"/>
              </a:defRPr>
            </a:lvl3pPr>
            <a:lvl4pPr lvl="3" rtl="0">
              <a:lnSpc>
                <a:spcPct val="100000"/>
              </a:lnSpc>
              <a:spcBef>
                <a:spcPts val="0"/>
              </a:spcBef>
              <a:spcAft>
                <a:spcPts val="0"/>
              </a:spcAft>
              <a:buNone/>
              <a:defRPr b="1">
                <a:solidFill>
                  <a:schemeClr val="accent3"/>
                </a:solidFill>
                <a:latin typeface="Montserrat"/>
                <a:ea typeface="Montserrat"/>
                <a:cs typeface="Montserrat"/>
                <a:sym typeface="Montserrat"/>
              </a:defRPr>
            </a:lvl4pPr>
            <a:lvl5pPr lvl="4" rtl="0">
              <a:lnSpc>
                <a:spcPct val="100000"/>
              </a:lnSpc>
              <a:spcBef>
                <a:spcPts val="0"/>
              </a:spcBef>
              <a:spcAft>
                <a:spcPts val="0"/>
              </a:spcAft>
              <a:buNone/>
              <a:defRPr b="1">
                <a:solidFill>
                  <a:schemeClr val="accent3"/>
                </a:solidFill>
                <a:latin typeface="Montserrat"/>
                <a:ea typeface="Montserrat"/>
                <a:cs typeface="Montserrat"/>
                <a:sym typeface="Montserrat"/>
              </a:defRPr>
            </a:lvl5pPr>
            <a:lvl6pPr lvl="5" rtl="0">
              <a:lnSpc>
                <a:spcPct val="100000"/>
              </a:lnSpc>
              <a:spcBef>
                <a:spcPts val="0"/>
              </a:spcBef>
              <a:spcAft>
                <a:spcPts val="0"/>
              </a:spcAft>
              <a:buNone/>
              <a:defRPr b="1">
                <a:solidFill>
                  <a:schemeClr val="accent3"/>
                </a:solidFill>
                <a:latin typeface="Montserrat"/>
                <a:ea typeface="Montserrat"/>
                <a:cs typeface="Montserrat"/>
                <a:sym typeface="Montserrat"/>
              </a:defRPr>
            </a:lvl6pPr>
            <a:lvl7pPr lvl="6" rtl="0">
              <a:lnSpc>
                <a:spcPct val="100000"/>
              </a:lnSpc>
              <a:spcBef>
                <a:spcPts val="0"/>
              </a:spcBef>
              <a:spcAft>
                <a:spcPts val="0"/>
              </a:spcAft>
              <a:buNone/>
              <a:defRPr b="1">
                <a:solidFill>
                  <a:schemeClr val="accent3"/>
                </a:solidFill>
                <a:latin typeface="Montserrat"/>
                <a:ea typeface="Montserrat"/>
                <a:cs typeface="Montserrat"/>
                <a:sym typeface="Montserrat"/>
              </a:defRPr>
            </a:lvl7pPr>
            <a:lvl8pPr lvl="7" rtl="0">
              <a:lnSpc>
                <a:spcPct val="100000"/>
              </a:lnSpc>
              <a:spcBef>
                <a:spcPts val="0"/>
              </a:spcBef>
              <a:spcAft>
                <a:spcPts val="0"/>
              </a:spcAft>
              <a:buNone/>
              <a:defRPr b="1">
                <a:solidFill>
                  <a:schemeClr val="accent3"/>
                </a:solidFill>
                <a:latin typeface="Montserrat"/>
                <a:ea typeface="Montserrat"/>
                <a:cs typeface="Montserrat"/>
                <a:sym typeface="Montserrat"/>
              </a:defRPr>
            </a:lvl8pPr>
            <a:lvl9pPr lvl="8" rtl="0">
              <a:lnSpc>
                <a:spcPct val="100000"/>
              </a:lnSpc>
              <a:spcBef>
                <a:spcPts val="0"/>
              </a:spcBef>
              <a:spcAft>
                <a:spcPts val="0"/>
              </a:spcAft>
              <a:buNone/>
              <a:defRPr b="1">
                <a:solidFill>
                  <a:schemeClr val="accent3"/>
                </a:solidFill>
                <a:latin typeface="Montserrat"/>
                <a:ea typeface="Montserrat"/>
                <a:cs typeface="Montserrat"/>
                <a:sym typeface="Montserrat"/>
              </a:defRPr>
            </a:lvl9pPr>
          </a:lstStyle>
          <a:p/>
        </p:txBody>
      </p:sp>
      <p:sp>
        <p:nvSpPr>
          <p:cNvPr id="862" name="Google Shape;862;p17"/>
          <p:cNvSpPr txBox="1"/>
          <p:nvPr>
            <p:ph idx="2" type="subTitle"/>
          </p:nvPr>
        </p:nvSpPr>
        <p:spPr>
          <a:xfrm>
            <a:off x="6472925" y="2691300"/>
            <a:ext cx="1670700" cy="4095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None/>
              <a:defRPr b="1">
                <a:solidFill>
                  <a:schemeClr val="accent3"/>
                </a:solidFill>
                <a:latin typeface="Montserrat"/>
                <a:ea typeface="Montserrat"/>
                <a:cs typeface="Montserrat"/>
                <a:sym typeface="Montserrat"/>
              </a:defRPr>
            </a:lvl1pPr>
            <a:lvl2pPr lvl="1" rtl="0">
              <a:lnSpc>
                <a:spcPct val="100000"/>
              </a:lnSpc>
              <a:spcBef>
                <a:spcPts val="0"/>
              </a:spcBef>
              <a:spcAft>
                <a:spcPts val="0"/>
              </a:spcAft>
              <a:buNone/>
              <a:defRPr b="1">
                <a:solidFill>
                  <a:schemeClr val="accent3"/>
                </a:solidFill>
                <a:latin typeface="Montserrat"/>
                <a:ea typeface="Montserrat"/>
                <a:cs typeface="Montserrat"/>
                <a:sym typeface="Montserrat"/>
              </a:defRPr>
            </a:lvl2pPr>
            <a:lvl3pPr lvl="2" rtl="0">
              <a:lnSpc>
                <a:spcPct val="100000"/>
              </a:lnSpc>
              <a:spcBef>
                <a:spcPts val="0"/>
              </a:spcBef>
              <a:spcAft>
                <a:spcPts val="0"/>
              </a:spcAft>
              <a:buNone/>
              <a:defRPr b="1">
                <a:solidFill>
                  <a:schemeClr val="accent3"/>
                </a:solidFill>
                <a:latin typeface="Montserrat"/>
                <a:ea typeface="Montserrat"/>
                <a:cs typeface="Montserrat"/>
                <a:sym typeface="Montserrat"/>
              </a:defRPr>
            </a:lvl3pPr>
            <a:lvl4pPr lvl="3" rtl="0">
              <a:lnSpc>
                <a:spcPct val="100000"/>
              </a:lnSpc>
              <a:spcBef>
                <a:spcPts val="0"/>
              </a:spcBef>
              <a:spcAft>
                <a:spcPts val="0"/>
              </a:spcAft>
              <a:buNone/>
              <a:defRPr b="1">
                <a:solidFill>
                  <a:schemeClr val="accent3"/>
                </a:solidFill>
                <a:latin typeface="Montserrat"/>
                <a:ea typeface="Montserrat"/>
                <a:cs typeface="Montserrat"/>
                <a:sym typeface="Montserrat"/>
              </a:defRPr>
            </a:lvl4pPr>
            <a:lvl5pPr lvl="4" rtl="0">
              <a:lnSpc>
                <a:spcPct val="100000"/>
              </a:lnSpc>
              <a:spcBef>
                <a:spcPts val="0"/>
              </a:spcBef>
              <a:spcAft>
                <a:spcPts val="0"/>
              </a:spcAft>
              <a:buNone/>
              <a:defRPr b="1">
                <a:solidFill>
                  <a:schemeClr val="accent3"/>
                </a:solidFill>
                <a:latin typeface="Montserrat"/>
                <a:ea typeface="Montserrat"/>
                <a:cs typeface="Montserrat"/>
                <a:sym typeface="Montserrat"/>
              </a:defRPr>
            </a:lvl5pPr>
            <a:lvl6pPr lvl="5" rtl="0">
              <a:lnSpc>
                <a:spcPct val="100000"/>
              </a:lnSpc>
              <a:spcBef>
                <a:spcPts val="0"/>
              </a:spcBef>
              <a:spcAft>
                <a:spcPts val="0"/>
              </a:spcAft>
              <a:buNone/>
              <a:defRPr b="1">
                <a:solidFill>
                  <a:schemeClr val="accent3"/>
                </a:solidFill>
                <a:latin typeface="Montserrat"/>
                <a:ea typeface="Montserrat"/>
                <a:cs typeface="Montserrat"/>
                <a:sym typeface="Montserrat"/>
              </a:defRPr>
            </a:lvl6pPr>
            <a:lvl7pPr lvl="6" rtl="0">
              <a:lnSpc>
                <a:spcPct val="100000"/>
              </a:lnSpc>
              <a:spcBef>
                <a:spcPts val="0"/>
              </a:spcBef>
              <a:spcAft>
                <a:spcPts val="0"/>
              </a:spcAft>
              <a:buNone/>
              <a:defRPr b="1">
                <a:solidFill>
                  <a:schemeClr val="accent3"/>
                </a:solidFill>
                <a:latin typeface="Montserrat"/>
                <a:ea typeface="Montserrat"/>
                <a:cs typeface="Montserrat"/>
                <a:sym typeface="Montserrat"/>
              </a:defRPr>
            </a:lvl7pPr>
            <a:lvl8pPr lvl="7" rtl="0">
              <a:lnSpc>
                <a:spcPct val="100000"/>
              </a:lnSpc>
              <a:spcBef>
                <a:spcPts val="0"/>
              </a:spcBef>
              <a:spcAft>
                <a:spcPts val="0"/>
              </a:spcAft>
              <a:buNone/>
              <a:defRPr b="1">
                <a:solidFill>
                  <a:schemeClr val="accent3"/>
                </a:solidFill>
                <a:latin typeface="Montserrat"/>
                <a:ea typeface="Montserrat"/>
                <a:cs typeface="Montserrat"/>
                <a:sym typeface="Montserrat"/>
              </a:defRPr>
            </a:lvl8pPr>
            <a:lvl9pPr lvl="8" rtl="0">
              <a:lnSpc>
                <a:spcPct val="100000"/>
              </a:lnSpc>
              <a:spcBef>
                <a:spcPts val="0"/>
              </a:spcBef>
              <a:spcAft>
                <a:spcPts val="0"/>
              </a:spcAft>
              <a:buNone/>
              <a:defRPr b="1">
                <a:solidFill>
                  <a:schemeClr val="accent3"/>
                </a:solidFill>
                <a:latin typeface="Montserrat"/>
                <a:ea typeface="Montserrat"/>
                <a:cs typeface="Montserrat"/>
                <a:sym typeface="Montserrat"/>
              </a:defRPr>
            </a:lvl9pPr>
          </a:lstStyle>
          <a:p/>
        </p:txBody>
      </p:sp>
      <p:sp>
        <p:nvSpPr>
          <p:cNvPr id="863" name="Google Shape;863;p17"/>
          <p:cNvSpPr txBox="1"/>
          <p:nvPr>
            <p:ph idx="3" type="subTitle"/>
          </p:nvPr>
        </p:nvSpPr>
        <p:spPr>
          <a:xfrm>
            <a:off x="6472925" y="3643097"/>
            <a:ext cx="1670700" cy="3291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None/>
              <a:defRPr b="1">
                <a:solidFill>
                  <a:schemeClr val="accent3"/>
                </a:solidFill>
                <a:latin typeface="Montserrat"/>
                <a:ea typeface="Montserrat"/>
                <a:cs typeface="Montserrat"/>
                <a:sym typeface="Montserrat"/>
              </a:defRPr>
            </a:lvl1pPr>
            <a:lvl2pPr lvl="1" rtl="0">
              <a:lnSpc>
                <a:spcPct val="100000"/>
              </a:lnSpc>
              <a:spcBef>
                <a:spcPts val="0"/>
              </a:spcBef>
              <a:spcAft>
                <a:spcPts val="0"/>
              </a:spcAft>
              <a:buNone/>
              <a:defRPr b="1">
                <a:solidFill>
                  <a:schemeClr val="accent3"/>
                </a:solidFill>
                <a:latin typeface="Montserrat"/>
                <a:ea typeface="Montserrat"/>
                <a:cs typeface="Montserrat"/>
                <a:sym typeface="Montserrat"/>
              </a:defRPr>
            </a:lvl2pPr>
            <a:lvl3pPr lvl="2" rtl="0">
              <a:lnSpc>
                <a:spcPct val="100000"/>
              </a:lnSpc>
              <a:spcBef>
                <a:spcPts val="0"/>
              </a:spcBef>
              <a:spcAft>
                <a:spcPts val="0"/>
              </a:spcAft>
              <a:buNone/>
              <a:defRPr b="1">
                <a:solidFill>
                  <a:schemeClr val="accent3"/>
                </a:solidFill>
                <a:latin typeface="Montserrat"/>
                <a:ea typeface="Montserrat"/>
                <a:cs typeface="Montserrat"/>
                <a:sym typeface="Montserrat"/>
              </a:defRPr>
            </a:lvl3pPr>
            <a:lvl4pPr lvl="3" rtl="0">
              <a:lnSpc>
                <a:spcPct val="100000"/>
              </a:lnSpc>
              <a:spcBef>
                <a:spcPts val="0"/>
              </a:spcBef>
              <a:spcAft>
                <a:spcPts val="0"/>
              </a:spcAft>
              <a:buNone/>
              <a:defRPr b="1">
                <a:solidFill>
                  <a:schemeClr val="accent3"/>
                </a:solidFill>
                <a:latin typeface="Montserrat"/>
                <a:ea typeface="Montserrat"/>
                <a:cs typeface="Montserrat"/>
                <a:sym typeface="Montserrat"/>
              </a:defRPr>
            </a:lvl4pPr>
            <a:lvl5pPr lvl="4" rtl="0">
              <a:lnSpc>
                <a:spcPct val="100000"/>
              </a:lnSpc>
              <a:spcBef>
                <a:spcPts val="0"/>
              </a:spcBef>
              <a:spcAft>
                <a:spcPts val="0"/>
              </a:spcAft>
              <a:buNone/>
              <a:defRPr b="1">
                <a:solidFill>
                  <a:schemeClr val="accent3"/>
                </a:solidFill>
                <a:latin typeface="Montserrat"/>
                <a:ea typeface="Montserrat"/>
                <a:cs typeface="Montserrat"/>
                <a:sym typeface="Montserrat"/>
              </a:defRPr>
            </a:lvl5pPr>
            <a:lvl6pPr lvl="5" rtl="0">
              <a:lnSpc>
                <a:spcPct val="100000"/>
              </a:lnSpc>
              <a:spcBef>
                <a:spcPts val="0"/>
              </a:spcBef>
              <a:spcAft>
                <a:spcPts val="0"/>
              </a:spcAft>
              <a:buNone/>
              <a:defRPr b="1">
                <a:solidFill>
                  <a:schemeClr val="accent3"/>
                </a:solidFill>
                <a:latin typeface="Montserrat"/>
                <a:ea typeface="Montserrat"/>
                <a:cs typeface="Montserrat"/>
                <a:sym typeface="Montserrat"/>
              </a:defRPr>
            </a:lvl6pPr>
            <a:lvl7pPr lvl="6" rtl="0">
              <a:lnSpc>
                <a:spcPct val="100000"/>
              </a:lnSpc>
              <a:spcBef>
                <a:spcPts val="0"/>
              </a:spcBef>
              <a:spcAft>
                <a:spcPts val="0"/>
              </a:spcAft>
              <a:buNone/>
              <a:defRPr b="1">
                <a:solidFill>
                  <a:schemeClr val="accent3"/>
                </a:solidFill>
                <a:latin typeface="Montserrat"/>
                <a:ea typeface="Montserrat"/>
                <a:cs typeface="Montserrat"/>
                <a:sym typeface="Montserrat"/>
              </a:defRPr>
            </a:lvl7pPr>
            <a:lvl8pPr lvl="7" rtl="0">
              <a:lnSpc>
                <a:spcPct val="100000"/>
              </a:lnSpc>
              <a:spcBef>
                <a:spcPts val="0"/>
              </a:spcBef>
              <a:spcAft>
                <a:spcPts val="0"/>
              </a:spcAft>
              <a:buNone/>
              <a:defRPr b="1">
                <a:solidFill>
                  <a:schemeClr val="accent3"/>
                </a:solidFill>
                <a:latin typeface="Montserrat"/>
                <a:ea typeface="Montserrat"/>
                <a:cs typeface="Montserrat"/>
                <a:sym typeface="Montserrat"/>
              </a:defRPr>
            </a:lvl8pPr>
            <a:lvl9pPr lvl="8" rtl="0">
              <a:lnSpc>
                <a:spcPct val="100000"/>
              </a:lnSpc>
              <a:spcBef>
                <a:spcPts val="0"/>
              </a:spcBef>
              <a:spcAft>
                <a:spcPts val="0"/>
              </a:spcAft>
              <a:buNone/>
              <a:defRPr b="1">
                <a:solidFill>
                  <a:schemeClr val="accent3"/>
                </a:solidFill>
                <a:latin typeface="Montserrat"/>
                <a:ea typeface="Montserrat"/>
                <a:cs typeface="Montserrat"/>
                <a:sym typeface="Montserrat"/>
              </a:defRPr>
            </a:lvl9pPr>
          </a:lstStyle>
          <a:p/>
        </p:txBody>
      </p:sp>
      <p:sp>
        <p:nvSpPr>
          <p:cNvPr id="864" name="Google Shape;864;p17"/>
          <p:cNvSpPr/>
          <p:nvPr/>
        </p:nvSpPr>
        <p:spPr>
          <a:xfrm>
            <a:off x="8095275" y="4264425"/>
            <a:ext cx="2607975" cy="1556750"/>
          </a:xfrm>
          <a:custGeom>
            <a:rect b="b" l="l" r="r" t="t"/>
            <a:pathLst>
              <a:path extrusionOk="0" h="62270" w="104319">
                <a:moveTo>
                  <a:pt x="58174" y="411"/>
                </a:moveTo>
                <a:cubicBezTo>
                  <a:pt x="60925" y="411"/>
                  <a:pt x="63670" y="530"/>
                  <a:pt x="66390" y="783"/>
                </a:cubicBezTo>
                <a:cubicBezTo>
                  <a:pt x="74427" y="1521"/>
                  <a:pt x="82356" y="3783"/>
                  <a:pt x="88845" y="8724"/>
                </a:cubicBezTo>
                <a:cubicBezTo>
                  <a:pt x="94572" y="13094"/>
                  <a:pt x="99096" y="19130"/>
                  <a:pt x="101335" y="26000"/>
                </a:cubicBezTo>
                <a:cubicBezTo>
                  <a:pt x="103501" y="32748"/>
                  <a:pt x="103133" y="40077"/>
                  <a:pt x="99852" y="46385"/>
                </a:cubicBezTo>
                <a:lnTo>
                  <a:pt x="99852" y="46385"/>
                </a:lnTo>
                <a:cubicBezTo>
                  <a:pt x="99850" y="46389"/>
                  <a:pt x="99848" y="46392"/>
                  <a:pt x="99846" y="46396"/>
                </a:cubicBezTo>
                <a:cubicBezTo>
                  <a:pt x="99846" y="46396"/>
                  <a:pt x="99846" y="46396"/>
                  <a:pt x="99846" y="46396"/>
                </a:cubicBezTo>
                <a:lnTo>
                  <a:pt x="99846" y="46396"/>
                </a:lnTo>
                <a:cubicBezTo>
                  <a:pt x="99846" y="46397"/>
                  <a:pt x="99845" y="46398"/>
                  <a:pt x="99844" y="46400"/>
                </a:cubicBezTo>
                <a:lnTo>
                  <a:pt x="99844" y="46400"/>
                </a:lnTo>
                <a:cubicBezTo>
                  <a:pt x="96772" y="52148"/>
                  <a:pt x="91808" y="56671"/>
                  <a:pt x="85857" y="59302"/>
                </a:cubicBezTo>
                <a:cubicBezTo>
                  <a:pt x="81971" y="61010"/>
                  <a:pt x="77767" y="61848"/>
                  <a:pt x="73554" y="61848"/>
                </a:cubicBezTo>
                <a:cubicBezTo>
                  <a:pt x="71247" y="61848"/>
                  <a:pt x="68938" y="61597"/>
                  <a:pt x="66676" y="61100"/>
                </a:cubicBezTo>
                <a:cubicBezTo>
                  <a:pt x="63247" y="60338"/>
                  <a:pt x="59949" y="58969"/>
                  <a:pt x="56948" y="57171"/>
                </a:cubicBezTo>
                <a:cubicBezTo>
                  <a:pt x="54341" y="55611"/>
                  <a:pt x="52138" y="53480"/>
                  <a:pt x="49519" y="51944"/>
                </a:cubicBezTo>
                <a:cubicBezTo>
                  <a:pt x="47947" y="51027"/>
                  <a:pt x="46245" y="50384"/>
                  <a:pt x="44435" y="50158"/>
                </a:cubicBezTo>
                <a:cubicBezTo>
                  <a:pt x="43765" y="50078"/>
                  <a:pt x="43094" y="50048"/>
                  <a:pt x="42422" y="50048"/>
                </a:cubicBezTo>
                <a:cubicBezTo>
                  <a:pt x="41302" y="50048"/>
                  <a:pt x="40181" y="50131"/>
                  <a:pt x="39065" y="50206"/>
                </a:cubicBezTo>
                <a:cubicBezTo>
                  <a:pt x="37207" y="50336"/>
                  <a:pt x="35354" y="50422"/>
                  <a:pt x="33504" y="50422"/>
                </a:cubicBezTo>
                <a:cubicBezTo>
                  <a:pt x="32818" y="50422"/>
                  <a:pt x="32131" y="50410"/>
                  <a:pt x="31445" y="50384"/>
                </a:cubicBezTo>
                <a:cubicBezTo>
                  <a:pt x="27718" y="50253"/>
                  <a:pt x="23837" y="49896"/>
                  <a:pt x="20217" y="48944"/>
                </a:cubicBezTo>
                <a:cubicBezTo>
                  <a:pt x="14633" y="47479"/>
                  <a:pt x="9847" y="43717"/>
                  <a:pt x="6954" y="38752"/>
                </a:cubicBezTo>
                <a:cubicBezTo>
                  <a:pt x="4275" y="34144"/>
                  <a:pt x="3299" y="28536"/>
                  <a:pt x="4632" y="23345"/>
                </a:cubicBezTo>
                <a:cubicBezTo>
                  <a:pt x="5323" y="20714"/>
                  <a:pt x="6644" y="18285"/>
                  <a:pt x="8430" y="16225"/>
                </a:cubicBezTo>
                <a:cubicBezTo>
                  <a:pt x="10823" y="13487"/>
                  <a:pt x="14121" y="11487"/>
                  <a:pt x="17253" y="9713"/>
                </a:cubicBezTo>
                <a:cubicBezTo>
                  <a:pt x="24659" y="5557"/>
                  <a:pt x="32945" y="3164"/>
                  <a:pt x="41280" y="1807"/>
                </a:cubicBezTo>
                <a:cubicBezTo>
                  <a:pt x="46818" y="917"/>
                  <a:pt x="52508" y="411"/>
                  <a:pt x="58174" y="411"/>
                </a:cubicBezTo>
                <a:close/>
                <a:moveTo>
                  <a:pt x="58898" y="0"/>
                </a:moveTo>
                <a:cubicBezTo>
                  <a:pt x="54220" y="0"/>
                  <a:pt x="49531" y="356"/>
                  <a:pt x="44923" y="914"/>
                </a:cubicBezTo>
                <a:cubicBezTo>
                  <a:pt x="36696" y="1926"/>
                  <a:pt x="28516" y="3914"/>
                  <a:pt x="20968" y="7379"/>
                </a:cubicBezTo>
                <a:cubicBezTo>
                  <a:pt x="17384" y="9010"/>
                  <a:pt x="13943" y="11010"/>
                  <a:pt x="10788" y="13392"/>
                </a:cubicBezTo>
                <a:cubicBezTo>
                  <a:pt x="8526" y="15082"/>
                  <a:pt x="6621" y="17154"/>
                  <a:pt x="5263" y="19654"/>
                </a:cubicBezTo>
                <a:cubicBezTo>
                  <a:pt x="1" y="29382"/>
                  <a:pt x="5085" y="41943"/>
                  <a:pt x="14312" y="47182"/>
                </a:cubicBezTo>
                <a:cubicBezTo>
                  <a:pt x="17086" y="48765"/>
                  <a:pt x="20039" y="49551"/>
                  <a:pt x="23182" y="50027"/>
                </a:cubicBezTo>
                <a:cubicBezTo>
                  <a:pt x="26557" y="50553"/>
                  <a:pt x="29954" y="50849"/>
                  <a:pt x="33363" y="50849"/>
                </a:cubicBezTo>
                <a:cubicBezTo>
                  <a:pt x="33430" y="50849"/>
                  <a:pt x="33497" y="50849"/>
                  <a:pt x="33564" y="50849"/>
                </a:cubicBezTo>
                <a:cubicBezTo>
                  <a:pt x="35838" y="50837"/>
                  <a:pt x="38101" y="50646"/>
                  <a:pt x="40351" y="50515"/>
                </a:cubicBezTo>
                <a:cubicBezTo>
                  <a:pt x="40874" y="50490"/>
                  <a:pt x="41400" y="50472"/>
                  <a:pt x="41925" y="50472"/>
                </a:cubicBezTo>
                <a:cubicBezTo>
                  <a:pt x="43132" y="50472"/>
                  <a:pt x="44336" y="50565"/>
                  <a:pt x="45506" y="50872"/>
                </a:cubicBezTo>
                <a:cubicBezTo>
                  <a:pt x="47590" y="51444"/>
                  <a:pt x="49459" y="52599"/>
                  <a:pt x="51186" y="53885"/>
                </a:cubicBezTo>
                <a:cubicBezTo>
                  <a:pt x="52543" y="54897"/>
                  <a:pt x="53841" y="55968"/>
                  <a:pt x="55258" y="56909"/>
                </a:cubicBezTo>
                <a:cubicBezTo>
                  <a:pt x="56686" y="57838"/>
                  <a:pt x="58187" y="58659"/>
                  <a:pt x="59746" y="59373"/>
                </a:cubicBezTo>
                <a:cubicBezTo>
                  <a:pt x="63977" y="61301"/>
                  <a:pt x="68600" y="62270"/>
                  <a:pt x="73237" y="62270"/>
                </a:cubicBezTo>
                <a:cubicBezTo>
                  <a:pt x="75071" y="62270"/>
                  <a:pt x="76909" y="62118"/>
                  <a:pt x="78725" y="61814"/>
                </a:cubicBezTo>
                <a:cubicBezTo>
                  <a:pt x="87976" y="60255"/>
                  <a:pt x="96298" y="54599"/>
                  <a:pt x="100739" y="46277"/>
                </a:cubicBezTo>
                <a:cubicBezTo>
                  <a:pt x="100746" y="46254"/>
                  <a:pt x="100742" y="46234"/>
                  <a:pt x="100728" y="46218"/>
                </a:cubicBezTo>
                <a:lnTo>
                  <a:pt x="100728" y="46218"/>
                </a:lnTo>
                <a:cubicBezTo>
                  <a:pt x="103897" y="40122"/>
                  <a:pt x="104318" y="33139"/>
                  <a:pt x="102430" y="26584"/>
                </a:cubicBezTo>
                <a:cubicBezTo>
                  <a:pt x="100466" y="19773"/>
                  <a:pt x="96120" y="13761"/>
                  <a:pt x="90691" y="9260"/>
                </a:cubicBezTo>
                <a:cubicBezTo>
                  <a:pt x="84606" y="4236"/>
                  <a:pt x="77106" y="1700"/>
                  <a:pt x="69355" y="664"/>
                </a:cubicBezTo>
                <a:cubicBezTo>
                  <a:pt x="65902" y="200"/>
                  <a:pt x="62403" y="0"/>
                  <a:pt x="5889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5" name="Google Shape;865;p17"/>
          <p:cNvSpPr/>
          <p:nvPr/>
        </p:nvSpPr>
        <p:spPr>
          <a:xfrm>
            <a:off x="8342925" y="4428650"/>
            <a:ext cx="893300" cy="948100"/>
          </a:xfrm>
          <a:custGeom>
            <a:rect b="b" l="l" r="r" t="t"/>
            <a:pathLst>
              <a:path extrusionOk="0" h="37924" w="35732">
                <a:moveTo>
                  <a:pt x="35731" y="0"/>
                </a:moveTo>
                <a:cubicBezTo>
                  <a:pt x="28588" y="1012"/>
                  <a:pt x="20872" y="3989"/>
                  <a:pt x="15729" y="6430"/>
                </a:cubicBezTo>
                <a:cubicBezTo>
                  <a:pt x="10776" y="8763"/>
                  <a:pt x="6085" y="11930"/>
                  <a:pt x="3311" y="16371"/>
                </a:cubicBezTo>
                <a:cubicBezTo>
                  <a:pt x="525" y="20812"/>
                  <a:pt x="1" y="26706"/>
                  <a:pt x="3084" y="30957"/>
                </a:cubicBezTo>
                <a:cubicBezTo>
                  <a:pt x="5418" y="34171"/>
                  <a:pt x="9419" y="36076"/>
                  <a:pt x="13490" y="37029"/>
                </a:cubicBezTo>
                <a:cubicBezTo>
                  <a:pt x="16126" y="37649"/>
                  <a:pt x="18781" y="37924"/>
                  <a:pt x="21438" y="37924"/>
                </a:cubicBezTo>
                <a:cubicBezTo>
                  <a:pt x="26222" y="37924"/>
                  <a:pt x="31016" y="37034"/>
                  <a:pt x="35731" y="35671"/>
                </a:cubicBezTo>
                <a:lnTo>
                  <a:pt x="3573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6" name="Google Shape;866;p17"/>
          <p:cNvSpPr txBox="1"/>
          <p:nvPr>
            <p:ph idx="4" type="subTitle"/>
          </p:nvPr>
        </p:nvSpPr>
        <p:spPr>
          <a:xfrm>
            <a:off x="6472925" y="2101986"/>
            <a:ext cx="1670700" cy="572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400"/>
            </a:lvl1pPr>
            <a:lvl2pPr lvl="1" rtl="0">
              <a:lnSpc>
                <a:spcPct val="100000"/>
              </a:lnSpc>
              <a:spcBef>
                <a:spcPts val="0"/>
              </a:spcBef>
              <a:spcAft>
                <a:spcPts val="0"/>
              </a:spcAft>
              <a:buNone/>
              <a:defRPr sz="1400"/>
            </a:lvl2pPr>
            <a:lvl3pPr lvl="2" rtl="0">
              <a:lnSpc>
                <a:spcPct val="100000"/>
              </a:lnSpc>
              <a:spcBef>
                <a:spcPts val="0"/>
              </a:spcBef>
              <a:spcAft>
                <a:spcPts val="0"/>
              </a:spcAft>
              <a:buNone/>
              <a:defRPr sz="1400"/>
            </a:lvl3pPr>
            <a:lvl4pPr lvl="3" rtl="0">
              <a:lnSpc>
                <a:spcPct val="100000"/>
              </a:lnSpc>
              <a:spcBef>
                <a:spcPts val="0"/>
              </a:spcBef>
              <a:spcAft>
                <a:spcPts val="0"/>
              </a:spcAft>
              <a:buNone/>
              <a:defRPr sz="1400"/>
            </a:lvl4pPr>
            <a:lvl5pPr lvl="4" rtl="0">
              <a:lnSpc>
                <a:spcPct val="100000"/>
              </a:lnSpc>
              <a:spcBef>
                <a:spcPts val="0"/>
              </a:spcBef>
              <a:spcAft>
                <a:spcPts val="0"/>
              </a:spcAft>
              <a:buNone/>
              <a:defRPr sz="1400"/>
            </a:lvl5pPr>
            <a:lvl6pPr lvl="5" rtl="0">
              <a:lnSpc>
                <a:spcPct val="100000"/>
              </a:lnSpc>
              <a:spcBef>
                <a:spcPts val="0"/>
              </a:spcBef>
              <a:spcAft>
                <a:spcPts val="0"/>
              </a:spcAft>
              <a:buNone/>
              <a:defRPr sz="1400"/>
            </a:lvl6pPr>
            <a:lvl7pPr lvl="6" rtl="0">
              <a:lnSpc>
                <a:spcPct val="100000"/>
              </a:lnSpc>
              <a:spcBef>
                <a:spcPts val="0"/>
              </a:spcBef>
              <a:spcAft>
                <a:spcPts val="0"/>
              </a:spcAft>
              <a:buNone/>
              <a:defRPr sz="1400"/>
            </a:lvl7pPr>
            <a:lvl8pPr lvl="7" rtl="0">
              <a:lnSpc>
                <a:spcPct val="100000"/>
              </a:lnSpc>
              <a:spcBef>
                <a:spcPts val="0"/>
              </a:spcBef>
              <a:spcAft>
                <a:spcPts val="0"/>
              </a:spcAft>
              <a:buNone/>
              <a:defRPr sz="1400"/>
            </a:lvl8pPr>
            <a:lvl9pPr lvl="8" rtl="0">
              <a:lnSpc>
                <a:spcPct val="100000"/>
              </a:lnSpc>
              <a:spcBef>
                <a:spcPts val="0"/>
              </a:spcBef>
              <a:spcAft>
                <a:spcPts val="0"/>
              </a:spcAft>
              <a:buNone/>
              <a:defRPr sz="1400"/>
            </a:lvl9pPr>
          </a:lstStyle>
          <a:p/>
        </p:txBody>
      </p:sp>
      <p:sp>
        <p:nvSpPr>
          <p:cNvPr id="867" name="Google Shape;867;p17"/>
          <p:cNvSpPr txBox="1"/>
          <p:nvPr>
            <p:ph idx="5" type="subTitle"/>
          </p:nvPr>
        </p:nvSpPr>
        <p:spPr>
          <a:xfrm>
            <a:off x="6472925" y="2972226"/>
            <a:ext cx="1670700" cy="572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400"/>
            </a:lvl1pPr>
            <a:lvl2pPr lvl="1" rtl="0">
              <a:lnSpc>
                <a:spcPct val="100000"/>
              </a:lnSpc>
              <a:spcBef>
                <a:spcPts val="0"/>
              </a:spcBef>
              <a:spcAft>
                <a:spcPts val="0"/>
              </a:spcAft>
              <a:buNone/>
              <a:defRPr sz="1400"/>
            </a:lvl2pPr>
            <a:lvl3pPr lvl="2" rtl="0">
              <a:lnSpc>
                <a:spcPct val="100000"/>
              </a:lnSpc>
              <a:spcBef>
                <a:spcPts val="0"/>
              </a:spcBef>
              <a:spcAft>
                <a:spcPts val="0"/>
              </a:spcAft>
              <a:buNone/>
              <a:defRPr sz="1400"/>
            </a:lvl3pPr>
            <a:lvl4pPr lvl="3" rtl="0">
              <a:lnSpc>
                <a:spcPct val="100000"/>
              </a:lnSpc>
              <a:spcBef>
                <a:spcPts val="0"/>
              </a:spcBef>
              <a:spcAft>
                <a:spcPts val="0"/>
              </a:spcAft>
              <a:buNone/>
              <a:defRPr sz="1400"/>
            </a:lvl4pPr>
            <a:lvl5pPr lvl="4" rtl="0">
              <a:lnSpc>
                <a:spcPct val="100000"/>
              </a:lnSpc>
              <a:spcBef>
                <a:spcPts val="0"/>
              </a:spcBef>
              <a:spcAft>
                <a:spcPts val="0"/>
              </a:spcAft>
              <a:buNone/>
              <a:defRPr sz="1400"/>
            </a:lvl5pPr>
            <a:lvl6pPr lvl="5" rtl="0">
              <a:lnSpc>
                <a:spcPct val="100000"/>
              </a:lnSpc>
              <a:spcBef>
                <a:spcPts val="0"/>
              </a:spcBef>
              <a:spcAft>
                <a:spcPts val="0"/>
              </a:spcAft>
              <a:buNone/>
              <a:defRPr sz="1400"/>
            </a:lvl6pPr>
            <a:lvl7pPr lvl="6" rtl="0">
              <a:lnSpc>
                <a:spcPct val="100000"/>
              </a:lnSpc>
              <a:spcBef>
                <a:spcPts val="0"/>
              </a:spcBef>
              <a:spcAft>
                <a:spcPts val="0"/>
              </a:spcAft>
              <a:buNone/>
              <a:defRPr sz="1400"/>
            </a:lvl7pPr>
            <a:lvl8pPr lvl="7" rtl="0">
              <a:lnSpc>
                <a:spcPct val="100000"/>
              </a:lnSpc>
              <a:spcBef>
                <a:spcPts val="0"/>
              </a:spcBef>
              <a:spcAft>
                <a:spcPts val="0"/>
              </a:spcAft>
              <a:buNone/>
              <a:defRPr sz="1400"/>
            </a:lvl8pPr>
            <a:lvl9pPr lvl="8" rtl="0">
              <a:lnSpc>
                <a:spcPct val="100000"/>
              </a:lnSpc>
              <a:spcBef>
                <a:spcPts val="0"/>
              </a:spcBef>
              <a:spcAft>
                <a:spcPts val="0"/>
              </a:spcAft>
              <a:buNone/>
              <a:defRPr sz="1400"/>
            </a:lvl9pPr>
          </a:lstStyle>
          <a:p/>
        </p:txBody>
      </p:sp>
      <p:sp>
        <p:nvSpPr>
          <p:cNvPr id="868" name="Google Shape;868;p17"/>
          <p:cNvSpPr txBox="1"/>
          <p:nvPr>
            <p:ph idx="6" type="subTitle"/>
          </p:nvPr>
        </p:nvSpPr>
        <p:spPr>
          <a:xfrm>
            <a:off x="6472925" y="3843655"/>
            <a:ext cx="1670700" cy="572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400"/>
            </a:lvl1pPr>
            <a:lvl2pPr lvl="1" rtl="0">
              <a:lnSpc>
                <a:spcPct val="100000"/>
              </a:lnSpc>
              <a:spcBef>
                <a:spcPts val="0"/>
              </a:spcBef>
              <a:spcAft>
                <a:spcPts val="0"/>
              </a:spcAft>
              <a:buNone/>
              <a:defRPr sz="1400"/>
            </a:lvl2pPr>
            <a:lvl3pPr lvl="2" rtl="0">
              <a:lnSpc>
                <a:spcPct val="100000"/>
              </a:lnSpc>
              <a:spcBef>
                <a:spcPts val="0"/>
              </a:spcBef>
              <a:spcAft>
                <a:spcPts val="0"/>
              </a:spcAft>
              <a:buNone/>
              <a:defRPr sz="1400"/>
            </a:lvl3pPr>
            <a:lvl4pPr lvl="3" rtl="0">
              <a:lnSpc>
                <a:spcPct val="100000"/>
              </a:lnSpc>
              <a:spcBef>
                <a:spcPts val="0"/>
              </a:spcBef>
              <a:spcAft>
                <a:spcPts val="0"/>
              </a:spcAft>
              <a:buNone/>
              <a:defRPr sz="1400"/>
            </a:lvl4pPr>
            <a:lvl5pPr lvl="4" rtl="0">
              <a:lnSpc>
                <a:spcPct val="100000"/>
              </a:lnSpc>
              <a:spcBef>
                <a:spcPts val="0"/>
              </a:spcBef>
              <a:spcAft>
                <a:spcPts val="0"/>
              </a:spcAft>
              <a:buNone/>
              <a:defRPr sz="1400"/>
            </a:lvl5pPr>
            <a:lvl6pPr lvl="5" rtl="0">
              <a:lnSpc>
                <a:spcPct val="100000"/>
              </a:lnSpc>
              <a:spcBef>
                <a:spcPts val="0"/>
              </a:spcBef>
              <a:spcAft>
                <a:spcPts val="0"/>
              </a:spcAft>
              <a:buNone/>
              <a:defRPr sz="1400"/>
            </a:lvl6pPr>
            <a:lvl7pPr lvl="6" rtl="0">
              <a:lnSpc>
                <a:spcPct val="100000"/>
              </a:lnSpc>
              <a:spcBef>
                <a:spcPts val="0"/>
              </a:spcBef>
              <a:spcAft>
                <a:spcPts val="0"/>
              </a:spcAft>
              <a:buNone/>
              <a:defRPr sz="1400"/>
            </a:lvl7pPr>
            <a:lvl8pPr lvl="7" rtl="0">
              <a:lnSpc>
                <a:spcPct val="100000"/>
              </a:lnSpc>
              <a:spcBef>
                <a:spcPts val="0"/>
              </a:spcBef>
              <a:spcAft>
                <a:spcPts val="0"/>
              </a:spcAft>
              <a:buNone/>
              <a:defRPr sz="1400"/>
            </a:lvl8pPr>
            <a:lvl9pPr lvl="8" rtl="0">
              <a:lnSpc>
                <a:spcPct val="100000"/>
              </a:lnSpc>
              <a:spcBef>
                <a:spcPts val="0"/>
              </a:spcBef>
              <a:spcAft>
                <a:spcPts val="0"/>
              </a:spcAft>
              <a:buNone/>
              <a:defRPr sz="14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7">
    <p:bg>
      <p:bgPr>
        <a:solidFill>
          <a:schemeClr val="accent6"/>
        </a:solidFill>
      </p:bgPr>
    </p:bg>
    <p:spTree>
      <p:nvGrpSpPr>
        <p:cNvPr id="869" name="Shape 869"/>
        <p:cNvGrpSpPr/>
        <p:nvPr/>
      </p:nvGrpSpPr>
      <p:grpSpPr>
        <a:xfrm>
          <a:off x="0" y="0"/>
          <a:ext cx="0" cy="0"/>
          <a:chOff x="0" y="0"/>
          <a:chExt cx="0" cy="0"/>
        </a:xfrm>
      </p:grpSpPr>
      <p:sp>
        <p:nvSpPr>
          <p:cNvPr id="870" name="Google Shape;870;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a:latin typeface="Lato"/>
                <a:ea typeface="Lato"/>
                <a:cs typeface="Lato"/>
                <a:sym typeface="Lato"/>
              </a:defRPr>
            </a:lvl2pPr>
            <a:lvl3pPr lvl="2" rtl="0">
              <a:spcBef>
                <a:spcPts val="0"/>
              </a:spcBef>
              <a:spcAft>
                <a:spcPts val="0"/>
              </a:spcAft>
              <a:buNone/>
              <a:defRPr>
                <a:latin typeface="Lato"/>
                <a:ea typeface="Lato"/>
                <a:cs typeface="Lato"/>
                <a:sym typeface="Lato"/>
              </a:defRPr>
            </a:lvl3pPr>
            <a:lvl4pPr lvl="3" rtl="0">
              <a:spcBef>
                <a:spcPts val="0"/>
              </a:spcBef>
              <a:spcAft>
                <a:spcPts val="0"/>
              </a:spcAft>
              <a:buNone/>
              <a:defRPr>
                <a:latin typeface="Lato"/>
                <a:ea typeface="Lato"/>
                <a:cs typeface="Lato"/>
                <a:sym typeface="Lato"/>
              </a:defRPr>
            </a:lvl4pPr>
            <a:lvl5pPr lvl="4" rtl="0">
              <a:spcBef>
                <a:spcPts val="0"/>
              </a:spcBef>
              <a:spcAft>
                <a:spcPts val="0"/>
              </a:spcAft>
              <a:buNone/>
              <a:defRPr>
                <a:latin typeface="Lato"/>
                <a:ea typeface="Lato"/>
                <a:cs typeface="Lato"/>
                <a:sym typeface="Lato"/>
              </a:defRPr>
            </a:lvl5pPr>
            <a:lvl6pPr lvl="5" rtl="0">
              <a:spcBef>
                <a:spcPts val="0"/>
              </a:spcBef>
              <a:spcAft>
                <a:spcPts val="0"/>
              </a:spcAft>
              <a:buNone/>
              <a:defRPr>
                <a:latin typeface="Lato"/>
                <a:ea typeface="Lato"/>
                <a:cs typeface="Lato"/>
                <a:sym typeface="Lato"/>
              </a:defRPr>
            </a:lvl6pPr>
            <a:lvl7pPr lvl="6" rtl="0">
              <a:spcBef>
                <a:spcPts val="0"/>
              </a:spcBef>
              <a:spcAft>
                <a:spcPts val="0"/>
              </a:spcAft>
              <a:buNone/>
              <a:defRPr>
                <a:latin typeface="Lato"/>
                <a:ea typeface="Lato"/>
                <a:cs typeface="Lato"/>
                <a:sym typeface="Lato"/>
              </a:defRPr>
            </a:lvl7pPr>
            <a:lvl8pPr lvl="7" rtl="0">
              <a:spcBef>
                <a:spcPts val="0"/>
              </a:spcBef>
              <a:spcAft>
                <a:spcPts val="0"/>
              </a:spcAft>
              <a:buNone/>
              <a:defRPr>
                <a:latin typeface="Lato"/>
                <a:ea typeface="Lato"/>
                <a:cs typeface="Lato"/>
                <a:sym typeface="Lato"/>
              </a:defRPr>
            </a:lvl8pPr>
            <a:lvl9pPr lvl="8" rtl="0">
              <a:spcBef>
                <a:spcPts val="0"/>
              </a:spcBef>
              <a:spcAft>
                <a:spcPts val="0"/>
              </a:spcAft>
              <a:buNone/>
              <a:defRPr>
                <a:latin typeface="Lato"/>
                <a:ea typeface="Lato"/>
                <a:cs typeface="Lato"/>
                <a:sym typeface="Lato"/>
              </a:defRPr>
            </a:lvl9pPr>
          </a:lstStyle>
          <a:p/>
        </p:txBody>
      </p:sp>
      <p:sp>
        <p:nvSpPr>
          <p:cNvPr id="871" name="Google Shape;871;p18"/>
          <p:cNvSpPr/>
          <p:nvPr/>
        </p:nvSpPr>
        <p:spPr>
          <a:xfrm>
            <a:off x="7891687" y="-363175"/>
            <a:ext cx="2355059" cy="2443002"/>
          </a:xfrm>
          <a:custGeom>
            <a:rect b="b" l="l" r="r" t="t"/>
            <a:pathLst>
              <a:path extrusionOk="0" h="75477" w="72760">
                <a:moveTo>
                  <a:pt x="49121" y="1"/>
                </a:moveTo>
                <a:cubicBezTo>
                  <a:pt x="43164" y="1"/>
                  <a:pt x="37348" y="2293"/>
                  <a:pt x="33886" y="7185"/>
                </a:cubicBezTo>
                <a:cubicBezTo>
                  <a:pt x="24480" y="20484"/>
                  <a:pt x="30017" y="23616"/>
                  <a:pt x="19408" y="27997"/>
                </a:cubicBezTo>
                <a:cubicBezTo>
                  <a:pt x="2692" y="34927"/>
                  <a:pt x="1" y="53643"/>
                  <a:pt x="11467" y="66157"/>
                </a:cubicBezTo>
                <a:cubicBezTo>
                  <a:pt x="17235" y="72457"/>
                  <a:pt x="25645" y="75476"/>
                  <a:pt x="34084" y="75476"/>
                </a:cubicBezTo>
                <a:cubicBezTo>
                  <a:pt x="39457" y="75476"/>
                  <a:pt x="44842" y="74252"/>
                  <a:pt x="49567" y="71872"/>
                </a:cubicBezTo>
                <a:cubicBezTo>
                  <a:pt x="59306" y="66966"/>
                  <a:pt x="64449" y="56751"/>
                  <a:pt x="67783" y="46857"/>
                </a:cubicBezTo>
                <a:cubicBezTo>
                  <a:pt x="71474" y="35891"/>
                  <a:pt x="72760" y="23687"/>
                  <a:pt x="68879" y="12579"/>
                </a:cubicBezTo>
                <a:cubicBezTo>
                  <a:pt x="66040" y="4474"/>
                  <a:pt x="57443" y="1"/>
                  <a:pt x="49121"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72" name="Google Shape;872;p18"/>
          <p:cNvGrpSpPr/>
          <p:nvPr/>
        </p:nvGrpSpPr>
        <p:grpSpPr>
          <a:xfrm>
            <a:off x="7567989" y="4130462"/>
            <a:ext cx="3099997" cy="2724784"/>
            <a:chOff x="7567989" y="4130462"/>
            <a:chExt cx="3099997" cy="2724784"/>
          </a:xfrm>
        </p:grpSpPr>
        <p:sp>
          <p:nvSpPr>
            <p:cNvPr id="873" name="Google Shape;873;p18"/>
            <p:cNvSpPr/>
            <p:nvPr/>
          </p:nvSpPr>
          <p:spPr>
            <a:xfrm>
              <a:off x="7741474" y="4433898"/>
              <a:ext cx="2867146" cy="2421348"/>
            </a:xfrm>
            <a:custGeom>
              <a:rect b="b" l="l" r="r" t="t"/>
              <a:pathLst>
                <a:path extrusionOk="0" h="74808" w="88581">
                  <a:moveTo>
                    <a:pt x="69657" y="0"/>
                  </a:moveTo>
                  <a:cubicBezTo>
                    <a:pt x="65855" y="0"/>
                    <a:pt x="61961" y="1211"/>
                    <a:pt x="58172" y="2158"/>
                  </a:cubicBezTo>
                  <a:cubicBezTo>
                    <a:pt x="41897" y="6207"/>
                    <a:pt x="11893" y="4290"/>
                    <a:pt x="3130" y="23613"/>
                  </a:cubicBezTo>
                  <a:cubicBezTo>
                    <a:pt x="2142" y="25780"/>
                    <a:pt x="1499" y="28221"/>
                    <a:pt x="1296" y="30971"/>
                  </a:cubicBezTo>
                  <a:cubicBezTo>
                    <a:pt x="1" y="48348"/>
                    <a:pt x="10590" y="74807"/>
                    <a:pt x="29813" y="74807"/>
                  </a:cubicBezTo>
                  <a:cubicBezTo>
                    <a:pt x="30202" y="74807"/>
                    <a:pt x="30594" y="74796"/>
                    <a:pt x="30990" y="74774"/>
                  </a:cubicBezTo>
                  <a:cubicBezTo>
                    <a:pt x="39468" y="74298"/>
                    <a:pt x="48755" y="71238"/>
                    <a:pt x="57017" y="68845"/>
                  </a:cubicBezTo>
                  <a:cubicBezTo>
                    <a:pt x="69400" y="65261"/>
                    <a:pt x="78092" y="58784"/>
                    <a:pt x="82449" y="45557"/>
                  </a:cubicBezTo>
                  <a:cubicBezTo>
                    <a:pt x="85902" y="35067"/>
                    <a:pt x="88581" y="22066"/>
                    <a:pt x="84783" y="11743"/>
                  </a:cubicBezTo>
                  <a:cubicBezTo>
                    <a:pt x="82723" y="6135"/>
                    <a:pt x="78282" y="1349"/>
                    <a:pt x="72567" y="265"/>
                  </a:cubicBezTo>
                  <a:cubicBezTo>
                    <a:pt x="71605" y="80"/>
                    <a:pt x="70634" y="0"/>
                    <a:pt x="6965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4" name="Google Shape;874;p18"/>
            <p:cNvSpPr/>
            <p:nvPr/>
          </p:nvSpPr>
          <p:spPr>
            <a:xfrm>
              <a:off x="7567989" y="4130462"/>
              <a:ext cx="3099997" cy="2679155"/>
            </a:xfrm>
            <a:custGeom>
              <a:rect b="b" l="l" r="r" t="t"/>
              <a:pathLst>
                <a:path extrusionOk="0" h="82773" w="95775">
                  <a:moveTo>
                    <a:pt x="76049" y="632"/>
                  </a:moveTo>
                  <a:cubicBezTo>
                    <a:pt x="77240" y="632"/>
                    <a:pt x="78431" y="740"/>
                    <a:pt x="79618" y="996"/>
                  </a:cubicBezTo>
                  <a:cubicBezTo>
                    <a:pt x="83237" y="1770"/>
                    <a:pt x="86380" y="4092"/>
                    <a:pt x="88702" y="6902"/>
                  </a:cubicBezTo>
                  <a:cubicBezTo>
                    <a:pt x="93929" y="13224"/>
                    <a:pt x="94786" y="22035"/>
                    <a:pt x="94203" y="29929"/>
                  </a:cubicBezTo>
                  <a:cubicBezTo>
                    <a:pt x="93881" y="34227"/>
                    <a:pt x="93072" y="38489"/>
                    <a:pt x="92024" y="42668"/>
                  </a:cubicBezTo>
                  <a:cubicBezTo>
                    <a:pt x="91036" y="46562"/>
                    <a:pt x="89893" y="50491"/>
                    <a:pt x="88321" y="54205"/>
                  </a:cubicBezTo>
                  <a:cubicBezTo>
                    <a:pt x="85726" y="60242"/>
                    <a:pt x="81654" y="65457"/>
                    <a:pt x="76260" y="69219"/>
                  </a:cubicBezTo>
                  <a:cubicBezTo>
                    <a:pt x="70343" y="73351"/>
                    <a:pt x="63437" y="75232"/>
                    <a:pt x="56591" y="77256"/>
                  </a:cubicBezTo>
                  <a:cubicBezTo>
                    <a:pt x="52198" y="78554"/>
                    <a:pt x="47804" y="79780"/>
                    <a:pt x="43327" y="80732"/>
                  </a:cubicBezTo>
                  <a:cubicBezTo>
                    <a:pt x="39876" y="81467"/>
                    <a:pt x="36249" y="82127"/>
                    <a:pt x="32690" y="82127"/>
                  </a:cubicBezTo>
                  <a:cubicBezTo>
                    <a:pt x="32210" y="82127"/>
                    <a:pt x="31731" y="82115"/>
                    <a:pt x="31255" y="82090"/>
                  </a:cubicBezTo>
                  <a:cubicBezTo>
                    <a:pt x="19241" y="81447"/>
                    <a:pt x="10931" y="71005"/>
                    <a:pt x="6442" y="60789"/>
                  </a:cubicBezTo>
                  <a:cubicBezTo>
                    <a:pt x="4180" y="55634"/>
                    <a:pt x="2668" y="50121"/>
                    <a:pt x="1906" y="44537"/>
                  </a:cubicBezTo>
                  <a:cubicBezTo>
                    <a:pt x="1072" y="38501"/>
                    <a:pt x="989" y="31964"/>
                    <a:pt x="3513" y="26297"/>
                  </a:cubicBezTo>
                  <a:cubicBezTo>
                    <a:pt x="3524" y="26267"/>
                    <a:pt x="3531" y="26238"/>
                    <a:pt x="3535" y="26212"/>
                  </a:cubicBezTo>
                  <a:lnTo>
                    <a:pt x="3535" y="26212"/>
                  </a:lnTo>
                  <a:cubicBezTo>
                    <a:pt x="8578" y="15251"/>
                    <a:pt x="20266" y="10647"/>
                    <a:pt x="31362" y="8212"/>
                  </a:cubicBezTo>
                  <a:cubicBezTo>
                    <a:pt x="42744" y="5711"/>
                    <a:pt x="54507" y="5342"/>
                    <a:pt x="65795" y="2413"/>
                  </a:cubicBezTo>
                  <a:cubicBezTo>
                    <a:pt x="69142" y="1545"/>
                    <a:pt x="72594" y="632"/>
                    <a:pt x="76049" y="632"/>
                  </a:cubicBezTo>
                  <a:close/>
                  <a:moveTo>
                    <a:pt x="76082" y="0"/>
                  </a:moveTo>
                  <a:cubicBezTo>
                    <a:pt x="74928" y="0"/>
                    <a:pt x="73764" y="94"/>
                    <a:pt x="72605" y="258"/>
                  </a:cubicBezTo>
                  <a:cubicBezTo>
                    <a:pt x="68747" y="818"/>
                    <a:pt x="65021" y="2080"/>
                    <a:pt x="61211" y="2866"/>
                  </a:cubicBezTo>
                  <a:cubicBezTo>
                    <a:pt x="58627" y="3401"/>
                    <a:pt x="56008" y="3806"/>
                    <a:pt x="53388" y="4175"/>
                  </a:cubicBezTo>
                  <a:cubicBezTo>
                    <a:pt x="47530" y="4997"/>
                    <a:pt x="41672" y="5664"/>
                    <a:pt x="35850" y="6688"/>
                  </a:cubicBezTo>
                  <a:cubicBezTo>
                    <a:pt x="24873" y="8628"/>
                    <a:pt x="12669" y="11950"/>
                    <a:pt x="5597" y="21249"/>
                  </a:cubicBezTo>
                  <a:cubicBezTo>
                    <a:pt x="4423" y="22778"/>
                    <a:pt x="3462" y="24426"/>
                    <a:pt x="2678" y="26156"/>
                  </a:cubicBezTo>
                  <a:lnTo>
                    <a:pt x="2678" y="26156"/>
                  </a:lnTo>
                  <a:cubicBezTo>
                    <a:pt x="2674" y="26163"/>
                    <a:pt x="2671" y="26171"/>
                    <a:pt x="2668" y="26178"/>
                  </a:cubicBezTo>
                  <a:cubicBezTo>
                    <a:pt x="2668" y="26178"/>
                    <a:pt x="2668" y="26178"/>
                    <a:pt x="2668" y="26178"/>
                  </a:cubicBezTo>
                  <a:lnTo>
                    <a:pt x="2668" y="26178"/>
                  </a:lnTo>
                  <a:cubicBezTo>
                    <a:pt x="2666" y="26181"/>
                    <a:pt x="2665" y="26185"/>
                    <a:pt x="2663" y="26188"/>
                  </a:cubicBezTo>
                  <a:lnTo>
                    <a:pt x="2663" y="26188"/>
                  </a:lnTo>
                  <a:cubicBezTo>
                    <a:pt x="1" y="32139"/>
                    <a:pt x="192" y="38969"/>
                    <a:pt x="1108" y="45288"/>
                  </a:cubicBezTo>
                  <a:cubicBezTo>
                    <a:pt x="1965" y="51300"/>
                    <a:pt x="3739" y="57194"/>
                    <a:pt x="6347" y="62683"/>
                  </a:cubicBezTo>
                  <a:cubicBezTo>
                    <a:pt x="11073" y="72672"/>
                    <a:pt x="19527" y="82197"/>
                    <a:pt x="31302" y="82745"/>
                  </a:cubicBezTo>
                  <a:cubicBezTo>
                    <a:pt x="31717" y="82764"/>
                    <a:pt x="32133" y="82773"/>
                    <a:pt x="32549" y="82773"/>
                  </a:cubicBezTo>
                  <a:cubicBezTo>
                    <a:pt x="36039" y="82773"/>
                    <a:pt x="39565" y="82138"/>
                    <a:pt x="42958" y="81447"/>
                  </a:cubicBezTo>
                  <a:cubicBezTo>
                    <a:pt x="47435" y="80542"/>
                    <a:pt x="51840" y="79292"/>
                    <a:pt x="56234" y="78018"/>
                  </a:cubicBezTo>
                  <a:cubicBezTo>
                    <a:pt x="63044" y="76018"/>
                    <a:pt x="69878" y="74160"/>
                    <a:pt x="75903" y="70255"/>
                  </a:cubicBezTo>
                  <a:cubicBezTo>
                    <a:pt x="81249" y="66790"/>
                    <a:pt x="85428" y="61921"/>
                    <a:pt x="88250" y="56217"/>
                  </a:cubicBezTo>
                  <a:cubicBezTo>
                    <a:pt x="89964" y="52788"/>
                    <a:pt x="91095" y="49098"/>
                    <a:pt x="92143" y="45407"/>
                  </a:cubicBezTo>
                  <a:cubicBezTo>
                    <a:pt x="93298" y="41323"/>
                    <a:pt x="94203" y="37156"/>
                    <a:pt x="94762" y="32965"/>
                  </a:cubicBezTo>
                  <a:cubicBezTo>
                    <a:pt x="95774" y="25107"/>
                    <a:pt x="95489" y="16451"/>
                    <a:pt x="91476" y="9414"/>
                  </a:cubicBezTo>
                  <a:cubicBezTo>
                    <a:pt x="89714" y="6330"/>
                    <a:pt x="87166" y="3651"/>
                    <a:pt x="84059" y="1925"/>
                  </a:cubicBezTo>
                  <a:cubicBezTo>
                    <a:pt x="81571" y="538"/>
                    <a:pt x="78852" y="0"/>
                    <a:pt x="7608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75" name="Google Shape;875;p18"/>
          <p:cNvSpPr txBox="1"/>
          <p:nvPr>
            <p:ph idx="1" type="subTitle"/>
          </p:nvPr>
        </p:nvSpPr>
        <p:spPr>
          <a:xfrm>
            <a:off x="2105025" y="1943100"/>
            <a:ext cx="1790700" cy="424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b="1">
                <a:solidFill>
                  <a:schemeClr val="accent3"/>
                </a:solidFill>
                <a:latin typeface="Montserrat"/>
                <a:ea typeface="Montserrat"/>
                <a:cs typeface="Montserrat"/>
                <a:sym typeface="Montserrat"/>
              </a:defRPr>
            </a:lvl1pPr>
            <a:lvl2pPr lvl="1" rtl="0">
              <a:lnSpc>
                <a:spcPct val="100000"/>
              </a:lnSpc>
              <a:spcBef>
                <a:spcPts val="1600"/>
              </a:spcBef>
              <a:spcAft>
                <a:spcPts val="0"/>
              </a:spcAft>
              <a:buNone/>
              <a:defRPr>
                <a:solidFill>
                  <a:schemeClr val="accent3"/>
                </a:solidFill>
              </a:defRPr>
            </a:lvl2pPr>
            <a:lvl3pPr lvl="2" rtl="0">
              <a:lnSpc>
                <a:spcPct val="100000"/>
              </a:lnSpc>
              <a:spcBef>
                <a:spcPts val="1600"/>
              </a:spcBef>
              <a:spcAft>
                <a:spcPts val="0"/>
              </a:spcAft>
              <a:buNone/>
              <a:defRPr>
                <a:solidFill>
                  <a:schemeClr val="accent3"/>
                </a:solidFill>
              </a:defRPr>
            </a:lvl3pPr>
            <a:lvl4pPr lvl="3" rtl="0">
              <a:lnSpc>
                <a:spcPct val="100000"/>
              </a:lnSpc>
              <a:spcBef>
                <a:spcPts val="1600"/>
              </a:spcBef>
              <a:spcAft>
                <a:spcPts val="0"/>
              </a:spcAft>
              <a:buNone/>
              <a:defRPr>
                <a:solidFill>
                  <a:schemeClr val="accent3"/>
                </a:solidFill>
              </a:defRPr>
            </a:lvl4pPr>
            <a:lvl5pPr lvl="4" rtl="0">
              <a:lnSpc>
                <a:spcPct val="100000"/>
              </a:lnSpc>
              <a:spcBef>
                <a:spcPts val="1600"/>
              </a:spcBef>
              <a:spcAft>
                <a:spcPts val="0"/>
              </a:spcAft>
              <a:buNone/>
              <a:defRPr>
                <a:solidFill>
                  <a:schemeClr val="accent3"/>
                </a:solidFill>
              </a:defRPr>
            </a:lvl5pPr>
            <a:lvl6pPr lvl="5" rtl="0">
              <a:lnSpc>
                <a:spcPct val="100000"/>
              </a:lnSpc>
              <a:spcBef>
                <a:spcPts val="1600"/>
              </a:spcBef>
              <a:spcAft>
                <a:spcPts val="0"/>
              </a:spcAft>
              <a:buNone/>
              <a:defRPr>
                <a:solidFill>
                  <a:schemeClr val="accent3"/>
                </a:solidFill>
              </a:defRPr>
            </a:lvl6pPr>
            <a:lvl7pPr lvl="6" rtl="0">
              <a:lnSpc>
                <a:spcPct val="100000"/>
              </a:lnSpc>
              <a:spcBef>
                <a:spcPts val="1600"/>
              </a:spcBef>
              <a:spcAft>
                <a:spcPts val="0"/>
              </a:spcAft>
              <a:buNone/>
              <a:defRPr>
                <a:solidFill>
                  <a:schemeClr val="accent3"/>
                </a:solidFill>
              </a:defRPr>
            </a:lvl7pPr>
            <a:lvl8pPr lvl="7" rtl="0">
              <a:lnSpc>
                <a:spcPct val="100000"/>
              </a:lnSpc>
              <a:spcBef>
                <a:spcPts val="1600"/>
              </a:spcBef>
              <a:spcAft>
                <a:spcPts val="0"/>
              </a:spcAft>
              <a:buNone/>
              <a:defRPr>
                <a:solidFill>
                  <a:schemeClr val="accent3"/>
                </a:solidFill>
              </a:defRPr>
            </a:lvl8pPr>
            <a:lvl9pPr lvl="8" rtl="0">
              <a:lnSpc>
                <a:spcPct val="100000"/>
              </a:lnSpc>
              <a:spcBef>
                <a:spcPts val="1600"/>
              </a:spcBef>
              <a:spcAft>
                <a:spcPts val="1600"/>
              </a:spcAft>
              <a:buNone/>
              <a:defRPr>
                <a:solidFill>
                  <a:schemeClr val="accent3"/>
                </a:solidFill>
              </a:defRPr>
            </a:lvl9pPr>
          </a:lstStyle>
          <a:p/>
        </p:txBody>
      </p:sp>
      <p:sp>
        <p:nvSpPr>
          <p:cNvPr id="876" name="Google Shape;876;p18"/>
          <p:cNvSpPr txBox="1"/>
          <p:nvPr>
            <p:ph idx="2" type="body"/>
          </p:nvPr>
        </p:nvSpPr>
        <p:spPr>
          <a:xfrm>
            <a:off x="2105025" y="2266950"/>
            <a:ext cx="2143200" cy="8493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SzPts val="1400"/>
              <a:buChar char="●"/>
              <a:defRPr sz="1400"/>
            </a:lvl1pPr>
            <a:lvl2pPr indent="-317500" lvl="1" marL="914400" rtl="0">
              <a:lnSpc>
                <a:spcPct val="100000"/>
              </a:lnSpc>
              <a:spcBef>
                <a:spcPts val="1600"/>
              </a:spcBef>
              <a:spcAft>
                <a:spcPts val="0"/>
              </a:spcAft>
              <a:buSzPts val="1400"/>
              <a:buChar char="○"/>
              <a:defRPr/>
            </a:lvl2pPr>
            <a:lvl3pPr indent="-317500" lvl="2" marL="1371600" rtl="0">
              <a:lnSpc>
                <a:spcPct val="100000"/>
              </a:lnSpc>
              <a:spcBef>
                <a:spcPts val="1600"/>
              </a:spcBef>
              <a:spcAft>
                <a:spcPts val="0"/>
              </a:spcAft>
              <a:buSzPts val="1400"/>
              <a:buChar char="■"/>
              <a:defRPr/>
            </a:lvl3pPr>
            <a:lvl4pPr indent="-317500" lvl="3" marL="1828800" rtl="0">
              <a:lnSpc>
                <a:spcPct val="100000"/>
              </a:lnSpc>
              <a:spcBef>
                <a:spcPts val="1600"/>
              </a:spcBef>
              <a:spcAft>
                <a:spcPts val="0"/>
              </a:spcAft>
              <a:buSzPts val="1400"/>
              <a:buChar char="●"/>
              <a:defRPr/>
            </a:lvl4pPr>
            <a:lvl5pPr indent="-317500" lvl="4" marL="2286000" rtl="0">
              <a:lnSpc>
                <a:spcPct val="100000"/>
              </a:lnSpc>
              <a:spcBef>
                <a:spcPts val="1600"/>
              </a:spcBef>
              <a:spcAft>
                <a:spcPts val="0"/>
              </a:spcAft>
              <a:buSzPts val="1400"/>
              <a:buChar char="○"/>
              <a:defRPr/>
            </a:lvl5pPr>
            <a:lvl6pPr indent="-317500" lvl="5" marL="2743200" rtl="0">
              <a:lnSpc>
                <a:spcPct val="100000"/>
              </a:lnSpc>
              <a:spcBef>
                <a:spcPts val="1600"/>
              </a:spcBef>
              <a:spcAft>
                <a:spcPts val="0"/>
              </a:spcAft>
              <a:buSzPts val="1400"/>
              <a:buChar char="■"/>
              <a:defRPr/>
            </a:lvl6pPr>
            <a:lvl7pPr indent="-317500" lvl="6" marL="3200400" rtl="0">
              <a:lnSpc>
                <a:spcPct val="100000"/>
              </a:lnSpc>
              <a:spcBef>
                <a:spcPts val="1600"/>
              </a:spcBef>
              <a:spcAft>
                <a:spcPts val="0"/>
              </a:spcAft>
              <a:buSzPts val="1400"/>
              <a:buChar char="●"/>
              <a:defRPr/>
            </a:lvl7pPr>
            <a:lvl8pPr indent="-317500" lvl="7" marL="3657600" rtl="0">
              <a:lnSpc>
                <a:spcPct val="100000"/>
              </a:lnSpc>
              <a:spcBef>
                <a:spcPts val="1600"/>
              </a:spcBef>
              <a:spcAft>
                <a:spcPts val="0"/>
              </a:spcAft>
              <a:buSzPts val="1400"/>
              <a:buChar char="○"/>
              <a:defRPr/>
            </a:lvl8pPr>
            <a:lvl9pPr indent="-317500" lvl="8" marL="4114800" rtl="0">
              <a:lnSpc>
                <a:spcPct val="100000"/>
              </a:lnSpc>
              <a:spcBef>
                <a:spcPts val="1600"/>
              </a:spcBef>
              <a:spcAft>
                <a:spcPts val="1600"/>
              </a:spcAft>
              <a:buSzPts val="1400"/>
              <a:buChar char="■"/>
              <a:defRPr/>
            </a:lvl9pPr>
          </a:lstStyle>
          <a:p/>
        </p:txBody>
      </p:sp>
      <p:sp>
        <p:nvSpPr>
          <p:cNvPr id="877" name="Google Shape;877;p18"/>
          <p:cNvSpPr txBox="1"/>
          <p:nvPr>
            <p:ph idx="3" type="subTitle"/>
          </p:nvPr>
        </p:nvSpPr>
        <p:spPr>
          <a:xfrm>
            <a:off x="2105025" y="3228975"/>
            <a:ext cx="1790700" cy="424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b="1">
                <a:solidFill>
                  <a:schemeClr val="accent3"/>
                </a:solidFill>
                <a:latin typeface="Montserrat"/>
                <a:ea typeface="Montserrat"/>
                <a:cs typeface="Montserrat"/>
                <a:sym typeface="Montserrat"/>
              </a:defRPr>
            </a:lvl1pPr>
            <a:lvl2pPr lvl="1" rtl="0">
              <a:lnSpc>
                <a:spcPct val="100000"/>
              </a:lnSpc>
              <a:spcBef>
                <a:spcPts val="1600"/>
              </a:spcBef>
              <a:spcAft>
                <a:spcPts val="0"/>
              </a:spcAft>
              <a:buNone/>
              <a:defRPr>
                <a:solidFill>
                  <a:schemeClr val="accent3"/>
                </a:solidFill>
              </a:defRPr>
            </a:lvl2pPr>
            <a:lvl3pPr lvl="2" rtl="0">
              <a:lnSpc>
                <a:spcPct val="100000"/>
              </a:lnSpc>
              <a:spcBef>
                <a:spcPts val="1600"/>
              </a:spcBef>
              <a:spcAft>
                <a:spcPts val="0"/>
              </a:spcAft>
              <a:buNone/>
              <a:defRPr>
                <a:solidFill>
                  <a:schemeClr val="accent3"/>
                </a:solidFill>
              </a:defRPr>
            </a:lvl3pPr>
            <a:lvl4pPr lvl="3" rtl="0">
              <a:lnSpc>
                <a:spcPct val="100000"/>
              </a:lnSpc>
              <a:spcBef>
                <a:spcPts val="1600"/>
              </a:spcBef>
              <a:spcAft>
                <a:spcPts val="0"/>
              </a:spcAft>
              <a:buNone/>
              <a:defRPr>
                <a:solidFill>
                  <a:schemeClr val="accent3"/>
                </a:solidFill>
              </a:defRPr>
            </a:lvl4pPr>
            <a:lvl5pPr lvl="4" rtl="0">
              <a:lnSpc>
                <a:spcPct val="100000"/>
              </a:lnSpc>
              <a:spcBef>
                <a:spcPts val="1600"/>
              </a:spcBef>
              <a:spcAft>
                <a:spcPts val="0"/>
              </a:spcAft>
              <a:buNone/>
              <a:defRPr>
                <a:solidFill>
                  <a:schemeClr val="accent3"/>
                </a:solidFill>
              </a:defRPr>
            </a:lvl5pPr>
            <a:lvl6pPr lvl="5" rtl="0">
              <a:lnSpc>
                <a:spcPct val="100000"/>
              </a:lnSpc>
              <a:spcBef>
                <a:spcPts val="1600"/>
              </a:spcBef>
              <a:spcAft>
                <a:spcPts val="0"/>
              </a:spcAft>
              <a:buNone/>
              <a:defRPr>
                <a:solidFill>
                  <a:schemeClr val="accent3"/>
                </a:solidFill>
              </a:defRPr>
            </a:lvl6pPr>
            <a:lvl7pPr lvl="6" rtl="0">
              <a:lnSpc>
                <a:spcPct val="100000"/>
              </a:lnSpc>
              <a:spcBef>
                <a:spcPts val="1600"/>
              </a:spcBef>
              <a:spcAft>
                <a:spcPts val="0"/>
              </a:spcAft>
              <a:buNone/>
              <a:defRPr>
                <a:solidFill>
                  <a:schemeClr val="accent3"/>
                </a:solidFill>
              </a:defRPr>
            </a:lvl7pPr>
            <a:lvl8pPr lvl="7" rtl="0">
              <a:lnSpc>
                <a:spcPct val="100000"/>
              </a:lnSpc>
              <a:spcBef>
                <a:spcPts val="1600"/>
              </a:spcBef>
              <a:spcAft>
                <a:spcPts val="0"/>
              </a:spcAft>
              <a:buNone/>
              <a:defRPr>
                <a:solidFill>
                  <a:schemeClr val="accent3"/>
                </a:solidFill>
              </a:defRPr>
            </a:lvl8pPr>
            <a:lvl9pPr lvl="8" rtl="0">
              <a:lnSpc>
                <a:spcPct val="100000"/>
              </a:lnSpc>
              <a:spcBef>
                <a:spcPts val="1600"/>
              </a:spcBef>
              <a:spcAft>
                <a:spcPts val="1600"/>
              </a:spcAft>
              <a:buNone/>
              <a:defRPr>
                <a:solidFill>
                  <a:schemeClr val="accent3"/>
                </a:solidFill>
              </a:defRPr>
            </a:lvl9pPr>
          </a:lstStyle>
          <a:p/>
        </p:txBody>
      </p:sp>
      <p:sp>
        <p:nvSpPr>
          <p:cNvPr id="878" name="Google Shape;878;p18"/>
          <p:cNvSpPr txBox="1"/>
          <p:nvPr>
            <p:ph idx="4" type="body"/>
          </p:nvPr>
        </p:nvSpPr>
        <p:spPr>
          <a:xfrm>
            <a:off x="2105025" y="3552825"/>
            <a:ext cx="2143200" cy="8493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SzPts val="1400"/>
              <a:buChar char="●"/>
              <a:defRPr sz="1400"/>
            </a:lvl1pPr>
            <a:lvl2pPr indent="-317500" lvl="1" marL="914400" rtl="0">
              <a:lnSpc>
                <a:spcPct val="100000"/>
              </a:lnSpc>
              <a:spcBef>
                <a:spcPts val="1600"/>
              </a:spcBef>
              <a:spcAft>
                <a:spcPts val="0"/>
              </a:spcAft>
              <a:buSzPts val="1400"/>
              <a:buChar char="○"/>
              <a:defRPr/>
            </a:lvl2pPr>
            <a:lvl3pPr indent="-317500" lvl="2" marL="1371600" rtl="0">
              <a:lnSpc>
                <a:spcPct val="100000"/>
              </a:lnSpc>
              <a:spcBef>
                <a:spcPts val="1600"/>
              </a:spcBef>
              <a:spcAft>
                <a:spcPts val="0"/>
              </a:spcAft>
              <a:buSzPts val="1400"/>
              <a:buChar char="■"/>
              <a:defRPr/>
            </a:lvl3pPr>
            <a:lvl4pPr indent="-317500" lvl="3" marL="1828800" rtl="0">
              <a:lnSpc>
                <a:spcPct val="100000"/>
              </a:lnSpc>
              <a:spcBef>
                <a:spcPts val="1600"/>
              </a:spcBef>
              <a:spcAft>
                <a:spcPts val="0"/>
              </a:spcAft>
              <a:buSzPts val="1400"/>
              <a:buChar char="●"/>
              <a:defRPr/>
            </a:lvl4pPr>
            <a:lvl5pPr indent="-317500" lvl="4" marL="2286000" rtl="0">
              <a:lnSpc>
                <a:spcPct val="100000"/>
              </a:lnSpc>
              <a:spcBef>
                <a:spcPts val="1600"/>
              </a:spcBef>
              <a:spcAft>
                <a:spcPts val="0"/>
              </a:spcAft>
              <a:buSzPts val="1400"/>
              <a:buChar char="○"/>
              <a:defRPr/>
            </a:lvl5pPr>
            <a:lvl6pPr indent="-317500" lvl="5" marL="2743200" rtl="0">
              <a:lnSpc>
                <a:spcPct val="100000"/>
              </a:lnSpc>
              <a:spcBef>
                <a:spcPts val="1600"/>
              </a:spcBef>
              <a:spcAft>
                <a:spcPts val="0"/>
              </a:spcAft>
              <a:buSzPts val="1400"/>
              <a:buChar char="■"/>
              <a:defRPr/>
            </a:lvl6pPr>
            <a:lvl7pPr indent="-317500" lvl="6" marL="3200400" rtl="0">
              <a:lnSpc>
                <a:spcPct val="100000"/>
              </a:lnSpc>
              <a:spcBef>
                <a:spcPts val="1600"/>
              </a:spcBef>
              <a:spcAft>
                <a:spcPts val="0"/>
              </a:spcAft>
              <a:buSzPts val="1400"/>
              <a:buChar char="●"/>
              <a:defRPr/>
            </a:lvl7pPr>
            <a:lvl8pPr indent="-317500" lvl="7" marL="3657600" rtl="0">
              <a:lnSpc>
                <a:spcPct val="100000"/>
              </a:lnSpc>
              <a:spcBef>
                <a:spcPts val="1600"/>
              </a:spcBef>
              <a:spcAft>
                <a:spcPts val="0"/>
              </a:spcAft>
              <a:buSzPts val="1400"/>
              <a:buChar char="○"/>
              <a:defRPr/>
            </a:lvl8pPr>
            <a:lvl9pPr indent="-317500" lvl="8" marL="4114800" rtl="0">
              <a:lnSpc>
                <a:spcPct val="100000"/>
              </a:lnSpc>
              <a:spcBef>
                <a:spcPts val="1600"/>
              </a:spcBef>
              <a:spcAft>
                <a:spcPts val="1600"/>
              </a:spcAft>
              <a:buSzPts val="1400"/>
              <a:buChar char="■"/>
              <a:defRPr/>
            </a:lvl9pPr>
          </a:lstStyle>
          <a:p/>
        </p:txBody>
      </p:sp>
      <p:sp>
        <p:nvSpPr>
          <p:cNvPr id="879" name="Google Shape;879;p18"/>
          <p:cNvSpPr txBox="1"/>
          <p:nvPr>
            <p:ph idx="5" type="subTitle"/>
          </p:nvPr>
        </p:nvSpPr>
        <p:spPr>
          <a:xfrm>
            <a:off x="5810250" y="1943100"/>
            <a:ext cx="1790700" cy="424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b="1">
                <a:solidFill>
                  <a:schemeClr val="accent3"/>
                </a:solidFill>
                <a:latin typeface="Montserrat"/>
                <a:ea typeface="Montserrat"/>
                <a:cs typeface="Montserrat"/>
                <a:sym typeface="Montserrat"/>
              </a:defRPr>
            </a:lvl1pPr>
            <a:lvl2pPr lvl="1" rtl="0">
              <a:lnSpc>
                <a:spcPct val="100000"/>
              </a:lnSpc>
              <a:spcBef>
                <a:spcPts val="1600"/>
              </a:spcBef>
              <a:spcAft>
                <a:spcPts val="0"/>
              </a:spcAft>
              <a:buNone/>
              <a:defRPr>
                <a:solidFill>
                  <a:schemeClr val="accent3"/>
                </a:solidFill>
              </a:defRPr>
            </a:lvl2pPr>
            <a:lvl3pPr lvl="2" rtl="0">
              <a:lnSpc>
                <a:spcPct val="100000"/>
              </a:lnSpc>
              <a:spcBef>
                <a:spcPts val="1600"/>
              </a:spcBef>
              <a:spcAft>
                <a:spcPts val="0"/>
              </a:spcAft>
              <a:buNone/>
              <a:defRPr>
                <a:solidFill>
                  <a:schemeClr val="accent3"/>
                </a:solidFill>
              </a:defRPr>
            </a:lvl3pPr>
            <a:lvl4pPr lvl="3" rtl="0">
              <a:lnSpc>
                <a:spcPct val="100000"/>
              </a:lnSpc>
              <a:spcBef>
                <a:spcPts val="1600"/>
              </a:spcBef>
              <a:spcAft>
                <a:spcPts val="0"/>
              </a:spcAft>
              <a:buNone/>
              <a:defRPr>
                <a:solidFill>
                  <a:schemeClr val="accent3"/>
                </a:solidFill>
              </a:defRPr>
            </a:lvl4pPr>
            <a:lvl5pPr lvl="4" rtl="0">
              <a:lnSpc>
                <a:spcPct val="100000"/>
              </a:lnSpc>
              <a:spcBef>
                <a:spcPts val="1600"/>
              </a:spcBef>
              <a:spcAft>
                <a:spcPts val="0"/>
              </a:spcAft>
              <a:buNone/>
              <a:defRPr>
                <a:solidFill>
                  <a:schemeClr val="accent3"/>
                </a:solidFill>
              </a:defRPr>
            </a:lvl5pPr>
            <a:lvl6pPr lvl="5" rtl="0">
              <a:lnSpc>
                <a:spcPct val="100000"/>
              </a:lnSpc>
              <a:spcBef>
                <a:spcPts val="1600"/>
              </a:spcBef>
              <a:spcAft>
                <a:spcPts val="0"/>
              </a:spcAft>
              <a:buNone/>
              <a:defRPr>
                <a:solidFill>
                  <a:schemeClr val="accent3"/>
                </a:solidFill>
              </a:defRPr>
            </a:lvl6pPr>
            <a:lvl7pPr lvl="6" rtl="0">
              <a:lnSpc>
                <a:spcPct val="100000"/>
              </a:lnSpc>
              <a:spcBef>
                <a:spcPts val="1600"/>
              </a:spcBef>
              <a:spcAft>
                <a:spcPts val="0"/>
              </a:spcAft>
              <a:buNone/>
              <a:defRPr>
                <a:solidFill>
                  <a:schemeClr val="accent3"/>
                </a:solidFill>
              </a:defRPr>
            </a:lvl7pPr>
            <a:lvl8pPr lvl="7" rtl="0">
              <a:lnSpc>
                <a:spcPct val="100000"/>
              </a:lnSpc>
              <a:spcBef>
                <a:spcPts val="1600"/>
              </a:spcBef>
              <a:spcAft>
                <a:spcPts val="0"/>
              </a:spcAft>
              <a:buNone/>
              <a:defRPr>
                <a:solidFill>
                  <a:schemeClr val="accent3"/>
                </a:solidFill>
              </a:defRPr>
            </a:lvl8pPr>
            <a:lvl9pPr lvl="8" rtl="0">
              <a:lnSpc>
                <a:spcPct val="100000"/>
              </a:lnSpc>
              <a:spcBef>
                <a:spcPts val="1600"/>
              </a:spcBef>
              <a:spcAft>
                <a:spcPts val="1600"/>
              </a:spcAft>
              <a:buNone/>
              <a:defRPr>
                <a:solidFill>
                  <a:schemeClr val="accent3"/>
                </a:solidFill>
              </a:defRPr>
            </a:lvl9pPr>
          </a:lstStyle>
          <a:p/>
        </p:txBody>
      </p:sp>
      <p:sp>
        <p:nvSpPr>
          <p:cNvPr id="880" name="Google Shape;880;p18"/>
          <p:cNvSpPr txBox="1"/>
          <p:nvPr>
            <p:ph idx="6" type="body"/>
          </p:nvPr>
        </p:nvSpPr>
        <p:spPr>
          <a:xfrm>
            <a:off x="5810250" y="2266950"/>
            <a:ext cx="2143200" cy="8493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SzPts val="1400"/>
              <a:buChar char="●"/>
              <a:defRPr sz="1400"/>
            </a:lvl1pPr>
            <a:lvl2pPr indent="-317500" lvl="1" marL="914400" rtl="0">
              <a:lnSpc>
                <a:spcPct val="100000"/>
              </a:lnSpc>
              <a:spcBef>
                <a:spcPts val="1600"/>
              </a:spcBef>
              <a:spcAft>
                <a:spcPts val="0"/>
              </a:spcAft>
              <a:buSzPts val="1400"/>
              <a:buChar char="○"/>
              <a:defRPr/>
            </a:lvl2pPr>
            <a:lvl3pPr indent="-317500" lvl="2" marL="1371600" rtl="0">
              <a:lnSpc>
                <a:spcPct val="100000"/>
              </a:lnSpc>
              <a:spcBef>
                <a:spcPts val="1600"/>
              </a:spcBef>
              <a:spcAft>
                <a:spcPts val="0"/>
              </a:spcAft>
              <a:buSzPts val="1400"/>
              <a:buChar char="■"/>
              <a:defRPr/>
            </a:lvl3pPr>
            <a:lvl4pPr indent="-317500" lvl="3" marL="1828800" rtl="0">
              <a:lnSpc>
                <a:spcPct val="100000"/>
              </a:lnSpc>
              <a:spcBef>
                <a:spcPts val="1600"/>
              </a:spcBef>
              <a:spcAft>
                <a:spcPts val="0"/>
              </a:spcAft>
              <a:buSzPts val="1400"/>
              <a:buChar char="●"/>
              <a:defRPr/>
            </a:lvl4pPr>
            <a:lvl5pPr indent="-317500" lvl="4" marL="2286000" rtl="0">
              <a:lnSpc>
                <a:spcPct val="100000"/>
              </a:lnSpc>
              <a:spcBef>
                <a:spcPts val="1600"/>
              </a:spcBef>
              <a:spcAft>
                <a:spcPts val="0"/>
              </a:spcAft>
              <a:buSzPts val="1400"/>
              <a:buChar char="○"/>
              <a:defRPr/>
            </a:lvl5pPr>
            <a:lvl6pPr indent="-317500" lvl="5" marL="2743200" rtl="0">
              <a:lnSpc>
                <a:spcPct val="100000"/>
              </a:lnSpc>
              <a:spcBef>
                <a:spcPts val="1600"/>
              </a:spcBef>
              <a:spcAft>
                <a:spcPts val="0"/>
              </a:spcAft>
              <a:buSzPts val="1400"/>
              <a:buChar char="■"/>
              <a:defRPr/>
            </a:lvl6pPr>
            <a:lvl7pPr indent="-317500" lvl="6" marL="3200400" rtl="0">
              <a:lnSpc>
                <a:spcPct val="100000"/>
              </a:lnSpc>
              <a:spcBef>
                <a:spcPts val="1600"/>
              </a:spcBef>
              <a:spcAft>
                <a:spcPts val="0"/>
              </a:spcAft>
              <a:buSzPts val="1400"/>
              <a:buChar char="●"/>
              <a:defRPr/>
            </a:lvl7pPr>
            <a:lvl8pPr indent="-317500" lvl="7" marL="3657600" rtl="0">
              <a:lnSpc>
                <a:spcPct val="100000"/>
              </a:lnSpc>
              <a:spcBef>
                <a:spcPts val="1600"/>
              </a:spcBef>
              <a:spcAft>
                <a:spcPts val="0"/>
              </a:spcAft>
              <a:buSzPts val="1400"/>
              <a:buChar char="○"/>
              <a:defRPr/>
            </a:lvl8pPr>
            <a:lvl9pPr indent="-317500" lvl="8" marL="4114800" rtl="0">
              <a:lnSpc>
                <a:spcPct val="100000"/>
              </a:lnSpc>
              <a:spcBef>
                <a:spcPts val="1600"/>
              </a:spcBef>
              <a:spcAft>
                <a:spcPts val="1600"/>
              </a:spcAft>
              <a:buSzPts val="1400"/>
              <a:buChar char="■"/>
              <a:defRPr/>
            </a:lvl9pPr>
          </a:lstStyle>
          <a:p/>
        </p:txBody>
      </p:sp>
      <p:sp>
        <p:nvSpPr>
          <p:cNvPr id="881" name="Google Shape;881;p18"/>
          <p:cNvSpPr txBox="1"/>
          <p:nvPr>
            <p:ph idx="7" type="subTitle"/>
          </p:nvPr>
        </p:nvSpPr>
        <p:spPr>
          <a:xfrm>
            <a:off x="5810250" y="3228975"/>
            <a:ext cx="1790700" cy="424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b="1">
                <a:solidFill>
                  <a:schemeClr val="accent3"/>
                </a:solidFill>
                <a:latin typeface="Montserrat"/>
                <a:ea typeface="Montserrat"/>
                <a:cs typeface="Montserrat"/>
                <a:sym typeface="Montserrat"/>
              </a:defRPr>
            </a:lvl1pPr>
            <a:lvl2pPr lvl="1" rtl="0">
              <a:lnSpc>
                <a:spcPct val="100000"/>
              </a:lnSpc>
              <a:spcBef>
                <a:spcPts val="1600"/>
              </a:spcBef>
              <a:spcAft>
                <a:spcPts val="0"/>
              </a:spcAft>
              <a:buNone/>
              <a:defRPr>
                <a:solidFill>
                  <a:schemeClr val="accent3"/>
                </a:solidFill>
              </a:defRPr>
            </a:lvl2pPr>
            <a:lvl3pPr lvl="2" rtl="0">
              <a:lnSpc>
                <a:spcPct val="100000"/>
              </a:lnSpc>
              <a:spcBef>
                <a:spcPts val="1600"/>
              </a:spcBef>
              <a:spcAft>
                <a:spcPts val="0"/>
              </a:spcAft>
              <a:buNone/>
              <a:defRPr>
                <a:solidFill>
                  <a:schemeClr val="accent3"/>
                </a:solidFill>
              </a:defRPr>
            </a:lvl3pPr>
            <a:lvl4pPr lvl="3" rtl="0">
              <a:lnSpc>
                <a:spcPct val="100000"/>
              </a:lnSpc>
              <a:spcBef>
                <a:spcPts val="1600"/>
              </a:spcBef>
              <a:spcAft>
                <a:spcPts val="0"/>
              </a:spcAft>
              <a:buNone/>
              <a:defRPr>
                <a:solidFill>
                  <a:schemeClr val="accent3"/>
                </a:solidFill>
              </a:defRPr>
            </a:lvl4pPr>
            <a:lvl5pPr lvl="4" rtl="0">
              <a:lnSpc>
                <a:spcPct val="100000"/>
              </a:lnSpc>
              <a:spcBef>
                <a:spcPts val="1600"/>
              </a:spcBef>
              <a:spcAft>
                <a:spcPts val="0"/>
              </a:spcAft>
              <a:buNone/>
              <a:defRPr>
                <a:solidFill>
                  <a:schemeClr val="accent3"/>
                </a:solidFill>
              </a:defRPr>
            </a:lvl5pPr>
            <a:lvl6pPr lvl="5" rtl="0">
              <a:lnSpc>
                <a:spcPct val="100000"/>
              </a:lnSpc>
              <a:spcBef>
                <a:spcPts val="1600"/>
              </a:spcBef>
              <a:spcAft>
                <a:spcPts val="0"/>
              </a:spcAft>
              <a:buNone/>
              <a:defRPr>
                <a:solidFill>
                  <a:schemeClr val="accent3"/>
                </a:solidFill>
              </a:defRPr>
            </a:lvl6pPr>
            <a:lvl7pPr lvl="6" rtl="0">
              <a:lnSpc>
                <a:spcPct val="100000"/>
              </a:lnSpc>
              <a:spcBef>
                <a:spcPts val="1600"/>
              </a:spcBef>
              <a:spcAft>
                <a:spcPts val="0"/>
              </a:spcAft>
              <a:buNone/>
              <a:defRPr>
                <a:solidFill>
                  <a:schemeClr val="accent3"/>
                </a:solidFill>
              </a:defRPr>
            </a:lvl7pPr>
            <a:lvl8pPr lvl="7" rtl="0">
              <a:lnSpc>
                <a:spcPct val="100000"/>
              </a:lnSpc>
              <a:spcBef>
                <a:spcPts val="1600"/>
              </a:spcBef>
              <a:spcAft>
                <a:spcPts val="0"/>
              </a:spcAft>
              <a:buNone/>
              <a:defRPr>
                <a:solidFill>
                  <a:schemeClr val="accent3"/>
                </a:solidFill>
              </a:defRPr>
            </a:lvl8pPr>
            <a:lvl9pPr lvl="8" rtl="0">
              <a:lnSpc>
                <a:spcPct val="100000"/>
              </a:lnSpc>
              <a:spcBef>
                <a:spcPts val="1600"/>
              </a:spcBef>
              <a:spcAft>
                <a:spcPts val="1600"/>
              </a:spcAft>
              <a:buNone/>
              <a:defRPr>
                <a:solidFill>
                  <a:schemeClr val="accent3"/>
                </a:solidFill>
              </a:defRPr>
            </a:lvl9pPr>
          </a:lstStyle>
          <a:p/>
        </p:txBody>
      </p:sp>
      <p:sp>
        <p:nvSpPr>
          <p:cNvPr id="882" name="Google Shape;882;p18"/>
          <p:cNvSpPr txBox="1"/>
          <p:nvPr>
            <p:ph idx="8" type="body"/>
          </p:nvPr>
        </p:nvSpPr>
        <p:spPr>
          <a:xfrm>
            <a:off x="5810250" y="3552825"/>
            <a:ext cx="2143200" cy="8493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SzPts val="1400"/>
              <a:buChar char="●"/>
              <a:defRPr sz="1400"/>
            </a:lvl1pPr>
            <a:lvl2pPr indent="-317500" lvl="1" marL="914400" rtl="0">
              <a:lnSpc>
                <a:spcPct val="100000"/>
              </a:lnSpc>
              <a:spcBef>
                <a:spcPts val="1600"/>
              </a:spcBef>
              <a:spcAft>
                <a:spcPts val="0"/>
              </a:spcAft>
              <a:buSzPts val="1400"/>
              <a:buChar char="○"/>
              <a:defRPr/>
            </a:lvl2pPr>
            <a:lvl3pPr indent="-317500" lvl="2" marL="1371600" rtl="0">
              <a:lnSpc>
                <a:spcPct val="100000"/>
              </a:lnSpc>
              <a:spcBef>
                <a:spcPts val="1600"/>
              </a:spcBef>
              <a:spcAft>
                <a:spcPts val="0"/>
              </a:spcAft>
              <a:buSzPts val="1400"/>
              <a:buChar char="■"/>
              <a:defRPr/>
            </a:lvl3pPr>
            <a:lvl4pPr indent="-317500" lvl="3" marL="1828800" rtl="0">
              <a:lnSpc>
                <a:spcPct val="100000"/>
              </a:lnSpc>
              <a:spcBef>
                <a:spcPts val="1600"/>
              </a:spcBef>
              <a:spcAft>
                <a:spcPts val="0"/>
              </a:spcAft>
              <a:buSzPts val="1400"/>
              <a:buChar char="●"/>
              <a:defRPr/>
            </a:lvl4pPr>
            <a:lvl5pPr indent="-317500" lvl="4" marL="2286000" rtl="0">
              <a:lnSpc>
                <a:spcPct val="100000"/>
              </a:lnSpc>
              <a:spcBef>
                <a:spcPts val="1600"/>
              </a:spcBef>
              <a:spcAft>
                <a:spcPts val="0"/>
              </a:spcAft>
              <a:buSzPts val="1400"/>
              <a:buChar char="○"/>
              <a:defRPr/>
            </a:lvl5pPr>
            <a:lvl6pPr indent="-317500" lvl="5" marL="2743200" rtl="0">
              <a:lnSpc>
                <a:spcPct val="100000"/>
              </a:lnSpc>
              <a:spcBef>
                <a:spcPts val="1600"/>
              </a:spcBef>
              <a:spcAft>
                <a:spcPts val="0"/>
              </a:spcAft>
              <a:buSzPts val="1400"/>
              <a:buChar char="■"/>
              <a:defRPr/>
            </a:lvl6pPr>
            <a:lvl7pPr indent="-317500" lvl="6" marL="3200400" rtl="0">
              <a:lnSpc>
                <a:spcPct val="100000"/>
              </a:lnSpc>
              <a:spcBef>
                <a:spcPts val="1600"/>
              </a:spcBef>
              <a:spcAft>
                <a:spcPts val="0"/>
              </a:spcAft>
              <a:buSzPts val="1400"/>
              <a:buChar char="●"/>
              <a:defRPr/>
            </a:lvl7pPr>
            <a:lvl8pPr indent="-317500" lvl="7" marL="3657600" rtl="0">
              <a:lnSpc>
                <a:spcPct val="100000"/>
              </a:lnSpc>
              <a:spcBef>
                <a:spcPts val="1600"/>
              </a:spcBef>
              <a:spcAft>
                <a:spcPts val="0"/>
              </a:spcAft>
              <a:buSzPts val="1400"/>
              <a:buChar char="○"/>
              <a:defRPr/>
            </a:lvl8pPr>
            <a:lvl9pPr indent="-317500" lvl="8" marL="4114800" rtl="0">
              <a:lnSpc>
                <a:spcPct val="100000"/>
              </a:lnSpc>
              <a:spcBef>
                <a:spcPts val="1600"/>
              </a:spcBef>
              <a:spcAft>
                <a:spcPts val="1600"/>
              </a:spcAft>
              <a:buSzPts val="1400"/>
              <a:buChar char="■"/>
              <a:defRPr/>
            </a:lvl9pPr>
          </a:lstStyle>
          <a:p/>
        </p:txBody>
      </p:sp>
      <p:grpSp>
        <p:nvGrpSpPr>
          <p:cNvPr id="883" name="Google Shape;883;p18"/>
          <p:cNvGrpSpPr/>
          <p:nvPr/>
        </p:nvGrpSpPr>
        <p:grpSpPr>
          <a:xfrm>
            <a:off x="-37400" y="-6917"/>
            <a:ext cx="1530650" cy="849139"/>
            <a:chOff x="-37400" y="-6917"/>
            <a:chExt cx="1530650" cy="849139"/>
          </a:xfrm>
        </p:grpSpPr>
        <p:sp>
          <p:nvSpPr>
            <p:cNvPr id="884" name="Google Shape;884;p18"/>
            <p:cNvSpPr/>
            <p:nvPr/>
          </p:nvSpPr>
          <p:spPr>
            <a:xfrm>
              <a:off x="-37400" y="62024"/>
              <a:ext cx="123288" cy="133937"/>
            </a:xfrm>
            <a:custGeom>
              <a:rect b="b" l="l" r="r" t="t"/>
              <a:pathLst>
                <a:path extrusionOk="0" h="4138" w="3809">
                  <a:moveTo>
                    <a:pt x="611" y="1"/>
                  </a:moveTo>
                  <a:cubicBezTo>
                    <a:pt x="300" y="1"/>
                    <a:pt x="1" y="256"/>
                    <a:pt x="79" y="608"/>
                  </a:cubicBezTo>
                  <a:cubicBezTo>
                    <a:pt x="234" y="1299"/>
                    <a:pt x="603" y="2013"/>
                    <a:pt x="1020" y="2609"/>
                  </a:cubicBezTo>
                  <a:cubicBezTo>
                    <a:pt x="1413" y="3168"/>
                    <a:pt x="1972" y="3966"/>
                    <a:pt x="2722" y="4121"/>
                  </a:cubicBezTo>
                  <a:cubicBezTo>
                    <a:pt x="2775" y="4132"/>
                    <a:pt x="2828" y="4137"/>
                    <a:pt x="2882" y="4137"/>
                  </a:cubicBezTo>
                  <a:cubicBezTo>
                    <a:pt x="3341" y="4137"/>
                    <a:pt x="3808" y="3746"/>
                    <a:pt x="3627" y="3287"/>
                  </a:cubicBezTo>
                  <a:cubicBezTo>
                    <a:pt x="3377" y="2692"/>
                    <a:pt x="2746" y="2311"/>
                    <a:pt x="2282" y="1847"/>
                  </a:cubicBezTo>
                  <a:cubicBezTo>
                    <a:pt x="1806" y="1335"/>
                    <a:pt x="1448" y="799"/>
                    <a:pt x="1055" y="227"/>
                  </a:cubicBezTo>
                  <a:cubicBezTo>
                    <a:pt x="938" y="69"/>
                    <a:pt x="773" y="1"/>
                    <a:pt x="611"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5" name="Google Shape;885;p18"/>
            <p:cNvSpPr/>
            <p:nvPr/>
          </p:nvSpPr>
          <p:spPr>
            <a:xfrm>
              <a:off x="18724" y="-6917"/>
              <a:ext cx="118659" cy="81987"/>
            </a:xfrm>
            <a:custGeom>
              <a:rect b="b" l="l" r="r" t="t"/>
              <a:pathLst>
                <a:path extrusionOk="0" h="2533" w="3666">
                  <a:moveTo>
                    <a:pt x="0" y="0"/>
                  </a:moveTo>
                  <a:cubicBezTo>
                    <a:pt x="476" y="786"/>
                    <a:pt x="1084" y="1512"/>
                    <a:pt x="1703" y="2227"/>
                  </a:cubicBezTo>
                  <a:cubicBezTo>
                    <a:pt x="1884" y="2442"/>
                    <a:pt x="2103" y="2532"/>
                    <a:pt x="2321" y="2532"/>
                  </a:cubicBezTo>
                  <a:cubicBezTo>
                    <a:pt x="3003" y="2532"/>
                    <a:pt x="3665" y="1645"/>
                    <a:pt x="3060" y="976"/>
                  </a:cubicBezTo>
                  <a:cubicBezTo>
                    <a:pt x="2762" y="655"/>
                    <a:pt x="2500" y="322"/>
                    <a:pt x="222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6" name="Google Shape;886;p18"/>
            <p:cNvSpPr/>
            <p:nvPr/>
          </p:nvSpPr>
          <p:spPr>
            <a:xfrm>
              <a:off x="275358" y="-6917"/>
              <a:ext cx="87522" cy="44797"/>
            </a:xfrm>
            <a:custGeom>
              <a:rect b="b" l="l" r="r" t="t"/>
              <a:pathLst>
                <a:path extrusionOk="0" h="1384" w="2704">
                  <a:moveTo>
                    <a:pt x="1" y="0"/>
                  </a:moveTo>
                  <a:cubicBezTo>
                    <a:pt x="298" y="441"/>
                    <a:pt x="691" y="845"/>
                    <a:pt x="1120" y="1155"/>
                  </a:cubicBezTo>
                  <a:cubicBezTo>
                    <a:pt x="1307" y="1299"/>
                    <a:pt x="1534" y="1383"/>
                    <a:pt x="1758" y="1383"/>
                  </a:cubicBezTo>
                  <a:cubicBezTo>
                    <a:pt x="1962" y="1383"/>
                    <a:pt x="2164" y="1314"/>
                    <a:pt x="2334" y="1155"/>
                  </a:cubicBezTo>
                  <a:cubicBezTo>
                    <a:pt x="2632" y="893"/>
                    <a:pt x="2703" y="310"/>
                    <a:pt x="2346" y="24"/>
                  </a:cubicBezTo>
                  <a:cubicBezTo>
                    <a:pt x="2322" y="24"/>
                    <a:pt x="2311" y="12"/>
                    <a:pt x="229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7" name="Google Shape;887;p18"/>
            <p:cNvSpPr/>
            <p:nvPr/>
          </p:nvSpPr>
          <p:spPr>
            <a:xfrm>
              <a:off x="536264" y="-6561"/>
              <a:ext cx="80627" cy="35863"/>
            </a:xfrm>
            <a:custGeom>
              <a:rect b="b" l="l" r="r" t="t"/>
              <a:pathLst>
                <a:path extrusionOk="0" h="1108" w="2491">
                  <a:moveTo>
                    <a:pt x="0" y="1"/>
                  </a:moveTo>
                  <a:cubicBezTo>
                    <a:pt x="191" y="275"/>
                    <a:pt x="381" y="525"/>
                    <a:pt x="572" y="775"/>
                  </a:cubicBezTo>
                  <a:cubicBezTo>
                    <a:pt x="764" y="1010"/>
                    <a:pt x="1029" y="1107"/>
                    <a:pt x="1290" y="1107"/>
                  </a:cubicBezTo>
                  <a:cubicBezTo>
                    <a:pt x="1903" y="1107"/>
                    <a:pt x="2491" y="569"/>
                    <a:pt x="204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8" name="Google Shape;888;p18"/>
            <p:cNvSpPr/>
            <p:nvPr/>
          </p:nvSpPr>
          <p:spPr>
            <a:xfrm>
              <a:off x="694634" y="136661"/>
              <a:ext cx="90467" cy="101925"/>
            </a:xfrm>
            <a:custGeom>
              <a:rect b="b" l="l" r="r" t="t"/>
              <a:pathLst>
                <a:path extrusionOk="0" h="3149" w="2795">
                  <a:moveTo>
                    <a:pt x="423" y="1"/>
                  </a:moveTo>
                  <a:cubicBezTo>
                    <a:pt x="207" y="1"/>
                    <a:pt x="22" y="145"/>
                    <a:pt x="13" y="374"/>
                  </a:cubicBezTo>
                  <a:cubicBezTo>
                    <a:pt x="1" y="803"/>
                    <a:pt x="227" y="1184"/>
                    <a:pt x="417" y="1577"/>
                  </a:cubicBezTo>
                  <a:cubicBezTo>
                    <a:pt x="608" y="1993"/>
                    <a:pt x="798" y="2434"/>
                    <a:pt x="1084" y="2815"/>
                  </a:cubicBezTo>
                  <a:cubicBezTo>
                    <a:pt x="1264" y="3049"/>
                    <a:pt x="1509" y="3149"/>
                    <a:pt x="1748" y="3149"/>
                  </a:cubicBezTo>
                  <a:cubicBezTo>
                    <a:pt x="2286" y="3149"/>
                    <a:pt x="2795" y="2646"/>
                    <a:pt x="2465" y="2053"/>
                  </a:cubicBezTo>
                  <a:cubicBezTo>
                    <a:pt x="2251" y="1648"/>
                    <a:pt x="1882" y="1291"/>
                    <a:pt x="1584" y="934"/>
                  </a:cubicBezTo>
                  <a:cubicBezTo>
                    <a:pt x="1310" y="612"/>
                    <a:pt x="1037" y="231"/>
                    <a:pt x="620" y="41"/>
                  </a:cubicBezTo>
                  <a:cubicBezTo>
                    <a:pt x="554" y="13"/>
                    <a:pt x="487" y="1"/>
                    <a:pt x="42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9" name="Google Shape;889;p18"/>
            <p:cNvSpPr/>
            <p:nvPr/>
          </p:nvSpPr>
          <p:spPr>
            <a:xfrm>
              <a:off x="906214" y="73481"/>
              <a:ext cx="94448" cy="98915"/>
            </a:xfrm>
            <a:custGeom>
              <a:rect b="b" l="l" r="r" t="t"/>
              <a:pathLst>
                <a:path extrusionOk="0" h="3056" w="2918">
                  <a:moveTo>
                    <a:pt x="428" y="1"/>
                  </a:moveTo>
                  <a:cubicBezTo>
                    <a:pt x="291" y="1"/>
                    <a:pt x="125" y="106"/>
                    <a:pt x="95" y="243"/>
                  </a:cubicBezTo>
                  <a:cubicBezTo>
                    <a:pt x="0" y="814"/>
                    <a:pt x="429" y="1386"/>
                    <a:pt x="738" y="1874"/>
                  </a:cubicBezTo>
                  <a:cubicBezTo>
                    <a:pt x="1078" y="2399"/>
                    <a:pt x="1498" y="3056"/>
                    <a:pt x="2203" y="3056"/>
                  </a:cubicBezTo>
                  <a:cubicBezTo>
                    <a:pt x="2264" y="3056"/>
                    <a:pt x="2328" y="3051"/>
                    <a:pt x="2393" y="3041"/>
                  </a:cubicBezTo>
                  <a:cubicBezTo>
                    <a:pt x="2584" y="3005"/>
                    <a:pt x="2822" y="2802"/>
                    <a:pt x="2858" y="2600"/>
                  </a:cubicBezTo>
                  <a:cubicBezTo>
                    <a:pt x="2917" y="2219"/>
                    <a:pt x="2834" y="2005"/>
                    <a:pt x="2536" y="1731"/>
                  </a:cubicBezTo>
                  <a:cubicBezTo>
                    <a:pt x="2298" y="1517"/>
                    <a:pt x="2048" y="1314"/>
                    <a:pt x="1810" y="1100"/>
                  </a:cubicBezTo>
                  <a:cubicBezTo>
                    <a:pt x="1393" y="731"/>
                    <a:pt x="1072" y="219"/>
                    <a:pt x="512" y="16"/>
                  </a:cubicBezTo>
                  <a:cubicBezTo>
                    <a:pt x="487" y="6"/>
                    <a:pt x="458" y="1"/>
                    <a:pt x="42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0" name="Google Shape;890;p18"/>
            <p:cNvSpPr/>
            <p:nvPr/>
          </p:nvSpPr>
          <p:spPr>
            <a:xfrm>
              <a:off x="716611" y="-6561"/>
              <a:ext cx="104320" cy="94740"/>
            </a:xfrm>
            <a:custGeom>
              <a:rect b="b" l="l" r="r" t="t"/>
              <a:pathLst>
                <a:path extrusionOk="0" h="2927" w="3223">
                  <a:moveTo>
                    <a:pt x="0" y="1"/>
                  </a:moveTo>
                  <a:cubicBezTo>
                    <a:pt x="0" y="525"/>
                    <a:pt x="405" y="1037"/>
                    <a:pt x="691" y="1454"/>
                  </a:cubicBezTo>
                  <a:cubicBezTo>
                    <a:pt x="1048" y="1965"/>
                    <a:pt x="1536" y="2751"/>
                    <a:pt x="2227" y="2906"/>
                  </a:cubicBezTo>
                  <a:cubicBezTo>
                    <a:pt x="2288" y="2920"/>
                    <a:pt x="2349" y="2926"/>
                    <a:pt x="2408" y="2926"/>
                  </a:cubicBezTo>
                  <a:cubicBezTo>
                    <a:pt x="2863" y="2926"/>
                    <a:pt x="3223" y="2539"/>
                    <a:pt x="3096" y="2096"/>
                  </a:cubicBezTo>
                  <a:cubicBezTo>
                    <a:pt x="2941" y="1525"/>
                    <a:pt x="2203" y="1120"/>
                    <a:pt x="1762" y="703"/>
                  </a:cubicBezTo>
                  <a:cubicBezTo>
                    <a:pt x="1536" y="489"/>
                    <a:pt x="1286" y="227"/>
                    <a:pt x="101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1" name="Google Shape;891;p18"/>
            <p:cNvSpPr/>
            <p:nvPr/>
          </p:nvSpPr>
          <p:spPr>
            <a:xfrm>
              <a:off x="458132" y="145044"/>
              <a:ext cx="97264" cy="110438"/>
            </a:xfrm>
            <a:custGeom>
              <a:rect b="b" l="l" r="r" t="t"/>
              <a:pathLst>
                <a:path extrusionOk="0" h="3412" w="3005">
                  <a:moveTo>
                    <a:pt x="361" y="0"/>
                  </a:moveTo>
                  <a:cubicBezTo>
                    <a:pt x="174" y="0"/>
                    <a:pt x="0" y="187"/>
                    <a:pt x="57" y="365"/>
                  </a:cubicBezTo>
                  <a:cubicBezTo>
                    <a:pt x="223" y="913"/>
                    <a:pt x="521" y="1401"/>
                    <a:pt x="831" y="1901"/>
                  </a:cubicBezTo>
                  <a:cubicBezTo>
                    <a:pt x="1140" y="2401"/>
                    <a:pt x="1402" y="2985"/>
                    <a:pt x="1914" y="3306"/>
                  </a:cubicBezTo>
                  <a:cubicBezTo>
                    <a:pt x="2027" y="3379"/>
                    <a:pt x="2144" y="3411"/>
                    <a:pt x="2256" y="3411"/>
                  </a:cubicBezTo>
                  <a:cubicBezTo>
                    <a:pt x="2657" y="3411"/>
                    <a:pt x="3005" y="3008"/>
                    <a:pt x="2902" y="2627"/>
                  </a:cubicBezTo>
                  <a:cubicBezTo>
                    <a:pt x="2748" y="2080"/>
                    <a:pt x="2200" y="1639"/>
                    <a:pt x="1795" y="1211"/>
                  </a:cubicBezTo>
                  <a:cubicBezTo>
                    <a:pt x="1402" y="782"/>
                    <a:pt x="1009" y="365"/>
                    <a:pt x="509" y="44"/>
                  </a:cubicBezTo>
                  <a:cubicBezTo>
                    <a:pt x="462" y="14"/>
                    <a:pt x="411" y="0"/>
                    <a:pt x="361"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2" name="Google Shape;892;p18"/>
            <p:cNvSpPr/>
            <p:nvPr/>
          </p:nvSpPr>
          <p:spPr>
            <a:xfrm>
              <a:off x="315427" y="243244"/>
              <a:ext cx="104418" cy="110373"/>
            </a:xfrm>
            <a:custGeom>
              <a:rect b="b" l="l" r="r" t="t"/>
              <a:pathLst>
                <a:path extrusionOk="0" h="3410" w="3226">
                  <a:moveTo>
                    <a:pt x="523" y="1"/>
                  </a:moveTo>
                  <a:cubicBezTo>
                    <a:pt x="416" y="1"/>
                    <a:pt x="313" y="41"/>
                    <a:pt x="275" y="141"/>
                  </a:cubicBezTo>
                  <a:cubicBezTo>
                    <a:pt x="1" y="689"/>
                    <a:pt x="275" y="1284"/>
                    <a:pt x="537" y="1796"/>
                  </a:cubicBezTo>
                  <a:cubicBezTo>
                    <a:pt x="811" y="2332"/>
                    <a:pt x="1287" y="3094"/>
                    <a:pt x="1894" y="3344"/>
                  </a:cubicBezTo>
                  <a:cubicBezTo>
                    <a:pt x="2009" y="3389"/>
                    <a:pt x="2125" y="3410"/>
                    <a:pt x="2238" y="3410"/>
                  </a:cubicBezTo>
                  <a:cubicBezTo>
                    <a:pt x="2779" y="3410"/>
                    <a:pt x="3226" y="2929"/>
                    <a:pt x="2930" y="2368"/>
                  </a:cubicBezTo>
                  <a:cubicBezTo>
                    <a:pt x="2668" y="1903"/>
                    <a:pt x="2120" y="1558"/>
                    <a:pt x="1739" y="1141"/>
                  </a:cubicBezTo>
                  <a:cubicBezTo>
                    <a:pt x="1418" y="760"/>
                    <a:pt x="1168" y="260"/>
                    <a:pt x="692" y="34"/>
                  </a:cubicBezTo>
                  <a:cubicBezTo>
                    <a:pt x="641" y="13"/>
                    <a:pt x="581" y="1"/>
                    <a:pt x="52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3" name="Google Shape;893;p18"/>
            <p:cNvSpPr/>
            <p:nvPr/>
          </p:nvSpPr>
          <p:spPr>
            <a:xfrm>
              <a:off x="168095" y="505866"/>
              <a:ext cx="84188" cy="113869"/>
            </a:xfrm>
            <a:custGeom>
              <a:rect b="b" l="l" r="r" t="t"/>
              <a:pathLst>
                <a:path extrusionOk="0" h="3518" w="2601">
                  <a:moveTo>
                    <a:pt x="371" y="0"/>
                  </a:moveTo>
                  <a:cubicBezTo>
                    <a:pt x="194" y="0"/>
                    <a:pt x="1" y="106"/>
                    <a:pt x="29" y="290"/>
                  </a:cubicBezTo>
                  <a:cubicBezTo>
                    <a:pt x="76" y="731"/>
                    <a:pt x="291" y="1147"/>
                    <a:pt x="445" y="1564"/>
                  </a:cubicBezTo>
                  <a:cubicBezTo>
                    <a:pt x="612" y="2040"/>
                    <a:pt x="719" y="2516"/>
                    <a:pt x="874" y="2993"/>
                  </a:cubicBezTo>
                  <a:cubicBezTo>
                    <a:pt x="1007" y="3358"/>
                    <a:pt x="1323" y="3517"/>
                    <a:pt x="1640" y="3517"/>
                  </a:cubicBezTo>
                  <a:cubicBezTo>
                    <a:pt x="2119" y="3517"/>
                    <a:pt x="2601" y="3154"/>
                    <a:pt x="2457" y="2588"/>
                  </a:cubicBezTo>
                  <a:cubicBezTo>
                    <a:pt x="2315" y="2052"/>
                    <a:pt x="2017" y="1540"/>
                    <a:pt x="1684" y="1088"/>
                  </a:cubicBezTo>
                  <a:cubicBezTo>
                    <a:pt x="1374" y="683"/>
                    <a:pt x="1029" y="242"/>
                    <a:pt x="517" y="28"/>
                  </a:cubicBezTo>
                  <a:cubicBezTo>
                    <a:pt x="474" y="9"/>
                    <a:pt x="423" y="0"/>
                    <a:pt x="371"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4" name="Google Shape;894;p18"/>
            <p:cNvSpPr/>
            <p:nvPr/>
          </p:nvSpPr>
          <p:spPr>
            <a:xfrm>
              <a:off x="150747" y="282828"/>
              <a:ext cx="105486" cy="118692"/>
            </a:xfrm>
            <a:custGeom>
              <a:rect b="b" l="l" r="r" t="t"/>
              <a:pathLst>
                <a:path extrusionOk="0" h="3667" w="3259">
                  <a:moveTo>
                    <a:pt x="299" y="0"/>
                  </a:moveTo>
                  <a:cubicBezTo>
                    <a:pt x="121" y="0"/>
                    <a:pt x="1" y="224"/>
                    <a:pt x="76" y="394"/>
                  </a:cubicBezTo>
                  <a:cubicBezTo>
                    <a:pt x="493" y="1287"/>
                    <a:pt x="862" y="2192"/>
                    <a:pt x="1255" y="3097"/>
                  </a:cubicBezTo>
                  <a:cubicBezTo>
                    <a:pt x="1418" y="3500"/>
                    <a:pt x="1753" y="3667"/>
                    <a:pt x="2085" y="3667"/>
                  </a:cubicBezTo>
                  <a:cubicBezTo>
                    <a:pt x="2675" y="3667"/>
                    <a:pt x="3259" y="3141"/>
                    <a:pt x="2862" y="2478"/>
                  </a:cubicBezTo>
                  <a:cubicBezTo>
                    <a:pt x="2243" y="1466"/>
                    <a:pt x="1458" y="716"/>
                    <a:pt x="446" y="49"/>
                  </a:cubicBezTo>
                  <a:cubicBezTo>
                    <a:pt x="394" y="15"/>
                    <a:pt x="345" y="0"/>
                    <a:pt x="29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5" name="Google Shape;895;p18"/>
            <p:cNvSpPr/>
            <p:nvPr/>
          </p:nvSpPr>
          <p:spPr>
            <a:xfrm>
              <a:off x="395988" y="492207"/>
              <a:ext cx="114225" cy="124712"/>
            </a:xfrm>
            <a:custGeom>
              <a:rect b="b" l="l" r="r" t="t"/>
              <a:pathLst>
                <a:path extrusionOk="0" h="3853" w="3529">
                  <a:moveTo>
                    <a:pt x="438" y="1"/>
                  </a:moveTo>
                  <a:cubicBezTo>
                    <a:pt x="221" y="1"/>
                    <a:pt x="0" y="136"/>
                    <a:pt x="24" y="367"/>
                  </a:cubicBezTo>
                  <a:cubicBezTo>
                    <a:pt x="179" y="1545"/>
                    <a:pt x="905" y="2700"/>
                    <a:pt x="1739" y="3593"/>
                  </a:cubicBezTo>
                  <a:cubicBezTo>
                    <a:pt x="1910" y="3776"/>
                    <a:pt x="2110" y="3853"/>
                    <a:pt x="2306" y="3853"/>
                  </a:cubicBezTo>
                  <a:cubicBezTo>
                    <a:pt x="2940" y="3853"/>
                    <a:pt x="3529" y="3053"/>
                    <a:pt x="2965" y="2462"/>
                  </a:cubicBezTo>
                  <a:cubicBezTo>
                    <a:pt x="2203" y="1688"/>
                    <a:pt x="1512" y="843"/>
                    <a:pt x="727" y="105"/>
                  </a:cubicBezTo>
                  <a:cubicBezTo>
                    <a:pt x="652" y="34"/>
                    <a:pt x="545" y="1"/>
                    <a:pt x="43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6" name="Google Shape;896;p18"/>
            <p:cNvSpPr/>
            <p:nvPr/>
          </p:nvSpPr>
          <p:spPr>
            <a:xfrm>
              <a:off x="621129" y="429772"/>
              <a:ext cx="132124" cy="116329"/>
            </a:xfrm>
            <a:custGeom>
              <a:rect b="b" l="l" r="r" t="t"/>
              <a:pathLst>
                <a:path extrusionOk="0" h="3594" w="4082">
                  <a:moveTo>
                    <a:pt x="426" y="1"/>
                  </a:moveTo>
                  <a:cubicBezTo>
                    <a:pt x="176" y="1"/>
                    <a:pt x="0" y="265"/>
                    <a:pt x="117" y="498"/>
                  </a:cubicBezTo>
                  <a:cubicBezTo>
                    <a:pt x="438" y="1153"/>
                    <a:pt x="926" y="1712"/>
                    <a:pt x="1450" y="2284"/>
                  </a:cubicBezTo>
                  <a:cubicBezTo>
                    <a:pt x="1938" y="2808"/>
                    <a:pt x="2498" y="3582"/>
                    <a:pt x="3308" y="3593"/>
                  </a:cubicBezTo>
                  <a:cubicBezTo>
                    <a:pt x="3831" y="3593"/>
                    <a:pt x="4081" y="3141"/>
                    <a:pt x="4022" y="2724"/>
                  </a:cubicBezTo>
                  <a:cubicBezTo>
                    <a:pt x="3927" y="2069"/>
                    <a:pt x="2974" y="1629"/>
                    <a:pt x="2438" y="1236"/>
                  </a:cubicBezTo>
                  <a:cubicBezTo>
                    <a:pt x="1843" y="807"/>
                    <a:pt x="1272" y="379"/>
                    <a:pt x="605" y="45"/>
                  </a:cubicBezTo>
                  <a:cubicBezTo>
                    <a:pt x="543" y="15"/>
                    <a:pt x="482" y="1"/>
                    <a:pt x="42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7" name="Google Shape;897;p18"/>
            <p:cNvSpPr/>
            <p:nvPr/>
          </p:nvSpPr>
          <p:spPr>
            <a:xfrm>
              <a:off x="661231" y="691488"/>
              <a:ext cx="135296" cy="131995"/>
            </a:xfrm>
            <a:custGeom>
              <a:rect b="b" l="l" r="r" t="t"/>
              <a:pathLst>
                <a:path extrusionOk="0" h="4078" w="4180">
                  <a:moveTo>
                    <a:pt x="483" y="0"/>
                  </a:moveTo>
                  <a:cubicBezTo>
                    <a:pt x="245" y="0"/>
                    <a:pt x="1" y="188"/>
                    <a:pt x="104" y="437"/>
                  </a:cubicBezTo>
                  <a:cubicBezTo>
                    <a:pt x="664" y="1699"/>
                    <a:pt x="1461" y="2794"/>
                    <a:pt x="2426" y="3842"/>
                  </a:cubicBezTo>
                  <a:cubicBezTo>
                    <a:pt x="2581" y="4008"/>
                    <a:pt x="2767" y="4078"/>
                    <a:pt x="2951" y="4078"/>
                  </a:cubicBezTo>
                  <a:cubicBezTo>
                    <a:pt x="3572" y="4078"/>
                    <a:pt x="4180" y="3291"/>
                    <a:pt x="3593" y="2758"/>
                  </a:cubicBezTo>
                  <a:cubicBezTo>
                    <a:pt x="2640" y="1877"/>
                    <a:pt x="1699" y="949"/>
                    <a:pt x="735" y="91"/>
                  </a:cubicBezTo>
                  <a:cubicBezTo>
                    <a:pt x="665" y="28"/>
                    <a:pt x="574" y="0"/>
                    <a:pt x="483"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8" name="Google Shape;898;p18"/>
            <p:cNvSpPr/>
            <p:nvPr/>
          </p:nvSpPr>
          <p:spPr>
            <a:xfrm>
              <a:off x="912331" y="468935"/>
              <a:ext cx="132545" cy="121346"/>
            </a:xfrm>
            <a:custGeom>
              <a:rect b="b" l="l" r="r" t="t"/>
              <a:pathLst>
                <a:path extrusionOk="0" h="3749" w="4095">
                  <a:moveTo>
                    <a:pt x="624" y="1"/>
                  </a:moveTo>
                  <a:cubicBezTo>
                    <a:pt x="316" y="1"/>
                    <a:pt x="1" y="270"/>
                    <a:pt x="133" y="562"/>
                  </a:cubicBezTo>
                  <a:cubicBezTo>
                    <a:pt x="585" y="1610"/>
                    <a:pt x="1442" y="2586"/>
                    <a:pt x="2192" y="3467"/>
                  </a:cubicBezTo>
                  <a:cubicBezTo>
                    <a:pt x="2360" y="3666"/>
                    <a:pt x="2567" y="3749"/>
                    <a:pt x="2774" y="3749"/>
                  </a:cubicBezTo>
                  <a:cubicBezTo>
                    <a:pt x="3434" y="3749"/>
                    <a:pt x="4095" y="2905"/>
                    <a:pt x="3478" y="2288"/>
                  </a:cubicBezTo>
                  <a:cubicBezTo>
                    <a:pt x="3085" y="1872"/>
                    <a:pt x="2633" y="1491"/>
                    <a:pt x="2192" y="1098"/>
                  </a:cubicBezTo>
                  <a:cubicBezTo>
                    <a:pt x="1776" y="729"/>
                    <a:pt x="1359" y="336"/>
                    <a:pt x="859" y="62"/>
                  </a:cubicBezTo>
                  <a:cubicBezTo>
                    <a:pt x="787" y="19"/>
                    <a:pt x="706" y="1"/>
                    <a:pt x="624"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9" name="Google Shape;899;p18"/>
            <p:cNvSpPr/>
            <p:nvPr/>
          </p:nvSpPr>
          <p:spPr>
            <a:xfrm>
              <a:off x="959716" y="294868"/>
              <a:ext cx="130441" cy="120245"/>
            </a:xfrm>
            <a:custGeom>
              <a:rect b="b" l="l" r="r" t="t"/>
              <a:pathLst>
                <a:path extrusionOk="0" h="3715" w="4030">
                  <a:moveTo>
                    <a:pt x="404" y="0"/>
                  </a:moveTo>
                  <a:cubicBezTo>
                    <a:pt x="194" y="0"/>
                    <a:pt x="0" y="182"/>
                    <a:pt x="74" y="392"/>
                  </a:cubicBezTo>
                  <a:cubicBezTo>
                    <a:pt x="228" y="904"/>
                    <a:pt x="633" y="1356"/>
                    <a:pt x="967" y="1808"/>
                  </a:cubicBezTo>
                  <a:cubicBezTo>
                    <a:pt x="1324" y="2297"/>
                    <a:pt x="1657" y="2785"/>
                    <a:pt x="1979" y="3309"/>
                  </a:cubicBezTo>
                  <a:cubicBezTo>
                    <a:pt x="2155" y="3596"/>
                    <a:pt x="2417" y="3715"/>
                    <a:pt x="2681" y="3715"/>
                  </a:cubicBezTo>
                  <a:cubicBezTo>
                    <a:pt x="3347" y="3715"/>
                    <a:pt x="4029" y="2966"/>
                    <a:pt x="3407" y="2285"/>
                  </a:cubicBezTo>
                  <a:cubicBezTo>
                    <a:pt x="2645" y="1463"/>
                    <a:pt x="1657" y="320"/>
                    <a:pt x="490" y="11"/>
                  </a:cubicBezTo>
                  <a:cubicBezTo>
                    <a:pt x="462" y="3"/>
                    <a:pt x="433" y="0"/>
                    <a:pt x="40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0" name="Google Shape;900;p18"/>
            <p:cNvSpPr/>
            <p:nvPr/>
          </p:nvSpPr>
          <p:spPr>
            <a:xfrm>
              <a:off x="1159773" y="200876"/>
              <a:ext cx="147661" cy="114581"/>
            </a:xfrm>
            <a:custGeom>
              <a:rect b="b" l="l" r="r" t="t"/>
              <a:pathLst>
                <a:path extrusionOk="0" h="3540" w="4562">
                  <a:moveTo>
                    <a:pt x="564" y="1"/>
                  </a:moveTo>
                  <a:cubicBezTo>
                    <a:pt x="289" y="1"/>
                    <a:pt x="1" y="231"/>
                    <a:pt x="108" y="509"/>
                  </a:cubicBezTo>
                  <a:cubicBezTo>
                    <a:pt x="358" y="1141"/>
                    <a:pt x="953" y="1617"/>
                    <a:pt x="1453" y="2093"/>
                  </a:cubicBezTo>
                  <a:cubicBezTo>
                    <a:pt x="1989" y="2605"/>
                    <a:pt x="2537" y="3248"/>
                    <a:pt x="3275" y="3486"/>
                  </a:cubicBezTo>
                  <a:cubicBezTo>
                    <a:pt x="3377" y="3523"/>
                    <a:pt x="3477" y="3540"/>
                    <a:pt x="3571" y="3540"/>
                  </a:cubicBezTo>
                  <a:cubicBezTo>
                    <a:pt x="4174" y="3540"/>
                    <a:pt x="4562" y="2848"/>
                    <a:pt x="4263" y="2343"/>
                  </a:cubicBezTo>
                  <a:cubicBezTo>
                    <a:pt x="3918" y="1760"/>
                    <a:pt x="3120" y="1355"/>
                    <a:pt x="2537" y="986"/>
                  </a:cubicBezTo>
                  <a:cubicBezTo>
                    <a:pt x="1965" y="629"/>
                    <a:pt x="1346" y="140"/>
                    <a:pt x="655" y="9"/>
                  </a:cubicBezTo>
                  <a:cubicBezTo>
                    <a:pt x="626" y="3"/>
                    <a:pt x="595" y="1"/>
                    <a:pt x="564"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1" name="Google Shape;901;p18"/>
            <p:cNvSpPr/>
            <p:nvPr/>
          </p:nvSpPr>
          <p:spPr>
            <a:xfrm>
              <a:off x="1348923" y="99439"/>
              <a:ext cx="144327" cy="117332"/>
            </a:xfrm>
            <a:custGeom>
              <a:rect b="b" l="l" r="r" t="t"/>
              <a:pathLst>
                <a:path extrusionOk="0" h="3625" w="4459">
                  <a:moveTo>
                    <a:pt x="521" y="1"/>
                  </a:moveTo>
                  <a:cubicBezTo>
                    <a:pt x="247" y="1"/>
                    <a:pt x="1" y="247"/>
                    <a:pt x="86" y="512"/>
                  </a:cubicBezTo>
                  <a:cubicBezTo>
                    <a:pt x="276" y="1084"/>
                    <a:pt x="741" y="1536"/>
                    <a:pt x="1146" y="2000"/>
                  </a:cubicBezTo>
                  <a:cubicBezTo>
                    <a:pt x="1574" y="2489"/>
                    <a:pt x="2015" y="3024"/>
                    <a:pt x="2550" y="3405"/>
                  </a:cubicBezTo>
                  <a:cubicBezTo>
                    <a:pt x="2764" y="3559"/>
                    <a:pt x="2987" y="3625"/>
                    <a:pt x="3196" y="3625"/>
                  </a:cubicBezTo>
                  <a:cubicBezTo>
                    <a:pt x="3911" y="3625"/>
                    <a:pt x="4459" y="2859"/>
                    <a:pt x="3860" y="2215"/>
                  </a:cubicBezTo>
                  <a:cubicBezTo>
                    <a:pt x="3420" y="1738"/>
                    <a:pt x="2824" y="1346"/>
                    <a:pt x="2277" y="953"/>
                  </a:cubicBezTo>
                  <a:cubicBezTo>
                    <a:pt x="1765" y="595"/>
                    <a:pt x="1265" y="179"/>
                    <a:pt x="622" y="12"/>
                  </a:cubicBezTo>
                  <a:cubicBezTo>
                    <a:pt x="588" y="4"/>
                    <a:pt x="554" y="1"/>
                    <a:pt x="521"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2" name="Google Shape;902;p18"/>
            <p:cNvSpPr/>
            <p:nvPr/>
          </p:nvSpPr>
          <p:spPr>
            <a:xfrm>
              <a:off x="1088437" y="46747"/>
              <a:ext cx="114646" cy="92959"/>
            </a:xfrm>
            <a:custGeom>
              <a:rect b="b" l="l" r="r" t="t"/>
              <a:pathLst>
                <a:path extrusionOk="0" h="2872" w="3542">
                  <a:moveTo>
                    <a:pt x="587" y="0"/>
                  </a:moveTo>
                  <a:cubicBezTo>
                    <a:pt x="271" y="0"/>
                    <a:pt x="1" y="235"/>
                    <a:pt x="97" y="557"/>
                  </a:cubicBezTo>
                  <a:cubicBezTo>
                    <a:pt x="240" y="1033"/>
                    <a:pt x="657" y="1426"/>
                    <a:pt x="1038" y="1771"/>
                  </a:cubicBezTo>
                  <a:cubicBezTo>
                    <a:pt x="1431" y="2164"/>
                    <a:pt x="1812" y="2652"/>
                    <a:pt x="2383" y="2831"/>
                  </a:cubicBezTo>
                  <a:cubicBezTo>
                    <a:pt x="2475" y="2858"/>
                    <a:pt x="2562" y="2871"/>
                    <a:pt x="2644" y="2871"/>
                  </a:cubicBezTo>
                  <a:cubicBezTo>
                    <a:pt x="3230" y="2871"/>
                    <a:pt x="3542" y="2216"/>
                    <a:pt x="3312" y="1735"/>
                  </a:cubicBezTo>
                  <a:cubicBezTo>
                    <a:pt x="3086" y="1283"/>
                    <a:pt x="2466" y="985"/>
                    <a:pt x="2050" y="688"/>
                  </a:cubicBezTo>
                  <a:cubicBezTo>
                    <a:pt x="1645" y="414"/>
                    <a:pt x="1216" y="80"/>
                    <a:pt x="692" y="9"/>
                  </a:cubicBezTo>
                  <a:cubicBezTo>
                    <a:pt x="657" y="3"/>
                    <a:pt x="622" y="0"/>
                    <a:pt x="58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3" name="Google Shape;903;p18"/>
            <p:cNvSpPr/>
            <p:nvPr/>
          </p:nvSpPr>
          <p:spPr>
            <a:xfrm>
              <a:off x="432076" y="711878"/>
              <a:ext cx="120407" cy="130344"/>
            </a:xfrm>
            <a:custGeom>
              <a:rect b="b" l="l" r="r" t="t"/>
              <a:pathLst>
                <a:path extrusionOk="0" h="4027" w="3720">
                  <a:moveTo>
                    <a:pt x="543" y="0"/>
                  </a:moveTo>
                  <a:cubicBezTo>
                    <a:pt x="235" y="0"/>
                    <a:pt x="1" y="234"/>
                    <a:pt x="76" y="545"/>
                  </a:cubicBezTo>
                  <a:cubicBezTo>
                    <a:pt x="219" y="1188"/>
                    <a:pt x="802" y="1771"/>
                    <a:pt x="1124" y="2343"/>
                  </a:cubicBezTo>
                  <a:cubicBezTo>
                    <a:pt x="1457" y="2938"/>
                    <a:pt x="1660" y="3807"/>
                    <a:pt x="2422" y="3998"/>
                  </a:cubicBezTo>
                  <a:cubicBezTo>
                    <a:pt x="2485" y="4017"/>
                    <a:pt x="2549" y="4026"/>
                    <a:pt x="2612" y="4026"/>
                  </a:cubicBezTo>
                  <a:cubicBezTo>
                    <a:pt x="2857" y="4026"/>
                    <a:pt x="3089" y="3889"/>
                    <a:pt x="3231" y="3700"/>
                  </a:cubicBezTo>
                  <a:cubicBezTo>
                    <a:pt x="3719" y="3021"/>
                    <a:pt x="3017" y="2033"/>
                    <a:pt x="2552" y="1474"/>
                  </a:cubicBezTo>
                  <a:cubicBezTo>
                    <a:pt x="2100" y="902"/>
                    <a:pt x="1457" y="140"/>
                    <a:pt x="647" y="9"/>
                  </a:cubicBezTo>
                  <a:cubicBezTo>
                    <a:pt x="612" y="3"/>
                    <a:pt x="577" y="0"/>
                    <a:pt x="543"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4" name="Google Shape;904;p18"/>
            <p:cNvSpPr/>
            <p:nvPr/>
          </p:nvSpPr>
          <p:spPr>
            <a:xfrm>
              <a:off x="896439" y="707638"/>
              <a:ext cx="162485" cy="116750"/>
            </a:xfrm>
            <a:custGeom>
              <a:rect b="b" l="l" r="r" t="t"/>
              <a:pathLst>
                <a:path extrusionOk="0" h="3607" w="5020">
                  <a:moveTo>
                    <a:pt x="676" y="0"/>
                  </a:moveTo>
                  <a:cubicBezTo>
                    <a:pt x="312" y="0"/>
                    <a:pt x="1" y="337"/>
                    <a:pt x="219" y="664"/>
                  </a:cubicBezTo>
                  <a:cubicBezTo>
                    <a:pt x="576" y="1200"/>
                    <a:pt x="1088" y="1605"/>
                    <a:pt x="1576" y="2033"/>
                  </a:cubicBezTo>
                  <a:cubicBezTo>
                    <a:pt x="2088" y="2474"/>
                    <a:pt x="2576" y="2986"/>
                    <a:pt x="3124" y="3390"/>
                  </a:cubicBezTo>
                  <a:cubicBezTo>
                    <a:pt x="3335" y="3542"/>
                    <a:pt x="3557" y="3607"/>
                    <a:pt x="3765" y="3607"/>
                  </a:cubicBezTo>
                  <a:cubicBezTo>
                    <a:pt x="4473" y="3607"/>
                    <a:pt x="5020" y="2856"/>
                    <a:pt x="4422" y="2212"/>
                  </a:cubicBezTo>
                  <a:cubicBezTo>
                    <a:pt x="3946" y="1700"/>
                    <a:pt x="3291" y="1271"/>
                    <a:pt x="2695" y="890"/>
                  </a:cubicBezTo>
                  <a:cubicBezTo>
                    <a:pt x="2100" y="497"/>
                    <a:pt x="1505" y="140"/>
                    <a:pt x="778" y="9"/>
                  </a:cubicBezTo>
                  <a:cubicBezTo>
                    <a:pt x="744" y="3"/>
                    <a:pt x="710" y="0"/>
                    <a:pt x="67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5" name="Google Shape;905;p18"/>
            <p:cNvSpPr/>
            <p:nvPr/>
          </p:nvSpPr>
          <p:spPr>
            <a:xfrm>
              <a:off x="1171328" y="497191"/>
              <a:ext cx="154781" cy="109014"/>
            </a:xfrm>
            <a:custGeom>
              <a:rect b="b" l="l" r="r" t="t"/>
              <a:pathLst>
                <a:path extrusionOk="0" h="3368" w="4782">
                  <a:moveTo>
                    <a:pt x="667" y="1"/>
                  </a:moveTo>
                  <a:cubicBezTo>
                    <a:pt x="266" y="1"/>
                    <a:pt x="0" y="448"/>
                    <a:pt x="298" y="796"/>
                  </a:cubicBezTo>
                  <a:cubicBezTo>
                    <a:pt x="715" y="1249"/>
                    <a:pt x="1215" y="1641"/>
                    <a:pt x="1644" y="2070"/>
                  </a:cubicBezTo>
                  <a:cubicBezTo>
                    <a:pt x="2072" y="2499"/>
                    <a:pt x="2549" y="2951"/>
                    <a:pt x="3096" y="3249"/>
                  </a:cubicBezTo>
                  <a:cubicBezTo>
                    <a:pt x="3242" y="3331"/>
                    <a:pt x="3390" y="3368"/>
                    <a:pt x="3532" y="3368"/>
                  </a:cubicBezTo>
                  <a:cubicBezTo>
                    <a:pt x="4228" y="3368"/>
                    <a:pt x="4781" y="2497"/>
                    <a:pt x="4168" y="1963"/>
                  </a:cubicBezTo>
                  <a:cubicBezTo>
                    <a:pt x="3727" y="1570"/>
                    <a:pt x="3132" y="1237"/>
                    <a:pt x="2584" y="951"/>
                  </a:cubicBezTo>
                  <a:cubicBezTo>
                    <a:pt x="2013" y="677"/>
                    <a:pt x="1477" y="332"/>
                    <a:pt x="918" y="58"/>
                  </a:cubicBezTo>
                  <a:cubicBezTo>
                    <a:pt x="831" y="19"/>
                    <a:pt x="746" y="1"/>
                    <a:pt x="66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6" name="Google Shape;906;p18"/>
            <p:cNvSpPr/>
            <p:nvPr/>
          </p:nvSpPr>
          <p:spPr>
            <a:xfrm>
              <a:off x="1165340" y="711264"/>
              <a:ext cx="145913" cy="121475"/>
            </a:xfrm>
            <a:custGeom>
              <a:rect b="b" l="l" r="r" t="t"/>
              <a:pathLst>
                <a:path extrusionOk="0" h="3753" w="4508">
                  <a:moveTo>
                    <a:pt x="476" y="1"/>
                  </a:moveTo>
                  <a:cubicBezTo>
                    <a:pt x="165" y="1"/>
                    <a:pt x="0" y="377"/>
                    <a:pt x="114" y="635"/>
                  </a:cubicBezTo>
                  <a:cubicBezTo>
                    <a:pt x="460" y="1338"/>
                    <a:pt x="1186" y="1981"/>
                    <a:pt x="1769" y="2528"/>
                  </a:cubicBezTo>
                  <a:cubicBezTo>
                    <a:pt x="2241" y="2979"/>
                    <a:pt x="2823" y="3753"/>
                    <a:pt x="3557" y="3753"/>
                  </a:cubicBezTo>
                  <a:cubicBezTo>
                    <a:pt x="3657" y="3753"/>
                    <a:pt x="3759" y="3738"/>
                    <a:pt x="3865" y="3707"/>
                  </a:cubicBezTo>
                  <a:cubicBezTo>
                    <a:pt x="4079" y="3648"/>
                    <a:pt x="4305" y="3481"/>
                    <a:pt x="4341" y="3255"/>
                  </a:cubicBezTo>
                  <a:cubicBezTo>
                    <a:pt x="4508" y="2302"/>
                    <a:pt x="3508" y="1897"/>
                    <a:pt x="2805" y="1397"/>
                  </a:cubicBezTo>
                  <a:cubicBezTo>
                    <a:pt x="2138" y="909"/>
                    <a:pt x="1424" y="314"/>
                    <a:pt x="626" y="28"/>
                  </a:cubicBezTo>
                  <a:cubicBezTo>
                    <a:pt x="573" y="9"/>
                    <a:pt x="523" y="1"/>
                    <a:pt x="47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13">
    <p:spTree>
      <p:nvGrpSpPr>
        <p:cNvPr id="907" name="Shape 907"/>
        <p:cNvGrpSpPr/>
        <p:nvPr/>
      </p:nvGrpSpPr>
      <p:grpSpPr>
        <a:xfrm>
          <a:off x="0" y="0"/>
          <a:ext cx="0" cy="0"/>
          <a:chOff x="0" y="0"/>
          <a:chExt cx="0" cy="0"/>
        </a:xfrm>
      </p:grpSpPr>
      <p:grpSp>
        <p:nvGrpSpPr>
          <p:cNvPr id="908" name="Google Shape;908;p19"/>
          <p:cNvGrpSpPr/>
          <p:nvPr/>
        </p:nvGrpSpPr>
        <p:grpSpPr>
          <a:xfrm rot="10800000">
            <a:off x="-206074" y="4342861"/>
            <a:ext cx="761149" cy="1218672"/>
            <a:chOff x="8472476" y="2075911"/>
            <a:chExt cx="761149" cy="1218672"/>
          </a:xfrm>
        </p:grpSpPr>
        <p:sp>
          <p:nvSpPr>
            <p:cNvPr id="909" name="Google Shape;909;p19"/>
            <p:cNvSpPr/>
            <p:nvPr/>
          </p:nvSpPr>
          <p:spPr>
            <a:xfrm>
              <a:off x="9200181" y="2360723"/>
              <a:ext cx="31532" cy="46357"/>
            </a:xfrm>
            <a:custGeom>
              <a:rect b="b" l="l" r="r" t="t"/>
              <a:pathLst>
                <a:path extrusionOk="0" h="1454" w="989">
                  <a:moveTo>
                    <a:pt x="697" y="1"/>
                  </a:moveTo>
                  <a:cubicBezTo>
                    <a:pt x="347" y="1"/>
                    <a:pt x="0" y="245"/>
                    <a:pt x="0" y="727"/>
                  </a:cubicBezTo>
                  <a:cubicBezTo>
                    <a:pt x="0" y="1208"/>
                    <a:pt x="339" y="1454"/>
                    <a:pt x="680" y="1454"/>
                  </a:cubicBezTo>
                  <a:cubicBezTo>
                    <a:pt x="786" y="1454"/>
                    <a:pt x="892" y="1430"/>
                    <a:pt x="989" y="1382"/>
                  </a:cubicBezTo>
                  <a:lnTo>
                    <a:pt x="989" y="60"/>
                  </a:lnTo>
                  <a:cubicBezTo>
                    <a:pt x="896" y="21"/>
                    <a:pt x="796" y="1"/>
                    <a:pt x="69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0" name="Google Shape;910;p19"/>
            <p:cNvSpPr/>
            <p:nvPr/>
          </p:nvSpPr>
          <p:spPr>
            <a:xfrm>
              <a:off x="9203210" y="2487523"/>
              <a:ext cx="28503" cy="50119"/>
            </a:xfrm>
            <a:custGeom>
              <a:rect b="b" l="l" r="r" t="t"/>
              <a:pathLst>
                <a:path extrusionOk="0" h="1572" w="894">
                  <a:moveTo>
                    <a:pt x="754" y="0"/>
                  </a:moveTo>
                  <a:cubicBezTo>
                    <a:pt x="377" y="0"/>
                    <a:pt x="1" y="257"/>
                    <a:pt x="1" y="786"/>
                  </a:cubicBezTo>
                  <a:cubicBezTo>
                    <a:pt x="1" y="1315"/>
                    <a:pt x="377" y="1572"/>
                    <a:pt x="754" y="1572"/>
                  </a:cubicBezTo>
                  <a:cubicBezTo>
                    <a:pt x="801" y="1572"/>
                    <a:pt x="847" y="1568"/>
                    <a:pt x="894" y="1560"/>
                  </a:cubicBezTo>
                  <a:lnTo>
                    <a:pt x="894" y="12"/>
                  </a:lnTo>
                  <a:cubicBezTo>
                    <a:pt x="847" y="4"/>
                    <a:pt x="801" y="0"/>
                    <a:pt x="75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1" name="Google Shape;911;p19"/>
            <p:cNvSpPr/>
            <p:nvPr/>
          </p:nvSpPr>
          <p:spPr>
            <a:xfrm>
              <a:off x="9208917" y="2624175"/>
              <a:ext cx="22796" cy="53945"/>
            </a:xfrm>
            <a:custGeom>
              <a:rect b="b" l="l" r="r" t="t"/>
              <a:pathLst>
                <a:path extrusionOk="0" h="1692" w="715">
                  <a:moveTo>
                    <a:pt x="715" y="0"/>
                  </a:moveTo>
                  <a:cubicBezTo>
                    <a:pt x="322" y="48"/>
                    <a:pt x="0" y="417"/>
                    <a:pt x="0" y="846"/>
                  </a:cubicBezTo>
                  <a:cubicBezTo>
                    <a:pt x="0" y="1274"/>
                    <a:pt x="322" y="1655"/>
                    <a:pt x="715" y="1691"/>
                  </a:cubicBezTo>
                  <a:lnTo>
                    <a:pt x="71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2" name="Google Shape;912;p19"/>
            <p:cNvSpPr/>
            <p:nvPr/>
          </p:nvSpPr>
          <p:spPr>
            <a:xfrm>
              <a:off x="9209299" y="2766916"/>
              <a:ext cx="22413" cy="61151"/>
            </a:xfrm>
            <a:custGeom>
              <a:rect b="b" l="l" r="r" t="t"/>
              <a:pathLst>
                <a:path extrusionOk="0" h="1918" w="703">
                  <a:moveTo>
                    <a:pt x="679" y="0"/>
                  </a:moveTo>
                  <a:cubicBezTo>
                    <a:pt x="345" y="155"/>
                    <a:pt x="107" y="405"/>
                    <a:pt x="48" y="822"/>
                  </a:cubicBezTo>
                  <a:cubicBezTo>
                    <a:pt x="0" y="1227"/>
                    <a:pt x="167" y="1596"/>
                    <a:pt x="476" y="1798"/>
                  </a:cubicBezTo>
                  <a:cubicBezTo>
                    <a:pt x="488" y="1810"/>
                    <a:pt x="512" y="1810"/>
                    <a:pt x="524" y="1834"/>
                  </a:cubicBezTo>
                  <a:cubicBezTo>
                    <a:pt x="583" y="1858"/>
                    <a:pt x="643" y="1905"/>
                    <a:pt x="703" y="1917"/>
                  </a:cubicBezTo>
                  <a:lnTo>
                    <a:pt x="703"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3" name="Google Shape;913;p19"/>
            <p:cNvSpPr/>
            <p:nvPr/>
          </p:nvSpPr>
          <p:spPr>
            <a:xfrm>
              <a:off x="9224858" y="2929744"/>
              <a:ext cx="6855" cy="32297"/>
            </a:xfrm>
            <a:custGeom>
              <a:rect b="b" l="l" r="r" t="t"/>
              <a:pathLst>
                <a:path extrusionOk="0" h="1013" w="215">
                  <a:moveTo>
                    <a:pt x="215" y="1"/>
                  </a:moveTo>
                  <a:cubicBezTo>
                    <a:pt x="95" y="108"/>
                    <a:pt x="0" y="287"/>
                    <a:pt x="0" y="501"/>
                  </a:cubicBezTo>
                  <a:cubicBezTo>
                    <a:pt x="0" y="727"/>
                    <a:pt x="95" y="906"/>
                    <a:pt x="215" y="1013"/>
                  </a:cubicBezTo>
                  <a:lnTo>
                    <a:pt x="21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4" name="Google Shape;914;p19"/>
            <p:cNvSpPr/>
            <p:nvPr/>
          </p:nvSpPr>
          <p:spPr>
            <a:xfrm>
              <a:off x="9193326" y="2213327"/>
              <a:ext cx="40299" cy="42754"/>
            </a:xfrm>
            <a:custGeom>
              <a:rect b="b" l="l" r="r" t="t"/>
              <a:pathLst>
                <a:path extrusionOk="0" h="1341" w="1264">
                  <a:moveTo>
                    <a:pt x="632" y="1"/>
                  </a:moveTo>
                  <a:cubicBezTo>
                    <a:pt x="317" y="1"/>
                    <a:pt x="1" y="224"/>
                    <a:pt x="1" y="671"/>
                  </a:cubicBezTo>
                  <a:cubicBezTo>
                    <a:pt x="1" y="1117"/>
                    <a:pt x="317" y="1340"/>
                    <a:pt x="632" y="1340"/>
                  </a:cubicBezTo>
                  <a:cubicBezTo>
                    <a:pt x="948" y="1340"/>
                    <a:pt x="1263" y="1117"/>
                    <a:pt x="1263" y="671"/>
                  </a:cubicBezTo>
                  <a:cubicBezTo>
                    <a:pt x="1263" y="224"/>
                    <a:pt x="948" y="1"/>
                    <a:pt x="63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5" name="Google Shape;915;p19"/>
            <p:cNvSpPr/>
            <p:nvPr/>
          </p:nvSpPr>
          <p:spPr>
            <a:xfrm>
              <a:off x="9157266" y="3217107"/>
              <a:ext cx="43711" cy="45879"/>
            </a:xfrm>
            <a:custGeom>
              <a:rect b="b" l="l" r="r" t="t"/>
              <a:pathLst>
                <a:path extrusionOk="0" h="1439" w="1371">
                  <a:moveTo>
                    <a:pt x="686" y="1"/>
                  </a:moveTo>
                  <a:cubicBezTo>
                    <a:pt x="343" y="1"/>
                    <a:pt x="1" y="239"/>
                    <a:pt x="1" y="715"/>
                  </a:cubicBezTo>
                  <a:cubicBezTo>
                    <a:pt x="1" y="1198"/>
                    <a:pt x="343" y="1439"/>
                    <a:pt x="686" y="1439"/>
                  </a:cubicBezTo>
                  <a:cubicBezTo>
                    <a:pt x="1028" y="1439"/>
                    <a:pt x="1370" y="1198"/>
                    <a:pt x="1370" y="715"/>
                  </a:cubicBezTo>
                  <a:cubicBezTo>
                    <a:pt x="1370" y="239"/>
                    <a:pt x="1028" y="1"/>
                    <a:pt x="68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6" name="Google Shape;916;p19"/>
            <p:cNvSpPr/>
            <p:nvPr/>
          </p:nvSpPr>
          <p:spPr>
            <a:xfrm>
              <a:off x="9147796" y="3107971"/>
              <a:ext cx="44444" cy="46453"/>
            </a:xfrm>
            <a:custGeom>
              <a:rect b="b" l="l" r="r" t="t"/>
              <a:pathLst>
                <a:path extrusionOk="0" h="1457" w="1394">
                  <a:moveTo>
                    <a:pt x="690" y="1"/>
                  </a:moveTo>
                  <a:cubicBezTo>
                    <a:pt x="344" y="1"/>
                    <a:pt x="0" y="242"/>
                    <a:pt x="0" y="733"/>
                  </a:cubicBezTo>
                  <a:cubicBezTo>
                    <a:pt x="0" y="1215"/>
                    <a:pt x="348" y="1456"/>
                    <a:pt x="697" y="1456"/>
                  </a:cubicBezTo>
                  <a:cubicBezTo>
                    <a:pt x="1045" y="1456"/>
                    <a:pt x="1393" y="1215"/>
                    <a:pt x="1393" y="733"/>
                  </a:cubicBezTo>
                  <a:cubicBezTo>
                    <a:pt x="1393" y="248"/>
                    <a:pt x="1041" y="1"/>
                    <a:pt x="69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7" name="Google Shape;917;p19"/>
            <p:cNvSpPr/>
            <p:nvPr/>
          </p:nvSpPr>
          <p:spPr>
            <a:xfrm>
              <a:off x="9135649" y="2973424"/>
              <a:ext cx="49386" cy="53180"/>
            </a:xfrm>
            <a:custGeom>
              <a:rect b="b" l="l" r="r" t="t"/>
              <a:pathLst>
                <a:path extrusionOk="0" h="1668" w="1549">
                  <a:moveTo>
                    <a:pt x="774" y="0"/>
                  </a:moveTo>
                  <a:cubicBezTo>
                    <a:pt x="357" y="0"/>
                    <a:pt x="0" y="381"/>
                    <a:pt x="0" y="834"/>
                  </a:cubicBezTo>
                  <a:cubicBezTo>
                    <a:pt x="0" y="1274"/>
                    <a:pt x="357" y="1667"/>
                    <a:pt x="774" y="1667"/>
                  </a:cubicBezTo>
                  <a:cubicBezTo>
                    <a:pt x="1215" y="1667"/>
                    <a:pt x="1548" y="1286"/>
                    <a:pt x="1548" y="834"/>
                  </a:cubicBezTo>
                  <a:cubicBezTo>
                    <a:pt x="1548" y="381"/>
                    <a:pt x="1191" y="0"/>
                    <a:pt x="77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8" name="Google Shape;918;p19"/>
            <p:cNvSpPr/>
            <p:nvPr/>
          </p:nvSpPr>
          <p:spPr>
            <a:xfrm>
              <a:off x="9118368" y="2851119"/>
              <a:ext cx="48812" cy="50566"/>
            </a:xfrm>
            <a:custGeom>
              <a:rect b="b" l="l" r="r" t="t"/>
              <a:pathLst>
                <a:path extrusionOk="0" h="1586" w="1531">
                  <a:moveTo>
                    <a:pt x="765" y="1"/>
                  </a:moveTo>
                  <a:cubicBezTo>
                    <a:pt x="385" y="1"/>
                    <a:pt x="6" y="266"/>
                    <a:pt x="6" y="800"/>
                  </a:cubicBezTo>
                  <a:cubicBezTo>
                    <a:pt x="1" y="1324"/>
                    <a:pt x="382" y="1586"/>
                    <a:pt x="764" y="1586"/>
                  </a:cubicBezTo>
                  <a:cubicBezTo>
                    <a:pt x="1146" y="1586"/>
                    <a:pt x="1530" y="1324"/>
                    <a:pt x="1530" y="800"/>
                  </a:cubicBezTo>
                  <a:cubicBezTo>
                    <a:pt x="1530" y="269"/>
                    <a:pt x="1147" y="1"/>
                    <a:pt x="76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9" name="Google Shape;919;p19"/>
            <p:cNvSpPr/>
            <p:nvPr/>
          </p:nvSpPr>
          <p:spPr>
            <a:xfrm>
              <a:off x="9112852" y="2728560"/>
              <a:ext cx="49386" cy="53180"/>
            </a:xfrm>
            <a:custGeom>
              <a:rect b="b" l="l" r="r" t="t"/>
              <a:pathLst>
                <a:path extrusionOk="0" h="1668" w="1549">
                  <a:moveTo>
                    <a:pt x="775" y="1"/>
                  </a:moveTo>
                  <a:cubicBezTo>
                    <a:pt x="358" y="1"/>
                    <a:pt x="1" y="382"/>
                    <a:pt x="1" y="834"/>
                  </a:cubicBezTo>
                  <a:cubicBezTo>
                    <a:pt x="1" y="1275"/>
                    <a:pt x="358" y="1668"/>
                    <a:pt x="775" y="1668"/>
                  </a:cubicBezTo>
                  <a:cubicBezTo>
                    <a:pt x="1215" y="1668"/>
                    <a:pt x="1549" y="1298"/>
                    <a:pt x="1549" y="834"/>
                  </a:cubicBezTo>
                  <a:cubicBezTo>
                    <a:pt x="1549" y="382"/>
                    <a:pt x="1191" y="1"/>
                    <a:pt x="77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0" name="Google Shape;920;p19"/>
            <p:cNvSpPr/>
            <p:nvPr/>
          </p:nvSpPr>
          <p:spPr>
            <a:xfrm>
              <a:off x="9109058" y="2575202"/>
              <a:ext cx="48621" cy="53180"/>
            </a:xfrm>
            <a:custGeom>
              <a:rect b="b" l="l" r="r" t="t"/>
              <a:pathLst>
                <a:path extrusionOk="0" h="1668" w="1525">
                  <a:moveTo>
                    <a:pt x="763" y="1"/>
                  </a:moveTo>
                  <a:cubicBezTo>
                    <a:pt x="346" y="1"/>
                    <a:pt x="1" y="370"/>
                    <a:pt x="1" y="834"/>
                  </a:cubicBezTo>
                  <a:cubicBezTo>
                    <a:pt x="1" y="1275"/>
                    <a:pt x="358" y="1667"/>
                    <a:pt x="763" y="1667"/>
                  </a:cubicBezTo>
                  <a:cubicBezTo>
                    <a:pt x="1180" y="1667"/>
                    <a:pt x="1525" y="1275"/>
                    <a:pt x="1525" y="834"/>
                  </a:cubicBezTo>
                  <a:cubicBezTo>
                    <a:pt x="1525" y="382"/>
                    <a:pt x="1168" y="1"/>
                    <a:pt x="76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1" name="Google Shape;921;p19"/>
            <p:cNvSpPr/>
            <p:nvPr/>
          </p:nvSpPr>
          <p:spPr>
            <a:xfrm>
              <a:off x="9110971" y="2429719"/>
              <a:ext cx="45209" cy="46995"/>
            </a:xfrm>
            <a:custGeom>
              <a:rect b="b" l="l" r="r" t="t"/>
              <a:pathLst>
                <a:path extrusionOk="0" h="1474" w="1418">
                  <a:moveTo>
                    <a:pt x="709" y="1"/>
                  </a:moveTo>
                  <a:cubicBezTo>
                    <a:pt x="355" y="1"/>
                    <a:pt x="0" y="248"/>
                    <a:pt x="0" y="742"/>
                  </a:cubicBezTo>
                  <a:cubicBezTo>
                    <a:pt x="0" y="1230"/>
                    <a:pt x="355" y="1474"/>
                    <a:pt x="709" y="1474"/>
                  </a:cubicBezTo>
                  <a:cubicBezTo>
                    <a:pt x="1063" y="1474"/>
                    <a:pt x="1417" y="1230"/>
                    <a:pt x="1417" y="742"/>
                  </a:cubicBezTo>
                  <a:cubicBezTo>
                    <a:pt x="1417" y="248"/>
                    <a:pt x="1063" y="1"/>
                    <a:pt x="70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2" name="Google Shape;922;p19"/>
            <p:cNvSpPr/>
            <p:nvPr/>
          </p:nvSpPr>
          <p:spPr>
            <a:xfrm>
              <a:off x="9104882" y="2299890"/>
              <a:ext cx="47505" cy="49864"/>
            </a:xfrm>
            <a:custGeom>
              <a:rect b="b" l="l" r="r" t="t"/>
              <a:pathLst>
                <a:path extrusionOk="0" h="1564" w="1490">
                  <a:moveTo>
                    <a:pt x="745" y="1"/>
                  </a:moveTo>
                  <a:cubicBezTo>
                    <a:pt x="373" y="1"/>
                    <a:pt x="1" y="260"/>
                    <a:pt x="1" y="777"/>
                  </a:cubicBezTo>
                  <a:cubicBezTo>
                    <a:pt x="7" y="1301"/>
                    <a:pt x="379" y="1563"/>
                    <a:pt x="749" y="1563"/>
                  </a:cubicBezTo>
                  <a:cubicBezTo>
                    <a:pt x="1120" y="1563"/>
                    <a:pt x="1489" y="1301"/>
                    <a:pt x="1489" y="777"/>
                  </a:cubicBezTo>
                  <a:cubicBezTo>
                    <a:pt x="1489" y="260"/>
                    <a:pt x="1117" y="1"/>
                    <a:pt x="74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3" name="Google Shape;923;p19"/>
            <p:cNvSpPr/>
            <p:nvPr/>
          </p:nvSpPr>
          <p:spPr>
            <a:xfrm>
              <a:off x="9088175" y="2152335"/>
              <a:ext cx="45209" cy="47569"/>
            </a:xfrm>
            <a:custGeom>
              <a:rect b="b" l="l" r="r" t="t"/>
              <a:pathLst>
                <a:path extrusionOk="0" h="1492" w="1418">
                  <a:moveTo>
                    <a:pt x="709" y="0"/>
                  </a:moveTo>
                  <a:cubicBezTo>
                    <a:pt x="355" y="0"/>
                    <a:pt x="1" y="250"/>
                    <a:pt x="1" y="750"/>
                  </a:cubicBezTo>
                  <a:cubicBezTo>
                    <a:pt x="1" y="1244"/>
                    <a:pt x="355" y="1491"/>
                    <a:pt x="709" y="1491"/>
                  </a:cubicBezTo>
                  <a:cubicBezTo>
                    <a:pt x="1064" y="1491"/>
                    <a:pt x="1418" y="1244"/>
                    <a:pt x="1418" y="750"/>
                  </a:cubicBezTo>
                  <a:cubicBezTo>
                    <a:pt x="1418" y="250"/>
                    <a:pt x="1064" y="0"/>
                    <a:pt x="70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4" name="Google Shape;924;p19"/>
            <p:cNvSpPr/>
            <p:nvPr/>
          </p:nvSpPr>
          <p:spPr>
            <a:xfrm>
              <a:off x="9184239" y="2103840"/>
              <a:ext cx="44062" cy="46134"/>
            </a:xfrm>
            <a:custGeom>
              <a:rect b="b" l="l" r="r" t="t"/>
              <a:pathLst>
                <a:path extrusionOk="0" h="1447" w="1382">
                  <a:moveTo>
                    <a:pt x="691" y="0"/>
                  </a:moveTo>
                  <a:cubicBezTo>
                    <a:pt x="346" y="0"/>
                    <a:pt x="0" y="241"/>
                    <a:pt x="0" y="723"/>
                  </a:cubicBezTo>
                  <a:cubicBezTo>
                    <a:pt x="0" y="1206"/>
                    <a:pt x="346" y="1447"/>
                    <a:pt x="691" y="1447"/>
                  </a:cubicBezTo>
                  <a:cubicBezTo>
                    <a:pt x="1036" y="1447"/>
                    <a:pt x="1381" y="1206"/>
                    <a:pt x="1381" y="723"/>
                  </a:cubicBezTo>
                  <a:cubicBezTo>
                    <a:pt x="1381" y="241"/>
                    <a:pt x="1036" y="0"/>
                    <a:pt x="69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5" name="Google Shape;925;p19"/>
            <p:cNvSpPr/>
            <p:nvPr/>
          </p:nvSpPr>
          <p:spPr>
            <a:xfrm>
              <a:off x="9024791" y="2236219"/>
              <a:ext cx="49386" cy="53563"/>
            </a:xfrm>
            <a:custGeom>
              <a:rect b="b" l="l" r="r" t="t"/>
              <a:pathLst>
                <a:path extrusionOk="0" h="1680" w="1549">
                  <a:moveTo>
                    <a:pt x="775" y="0"/>
                  </a:moveTo>
                  <a:cubicBezTo>
                    <a:pt x="358" y="0"/>
                    <a:pt x="1" y="393"/>
                    <a:pt x="1" y="846"/>
                  </a:cubicBezTo>
                  <a:cubicBezTo>
                    <a:pt x="1" y="1298"/>
                    <a:pt x="358" y="1679"/>
                    <a:pt x="775" y="1679"/>
                  </a:cubicBezTo>
                  <a:cubicBezTo>
                    <a:pt x="1191" y="1679"/>
                    <a:pt x="1548" y="1286"/>
                    <a:pt x="1548" y="846"/>
                  </a:cubicBezTo>
                  <a:cubicBezTo>
                    <a:pt x="1548" y="381"/>
                    <a:pt x="1191" y="0"/>
                    <a:pt x="77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6" name="Google Shape;926;p19"/>
            <p:cNvSpPr/>
            <p:nvPr/>
          </p:nvSpPr>
          <p:spPr>
            <a:xfrm>
              <a:off x="9034292" y="2385784"/>
              <a:ext cx="43679" cy="46134"/>
            </a:xfrm>
            <a:custGeom>
              <a:rect b="b" l="l" r="r" t="t"/>
              <a:pathLst>
                <a:path extrusionOk="0" h="1447" w="1370">
                  <a:moveTo>
                    <a:pt x="685" y="0"/>
                  </a:moveTo>
                  <a:cubicBezTo>
                    <a:pt x="343" y="0"/>
                    <a:pt x="0" y="238"/>
                    <a:pt x="0" y="715"/>
                  </a:cubicBezTo>
                  <a:cubicBezTo>
                    <a:pt x="0" y="1203"/>
                    <a:pt x="343" y="1447"/>
                    <a:pt x="685" y="1447"/>
                  </a:cubicBezTo>
                  <a:cubicBezTo>
                    <a:pt x="1027" y="1447"/>
                    <a:pt x="1369" y="1203"/>
                    <a:pt x="1369" y="715"/>
                  </a:cubicBezTo>
                  <a:cubicBezTo>
                    <a:pt x="1369" y="238"/>
                    <a:pt x="1027" y="0"/>
                    <a:pt x="68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7" name="Google Shape;927;p19"/>
            <p:cNvSpPr/>
            <p:nvPr/>
          </p:nvSpPr>
          <p:spPr>
            <a:xfrm>
              <a:off x="9028202" y="2499256"/>
              <a:ext cx="52032" cy="57070"/>
            </a:xfrm>
            <a:custGeom>
              <a:rect b="b" l="l" r="r" t="t"/>
              <a:pathLst>
                <a:path extrusionOk="0" h="1790" w="1632">
                  <a:moveTo>
                    <a:pt x="845" y="0"/>
                  </a:moveTo>
                  <a:cubicBezTo>
                    <a:pt x="833" y="0"/>
                    <a:pt x="822" y="1"/>
                    <a:pt x="810" y="1"/>
                  </a:cubicBezTo>
                  <a:cubicBezTo>
                    <a:pt x="370" y="13"/>
                    <a:pt x="1" y="394"/>
                    <a:pt x="1" y="894"/>
                  </a:cubicBezTo>
                  <a:cubicBezTo>
                    <a:pt x="1" y="1353"/>
                    <a:pt x="343" y="1789"/>
                    <a:pt x="761" y="1789"/>
                  </a:cubicBezTo>
                  <a:cubicBezTo>
                    <a:pt x="778" y="1789"/>
                    <a:pt x="794" y="1789"/>
                    <a:pt x="810" y="1787"/>
                  </a:cubicBezTo>
                  <a:cubicBezTo>
                    <a:pt x="1251" y="1763"/>
                    <a:pt x="1632" y="1382"/>
                    <a:pt x="1632" y="894"/>
                  </a:cubicBezTo>
                  <a:cubicBezTo>
                    <a:pt x="1632" y="430"/>
                    <a:pt x="1270" y="0"/>
                    <a:pt x="84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8" name="Google Shape;928;p19"/>
            <p:cNvSpPr/>
            <p:nvPr/>
          </p:nvSpPr>
          <p:spPr>
            <a:xfrm>
              <a:off x="9038086" y="2666675"/>
              <a:ext cx="49386" cy="53180"/>
            </a:xfrm>
            <a:custGeom>
              <a:rect b="b" l="l" r="r" t="t"/>
              <a:pathLst>
                <a:path extrusionOk="0" h="1668" w="1549">
                  <a:moveTo>
                    <a:pt x="774" y="1"/>
                  </a:moveTo>
                  <a:cubicBezTo>
                    <a:pt x="358" y="1"/>
                    <a:pt x="0" y="394"/>
                    <a:pt x="0" y="834"/>
                  </a:cubicBezTo>
                  <a:cubicBezTo>
                    <a:pt x="0" y="1299"/>
                    <a:pt x="358" y="1668"/>
                    <a:pt x="774" y="1668"/>
                  </a:cubicBezTo>
                  <a:cubicBezTo>
                    <a:pt x="1203" y="1668"/>
                    <a:pt x="1548" y="1299"/>
                    <a:pt x="1548" y="834"/>
                  </a:cubicBezTo>
                  <a:cubicBezTo>
                    <a:pt x="1548" y="370"/>
                    <a:pt x="1191" y="1"/>
                    <a:pt x="77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9" name="Google Shape;929;p19"/>
            <p:cNvSpPr/>
            <p:nvPr/>
          </p:nvSpPr>
          <p:spPr>
            <a:xfrm>
              <a:off x="9038469" y="2808747"/>
              <a:ext cx="49003" cy="51299"/>
            </a:xfrm>
            <a:custGeom>
              <a:rect b="b" l="l" r="r" t="t"/>
              <a:pathLst>
                <a:path extrusionOk="0" h="1609" w="1537">
                  <a:moveTo>
                    <a:pt x="768" y="1"/>
                  </a:moveTo>
                  <a:cubicBezTo>
                    <a:pt x="384" y="1"/>
                    <a:pt x="0" y="266"/>
                    <a:pt x="0" y="796"/>
                  </a:cubicBezTo>
                  <a:cubicBezTo>
                    <a:pt x="0" y="1337"/>
                    <a:pt x="384" y="1608"/>
                    <a:pt x="768" y="1608"/>
                  </a:cubicBezTo>
                  <a:cubicBezTo>
                    <a:pt x="1152" y="1608"/>
                    <a:pt x="1536" y="1337"/>
                    <a:pt x="1536" y="796"/>
                  </a:cubicBezTo>
                  <a:cubicBezTo>
                    <a:pt x="1536" y="266"/>
                    <a:pt x="1152" y="1"/>
                    <a:pt x="76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0" name="Google Shape;930;p19"/>
            <p:cNvSpPr/>
            <p:nvPr/>
          </p:nvSpPr>
          <p:spPr>
            <a:xfrm>
              <a:off x="9047205" y="2940775"/>
              <a:ext cx="50119" cy="55061"/>
            </a:xfrm>
            <a:custGeom>
              <a:rect b="b" l="l" r="r" t="t"/>
              <a:pathLst>
                <a:path extrusionOk="0" h="1727" w="1572">
                  <a:moveTo>
                    <a:pt x="786" y="0"/>
                  </a:moveTo>
                  <a:cubicBezTo>
                    <a:pt x="357" y="0"/>
                    <a:pt x="0" y="381"/>
                    <a:pt x="0" y="858"/>
                  </a:cubicBezTo>
                  <a:cubicBezTo>
                    <a:pt x="0" y="1322"/>
                    <a:pt x="357" y="1727"/>
                    <a:pt x="786" y="1727"/>
                  </a:cubicBezTo>
                  <a:cubicBezTo>
                    <a:pt x="1215" y="1715"/>
                    <a:pt x="1572" y="1322"/>
                    <a:pt x="1572" y="858"/>
                  </a:cubicBezTo>
                  <a:cubicBezTo>
                    <a:pt x="1572" y="393"/>
                    <a:pt x="1215" y="0"/>
                    <a:pt x="78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1" name="Google Shape;931;p19"/>
            <p:cNvSpPr/>
            <p:nvPr/>
          </p:nvSpPr>
          <p:spPr>
            <a:xfrm>
              <a:off x="9055909" y="3059221"/>
              <a:ext cx="50534" cy="55061"/>
            </a:xfrm>
            <a:custGeom>
              <a:rect b="b" l="l" r="r" t="t"/>
              <a:pathLst>
                <a:path extrusionOk="0" h="1727" w="1585">
                  <a:moveTo>
                    <a:pt x="799" y="0"/>
                  </a:moveTo>
                  <a:cubicBezTo>
                    <a:pt x="358" y="0"/>
                    <a:pt x="1" y="393"/>
                    <a:pt x="1" y="869"/>
                  </a:cubicBezTo>
                  <a:cubicBezTo>
                    <a:pt x="1" y="1322"/>
                    <a:pt x="358" y="1726"/>
                    <a:pt x="799" y="1726"/>
                  </a:cubicBezTo>
                  <a:cubicBezTo>
                    <a:pt x="1227" y="1726"/>
                    <a:pt x="1584" y="1322"/>
                    <a:pt x="1584" y="869"/>
                  </a:cubicBezTo>
                  <a:cubicBezTo>
                    <a:pt x="1584" y="405"/>
                    <a:pt x="1227" y="0"/>
                    <a:pt x="79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2" name="Google Shape;932;p19"/>
            <p:cNvSpPr/>
            <p:nvPr/>
          </p:nvSpPr>
          <p:spPr>
            <a:xfrm>
              <a:off x="9069204" y="3176042"/>
              <a:ext cx="51267" cy="54105"/>
            </a:xfrm>
            <a:custGeom>
              <a:rect b="b" l="l" r="r" t="t"/>
              <a:pathLst>
                <a:path extrusionOk="0" h="1697" w="1608">
                  <a:moveTo>
                    <a:pt x="804" y="0"/>
                  </a:moveTo>
                  <a:cubicBezTo>
                    <a:pt x="402" y="0"/>
                    <a:pt x="1" y="283"/>
                    <a:pt x="1" y="848"/>
                  </a:cubicBezTo>
                  <a:cubicBezTo>
                    <a:pt x="1" y="1414"/>
                    <a:pt x="402" y="1697"/>
                    <a:pt x="804" y="1697"/>
                  </a:cubicBezTo>
                  <a:cubicBezTo>
                    <a:pt x="1206" y="1697"/>
                    <a:pt x="1608" y="1414"/>
                    <a:pt x="1608" y="848"/>
                  </a:cubicBezTo>
                  <a:cubicBezTo>
                    <a:pt x="1608" y="283"/>
                    <a:pt x="1206" y="0"/>
                    <a:pt x="80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3" name="Google Shape;933;p19"/>
            <p:cNvSpPr/>
            <p:nvPr/>
          </p:nvSpPr>
          <p:spPr>
            <a:xfrm>
              <a:off x="8983024" y="3240669"/>
              <a:ext cx="50151" cy="53913"/>
            </a:xfrm>
            <a:custGeom>
              <a:rect b="b" l="l" r="r" t="t"/>
              <a:pathLst>
                <a:path extrusionOk="0" h="1691" w="1573">
                  <a:moveTo>
                    <a:pt x="787" y="0"/>
                  </a:moveTo>
                  <a:cubicBezTo>
                    <a:pt x="358" y="0"/>
                    <a:pt x="1" y="381"/>
                    <a:pt x="1" y="846"/>
                  </a:cubicBezTo>
                  <a:cubicBezTo>
                    <a:pt x="1" y="1310"/>
                    <a:pt x="358" y="1691"/>
                    <a:pt x="787" y="1691"/>
                  </a:cubicBezTo>
                  <a:cubicBezTo>
                    <a:pt x="1215" y="1691"/>
                    <a:pt x="1573" y="1310"/>
                    <a:pt x="1573" y="846"/>
                  </a:cubicBezTo>
                  <a:cubicBezTo>
                    <a:pt x="1573" y="381"/>
                    <a:pt x="1215" y="0"/>
                    <a:pt x="78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4" name="Google Shape;934;p19"/>
            <p:cNvSpPr/>
            <p:nvPr/>
          </p:nvSpPr>
          <p:spPr>
            <a:xfrm>
              <a:off x="8999730" y="2075911"/>
              <a:ext cx="58122" cy="49099"/>
            </a:xfrm>
            <a:custGeom>
              <a:rect b="b" l="l" r="r" t="t"/>
              <a:pathLst>
                <a:path extrusionOk="0" h="1540" w="1823">
                  <a:moveTo>
                    <a:pt x="907" y="1"/>
                  </a:moveTo>
                  <a:cubicBezTo>
                    <a:pt x="799" y="1"/>
                    <a:pt x="691" y="34"/>
                    <a:pt x="608" y="99"/>
                  </a:cubicBezTo>
                  <a:cubicBezTo>
                    <a:pt x="596" y="111"/>
                    <a:pt x="572" y="111"/>
                    <a:pt x="560" y="123"/>
                  </a:cubicBezTo>
                  <a:cubicBezTo>
                    <a:pt x="1" y="528"/>
                    <a:pt x="203" y="1540"/>
                    <a:pt x="918" y="1540"/>
                  </a:cubicBezTo>
                  <a:cubicBezTo>
                    <a:pt x="1620" y="1540"/>
                    <a:pt x="1822" y="528"/>
                    <a:pt x="1263" y="123"/>
                  </a:cubicBezTo>
                  <a:lnTo>
                    <a:pt x="1215" y="99"/>
                  </a:lnTo>
                  <a:cubicBezTo>
                    <a:pt x="1126" y="34"/>
                    <a:pt x="1016" y="1"/>
                    <a:pt x="90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5" name="Google Shape;935;p19"/>
            <p:cNvSpPr/>
            <p:nvPr/>
          </p:nvSpPr>
          <p:spPr>
            <a:xfrm>
              <a:off x="8945082" y="2170062"/>
              <a:ext cx="49386" cy="51841"/>
            </a:xfrm>
            <a:custGeom>
              <a:rect b="b" l="l" r="r" t="t"/>
              <a:pathLst>
                <a:path extrusionOk="0" h="1626" w="1549">
                  <a:moveTo>
                    <a:pt x="774" y="1"/>
                  </a:moveTo>
                  <a:cubicBezTo>
                    <a:pt x="387" y="1"/>
                    <a:pt x="0" y="272"/>
                    <a:pt x="0" y="813"/>
                  </a:cubicBezTo>
                  <a:cubicBezTo>
                    <a:pt x="0" y="1352"/>
                    <a:pt x="392" y="1626"/>
                    <a:pt x="781" y="1626"/>
                  </a:cubicBezTo>
                  <a:cubicBezTo>
                    <a:pt x="1165" y="1626"/>
                    <a:pt x="1548" y="1358"/>
                    <a:pt x="1548" y="813"/>
                  </a:cubicBezTo>
                  <a:cubicBezTo>
                    <a:pt x="1548" y="272"/>
                    <a:pt x="1161" y="1"/>
                    <a:pt x="77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6" name="Google Shape;936;p19"/>
            <p:cNvSpPr/>
            <p:nvPr/>
          </p:nvSpPr>
          <p:spPr>
            <a:xfrm>
              <a:off x="8953436" y="2306076"/>
              <a:ext cx="50502" cy="52415"/>
            </a:xfrm>
            <a:custGeom>
              <a:rect b="b" l="l" r="r" t="t"/>
              <a:pathLst>
                <a:path extrusionOk="0" h="1644" w="1584">
                  <a:moveTo>
                    <a:pt x="792" y="0"/>
                  </a:moveTo>
                  <a:cubicBezTo>
                    <a:pt x="396" y="0"/>
                    <a:pt x="0" y="274"/>
                    <a:pt x="0" y="822"/>
                  </a:cubicBezTo>
                  <a:cubicBezTo>
                    <a:pt x="0" y="1366"/>
                    <a:pt x="400" y="1643"/>
                    <a:pt x="798" y="1643"/>
                  </a:cubicBezTo>
                  <a:cubicBezTo>
                    <a:pt x="1192" y="1643"/>
                    <a:pt x="1584" y="1372"/>
                    <a:pt x="1584" y="822"/>
                  </a:cubicBezTo>
                  <a:cubicBezTo>
                    <a:pt x="1584" y="274"/>
                    <a:pt x="1188" y="0"/>
                    <a:pt x="79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7" name="Google Shape;937;p19"/>
            <p:cNvSpPr/>
            <p:nvPr/>
          </p:nvSpPr>
          <p:spPr>
            <a:xfrm>
              <a:off x="8940141" y="2436223"/>
              <a:ext cx="54328" cy="58951"/>
            </a:xfrm>
            <a:custGeom>
              <a:rect b="b" l="l" r="r" t="t"/>
              <a:pathLst>
                <a:path extrusionOk="0" h="1849" w="1704">
                  <a:moveTo>
                    <a:pt x="906" y="0"/>
                  </a:moveTo>
                  <a:cubicBezTo>
                    <a:pt x="890" y="0"/>
                    <a:pt x="874" y="1"/>
                    <a:pt x="858" y="2"/>
                  </a:cubicBezTo>
                  <a:cubicBezTo>
                    <a:pt x="393" y="26"/>
                    <a:pt x="1" y="407"/>
                    <a:pt x="1" y="919"/>
                  </a:cubicBezTo>
                  <a:cubicBezTo>
                    <a:pt x="1" y="1383"/>
                    <a:pt x="375" y="1848"/>
                    <a:pt x="824" y="1848"/>
                  </a:cubicBezTo>
                  <a:cubicBezTo>
                    <a:pt x="835" y="1848"/>
                    <a:pt x="847" y="1848"/>
                    <a:pt x="858" y="1847"/>
                  </a:cubicBezTo>
                  <a:cubicBezTo>
                    <a:pt x="1310" y="1835"/>
                    <a:pt x="1703" y="1443"/>
                    <a:pt x="1703" y="919"/>
                  </a:cubicBezTo>
                  <a:cubicBezTo>
                    <a:pt x="1703" y="459"/>
                    <a:pt x="1338" y="0"/>
                    <a:pt x="90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8" name="Google Shape;938;p19"/>
            <p:cNvSpPr/>
            <p:nvPr/>
          </p:nvSpPr>
          <p:spPr>
            <a:xfrm>
              <a:off x="8946964" y="2594555"/>
              <a:ext cx="53945" cy="58919"/>
            </a:xfrm>
            <a:custGeom>
              <a:rect b="b" l="l" r="r" t="t"/>
              <a:pathLst>
                <a:path extrusionOk="0" h="1848" w="1692">
                  <a:moveTo>
                    <a:pt x="864" y="1"/>
                  </a:moveTo>
                  <a:cubicBezTo>
                    <a:pt x="858" y="1"/>
                    <a:pt x="852" y="1"/>
                    <a:pt x="846" y="1"/>
                  </a:cubicBezTo>
                  <a:cubicBezTo>
                    <a:pt x="382" y="25"/>
                    <a:pt x="1" y="406"/>
                    <a:pt x="1" y="929"/>
                  </a:cubicBezTo>
                  <a:cubicBezTo>
                    <a:pt x="1" y="1394"/>
                    <a:pt x="363" y="1847"/>
                    <a:pt x="812" y="1847"/>
                  </a:cubicBezTo>
                  <a:cubicBezTo>
                    <a:pt x="823" y="1847"/>
                    <a:pt x="835" y="1847"/>
                    <a:pt x="846" y="1846"/>
                  </a:cubicBezTo>
                  <a:cubicBezTo>
                    <a:pt x="1311" y="1822"/>
                    <a:pt x="1692" y="1430"/>
                    <a:pt x="1692" y="929"/>
                  </a:cubicBezTo>
                  <a:cubicBezTo>
                    <a:pt x="1692" y="459"/>
                    <a:pt x="1320" y="1"/>
                    <a:pt x="86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9" name="Google Shape;939;p19"/>
            <p:cNvSpPr/>
            <p:nvPr/>
          </p:nvSpPr>
          <p:spPr>
            <a:xfrm>
              <a:off x="8962905" y="2761496"/>
              <a:ext cx="49386" cy="51841"/>
            </a:xfrm>
            <a:custGeom>
              <a:rect b="b" l="l" r="r" t="t"/>
              <a:pathLst>
                <a:path extrusionOk="0" h="1626" w="1549">
                  <a:moveTo>
                    <a:pt x="775" y="1"/>
                  </a:moveTo>
                  <a:cubicBezTo>
                    <a:pt x="388" y="1"/>
                    <a:pt x="1" y="271"/>
                    <a:pt x="1" y="813"/>
                  </a:cubicBezTo>
                  <a:cubicBezTo>
                    <a:pt x="1" y="1355"/>
                    <a:pt x="388" y="1626"/>
                    <a:pt x="775" y="1626"/>
                  </a:cubicBezTo>
                  <a:cubicBezTo>
                    <a:pt x="1162" y="1626"/>
                    <a:pt x="1549" y="1355"/>
                    <a:pt x="1549" y="813"/>
                  </a:cubicBezTo>
                  <a:cubicBezTo>
                    <a:pt x="1549" y="271"/>
                    <a:pt x="1162" y="1"/>
                    <a:pt x="77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0" name="Google Shape;940;p19"/>
            <p:cNvSpPr/>
            <p:nvPr/>
          </p:nvSpPr>
          <p:spPr>
            <a:xfrm>
              <a:off x="8963670" y="2902037"/>
              <a:ext cx="48238" cy="52415"/>
            </a:xfrm>
            <a:custGeom>
              <a:rect b="b" l="l" r="r" t="t"/>
              <a:pathLst>
                <a:path extrusionOk="0" h="1644" w="1513">
                  <a:moveTo>
                    <a:pt x="751" y="1"/>
                  </a:moveTo>
                  <a:cubicBezTo>
                    <a:pt x="334" y="1"/>
                    <a:pt x="1" y="382"/>
                    <a:pt x="1" y="822"/>
                  </a:cubicBezTo>
                  <a:cubicBezTo>
                    <a:pt x="1" y="1275"/>
                    <a:pt x="334" y="1644"/>
                    <a:pt x="751" y="1644"/>
                  </a:cubicBezTo>
                  <a:cubicBezTo>
                    <a:pt x="1168" y="1644"/>
                    <a:pt x="1513" y="1275"/>
                    <a:pt x="1513" y="822"/>
                  </a:cubicBezTo>
                  <a:cubicBezTo>
                    <a:pt x="1513" y="382"/>
                    <a:pt x="1168" y="1"/>
                    <a:pt x="7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1" name="Google Shape;941;p19"/>
            <p:cNvSpPr/>
            <p:nvPr/>
          </p:nvSpPr>
          <p:spPr>
            <a:xfrm>
              <a:off x="8977348" y="3021344"/>
              <a:ext cx="39502" cy="41607"/>
            </a:xfrm>
            <a:custGeom>
              <a:rect b="b" l="l" r="r" t="t"/>
              <a:pathLst>
                <a:path extrusionOk="0" h="1305" w="1239">
                  <a:moveTo>
                    <a:pt x="619" y="0"/>
                  </a:moveTo>
                  <a:cubicBezTo>
                    <a:pt x="310" y="0"/>
                    <a:pt x="0" y="218"/>
                    <a:pt x="0" y="652"/>
                  </a:cubicBezTo>
                  <a:cubicBezTo>
                    <a:pt x="0" y="1087"/>
                    <a:pt x="310" y="1304"/>
                    <a:pt x="619" y="1304"/>
                  </a:cubicBezTo>
                  <a:cubicBezTo>
                    <a:pt x="929" y="1304"/>
                    <a:pt x="1239" y="1087"/>
                    <a:pt x="1239" y="652"/>
                  </a:cubicBezTo>
                  <a:cubicBezTo>
                    <a:pt x="1239" y="218"/>
                    <a:pt x="929" y="0"/>
                    <a:pt x="61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2" name="Google Shape;942;p19"/>
            <p:cNvSpPr/>
            <p:nvPr/>
          </p:nvSpPr>
          <p:spPr>
            <a:xfrm>
              <a:off x="8974319" y="3117663"/>
              <a:ext cx="54296" cy="56974"/>
            </a:xfrm>
            <a:custGeom>
              <a:rect b="b" l="l" r="r" t="t"/>
              <a:pathLst>
                <a:path extrusionOk="0" h="1787" w="1703">
                  <a:moveTo>
                    <a:pt x="851" y="1"/>
                  </a:moveTo>
                  <a:cubicBezTo>
                    <a:pt x="426" y="1"/>
                    <a:pt x="0" y="298"/>
                    <a:pt x="0" y="894"/>
                  </a:cubicBezTo>
                  <a:cubicBezTo>
                    <a:pt x="0" y="1489"/>
                    <a:pt x="426" y="1787"/>
                    <a:pt x="851" y="1787"/>
                  </a:cubicBezTo>
                  <a:cubicBezTo>
                    <a:pt x="1277" y="1787"/>
                    <a:pt x="1703" y="1489"/>
                    <a:pt x="1703" y="894"/>
                  </a:cubicBezTo>
                  <a:cubicBezTo>
                    <a:pt x="1703" y="298"/>
                    <a:pt x="1277" y="1"/>
                    <a:pt x="8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3" name="Google Shape;943;p19"/>
            <p:cNvSpPr/>
            <p:nvPr/>
          </p:nvSpPr>
          <p:spPr>
            <a:xfrm>
              <a:off x="8884345" y="3057691"/>
              <a:ext cx="65327" cy="54105"/>
            </a:xfrm>
            <a:custGeom>
              <a:rect b="b" l="l" r="r" t="t"/>
              <a:pathLst>
                <a:path extrusionOk="0" h="1697" w="2049">
                  <a:moveTo>
                    <a:pt x="1024" y="0"/>
                  </a:moveTo>
                  <a:cubicBezTo>
                    <a:pt x="488" y="0"/>
                    <a:pt x="0" y="727"/>
                    <a:pt x="357" y="1251"/>
                  </a:cubicBezTo>
                  <a:cubicBezTo>
                    <a:pt x="369" y="1286"/>
                    <a:pt x="405" y="1310"/>
                    <a:pt x="417" y="1322"/>
                  </a:cubicBezTo>
                  <a:cubicBezTo>
                    <a:pt x="590" y="1572"/>
                    <a:pt x="810" y="1697"/>
                    <a:pt x="1029" y="1697"/>
                  </a:cubicBezTo>
                  <a:cubicBezTo>
                    <a:pt x="1247" y="1697"/>
                    <a:pt x="1465" y="1572"/>
                    <a:pt x="1631" y="1322"/>
                  </a:cubicBezTo>
                  <a:cubicBezTo>
                    <a:pt x="1643" y="1298"/>
                    <a:pt x="1679" y="1274"/>
                    <a:pt x="1691" y="1251"/>
                  </a:cubicBezTo>
                  <a:cubicBezTo>
                    <a:pt x="2048" y="727"/>
                    <a:pt x="1560" y="0"/>
                    <a:pt x="102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4" name="Google Shape;944;p19"/>
            <p:cNvSpPr/>
            <p:nvPr/>
          </p:nvSpPr>
          <p:spPr>
            <a:xfrm>
              <a:off x="8905228" y="3189337"/>
              <a:ext cx="52032" cy="57070"/>
            </a:xfrm>
            <a:custGeom>
              <a:rect b="b" l="l" r="r" t="t"/>
              <a:pathLst>
                <a:path extrusionOk="0" h="1790" w="1632">
                  <a:moveTo>
                    <a:pt x="869" y="1"/>
                  </a:moveTo>
                  <a:cubicBezTo>
                    <a:pt x="854" y="1"/>
                    <a:pt x="838" y="2"/>
                    <a:pt x="822" y="3"/>
                  </a:cubicBezTo>
                  <a:cubicBezTo>
                    <a:pt x="369" y="15"/>
                    <a:pt x="0" y="384"/>
                    <a:pt x="0" y="896"/>
                  </a:cubicBezTo>
                  <a:cubicBezTo>
                    <a:pt x="0" y="1337"/>
                    <a:pt x="351" y="1790"/>
                    <a:pt x="788" y="1790"/>
                  </a:cubicBezTo>
                  <a:cubicBezTo>
                    <a:pt x="799" y="1790"/>
                    <a:pt x="810" y="1789"/>
                    <a:pt x="822" y="1789"/>
                  </a:cubicBezTo>
                  <a:cubicBezTo>
                    <a:pt x="1250" y="1765"/>
                    <a:pt x="1631" y="1396"/>
                    <a:pt x="1631" y="896"/>
                  </a:cubicBezTo>
                  <a:cubicBezTo>
                    <a:pt x="1631" y="448"/>
                    <a:pt x="1289" y="1"/>
                    <a:pt x="86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5" name="Google Shape;945;p19"/>
            <p:cNvSpPr/>
            <p:nvPr/>
          </p:nvSpPr>
          <p:spPr>
            <a:xfrm>
              <a:off x="8878638" y="2930509"/>
              <a:ext cx="50151" cy="55093"/>
            </a:xfrm>
            <a:custGeom>
              <a:rect b="b" l="l" r="r" t="t"/>
              <a:pathLst>
                <a:path extrusionOk="0" h="1728" w="1573">
                  <a:moveTo>
                    <a:pt x="787" y="1"/>
                  </a:moveTo>
                  <a:cubicBezTo>
                    <a:pt x="358" y="1"/>
                    <a:pt x="1" y="394"/>
                    <a:pt x="1" y="870"/>
                  </a:cubicBezTo>
                  <a:cubicBezTo>
                    <a:pt x="1" y="1334"/>
                    <a:pt x="358" y="1727"/>
                    <a:pt x="787" y="1727"/>
                  </a:cubicBezTo>
                  <a:cubicBezTo>
                    <a:pt x="1203" y="1727"/>
                    <a:pt x="1572" y="1334"/>
                    <a:pt x="1572" y="870"/>
                  </a:cubicBezTo>
                  <a:cubicBezTo>
                    <a:pt x="1572" y="406"/>
                    <a:pt x="1215" y="1"/>
                    <a:pt x="78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6" name="Google Shape;946;p19"/>
            <p:cNvSpPr/>
            <p:nvPr/>
          </p:nvSpPr>
          <p:spPr>
            <a:xfrm>
              <a:off x="8865725" y="2810947"/>
              <a:ext cx="52415" cy="57006"/>
            </a:xfrm>
            <a:custGeom>
              <a:rect b="b" l="l" r="r" t="t"/>
              <a:pathLst>
                <a:path extrusionOk="0" h="1788" w="1644">
                  <a:moveTo>
                    <a:pt x="840" y="0"/>
                  </a:moveTo>
                  <a:cubicBezTo>
                    <a:pt x="834" y="0"/>
                    <a:pt x="828" y="0"/>
                    <a:pt x="822" y="0"/>
                  </a:cubicBezTo>
                  <a:cubicBezTo>
                    <a:pt x="370" y="24"/>
                    <a:pt x="1" y="393"/>
                    <a:pt x="1" y="893"/>
                  </a:cubicBezTo>
                  <a:cubicBezTo>
                    <a:pt x="1" y="1346"/>
                    <a:pt x="352" y="1787"/>
                    <a:pt x="788" y="1787"/>
                  </a:cubicBezTo>
                  <a:cubicBezTo>
                    <a:pt x="800" y="1787"/>
                    <a:pt x="811" y="1787"/>
                    <a:pt x="822" y="1786"/>
                  </a:cubicBezTo>
                  <a:cubicBezTo>
                    <a:pt x="1263" y="1762"/>
                    <a:pt x="1644" y="1393"/>
                    <a:pt x="1644" y="893"/>
                  </a:cubicBezTo>
                  <a:cubicBezTo>
                    <a:pt x="1644" y="435"/>
                    <a:pt x="1273" y="0"/>
                    <a:pt x="84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7" name="Google Shape;947;p19"/>
            <p:cNvSpPr/>
            <p:nvPr/>
          </p:nvSpPr>
          <p:spPr>
            <a:xfrm>
              <a:off x="8868021" y="2681851"/>
              <a:ext cx="52415" cy="57006"/>
            </a:xfrm>
            <a:custGeom>
              <a:rect b="b" l="l" r="r" t="t"/>
              <a:pathLst>
                <a:path extrusionOk="0" h="1788" w="1644">
                  <a:moveTo>
                    <a:pt x="839" y="1"/>
                  </a:moveTo>
                  <a:cubicBezTo>
                    <a:pt x="834" y="1"/>
                    <a:pt x="828" y="1"/>
                    <a:pt x="822" y="1"/>
                  </a:cubicBezTo>
                  <a:cubicBezTo>
                    <a:pt x="381" y="25"/>
                    <a:pt x="0" y="394"/>
                    <a:pt x="0" y="894"/>
                  </a:cubicBezTo>
                  <a:cubicBezTo>
                    <a:pt x="0" y="1347"/>
                    <a:pt x="362" y="1788"/>
                    <a:pt x="789" y="1788"/>
                  </a:cubicBezTo>
                  <a:cubicBezTo>
                    <a:pt x="800" y="1788"/>
                    <a:pt x="811" y="1788"/>
                    <a:pt x="822" y="1787"/>
                  </a:cubicBezTo>
                  <a:cubicBezTo>
                    <a:pt x="1274" y="1775"/>
                    <a:pt x="1643" y="1406"/>
                    <a:pt x="1643" y="894"/>
                  </a:cubicBezTo>
                  <a:cubicBezTo>
                    <a:pt x="1643" y="448"/>
                    <a:pt x="1284" y="1"/>
                    <a:pt x="83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8" name="Google Shape;948;p19"/>
            <p:cNvSpPr/>
            <p:nvPr/>
          </p:nvSpPr>
          <p:spPr>
            <a:xfrm>
              <a:off x="8871815" y="2500787"/>
              <a:ext cx="49386" cy="53945"/>
            </a:xfrm>
            <a:custGeom>
              <a:rect b="b" l="l" r="r" t="t"/>
              <a:pathLst>
                <a:path extrusionOk="0" h="1692" w="1549">
                  <a:moveTo>
                    <a:pt x="774" y="1"/>
                  </a:moveTo>
                  <a:cubicBezTo>
                    <a:pt x="358" y="1"/>
                    <a:pt x="0" y="382"/>
                    <a:pt x="0" y="846"/>
                  </a:cubicBezTo>
                  <a:cubicBezTo>
                    <a:pt x="0" y="1311"/>
                    <a:pt x="358" y="1692"/>
                    <a:pt x="774" y="1692"/>
                  </a:cubicBezTo>
                  <a:cubicBezTo>
                    <a:pt x="1215" y="1680"/>
                    <a:pt x="1548" y="1299"/>
                    <a:pt x="1548" y="846"/>
                  </a:cubicBezTo>
                  <a:cubicBezTo>
                    <a:pt x="1548" y="382"/>
                    <a:pt x="1191" y="1"/>
                    <a:pt x="77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9" name="Google Shape;949;p19"/>
            <p:cNvSpPr/>
            <p:nvPr/>
          </p:nvSpPr>
          <p:spPr>
            <a:xfrm>
              <a:off x="8871815" y="2357981"/>
              <a:ext cx="49386" cy="52128"/>
            </a:xfrm>
            <a:custGeom>
              <a:rect b="b" l="l" r="r" t="t"/>
              <a:pathLst>
                <a:path extrusionOk="0" h="1635" w="1549">
                  <a:moveTo>
                    <a:pt x="774" y="0"/>
                  </a:moveTo>
                  <a:cubicBezTo>
                    <a:pt x="387" y="0"/>
                    <a:pt x="0" y="271"/>
                    <a:pt x="0" y="813"/>
                  </a:cubicBezTo>
                  <a:cubicBezTo>
                    <a:pt x="0" y="1361"/>
                    <a:pt x="387" y="1634"/>
                    <a:pt x="774" y="1634"/>
                  </a:cubicBezTo>
                  <a:cubicBezTo>
                    <a:pt x="1161" y="1634"/>
                    <a:pt x="1548" y="1361"/>
                    <a:pt x="1548" y="813"/>
                  </a:cubicBezTo>
                  <a:cubicBezTo>
                    <a:pt x="1548" y="271"/>
                    <a:pt x="1161" y="0"/>
                    <a:pt x="77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0" name="Google Shape;950;p19"/>
            <p:cNvSpPr/>
            <p:nvPr/>
          </p:nvSpPr>
          <p:spPr>
            <a:xfrm>
              <a:off x="8874461" y="2245689"/>
              <a:ext cx="49386" cy="53563"/>
            </a:xfrm>
            <a:custGeom>
              <a:rect b="b" l="l" r="r" t="t"/>
              <a:pathLst>
                <a:path extrusionOk="0" h="1680" w="1549">
                  <a:moveTo>
                    <a:pt x="775" y="1"/>
                  </a:moveTo>
                  <a:cubicBezTo>
                    <a:pt x="358" y="1"/>
                    <a:pt x="1" y="394"/>
                    <a:pt x="1" y="846"/>
                  </a:cubicBezTo>
                  <a:cubicBezTo>
                    <a:pt x="1" y="1299"/>
                    <a:pt x="358" y="1680"/>
                    <a:pt x="775" y="1680"/>
                  </a:cubicBezTo>
                  <a:cubicBezTo>
                    <a:pt x="781" y="1680"/>
                    <a:pt x="787" y="1680"/>
                    <a:pt x="793" y="1680"/>
                  </a:cubicBezTo>
                  <a:cubicBezTo>
                    <a:pt x="1202" y="1680"/>
                    <a:pt x="1549" y="1292"/>
                    <a:pt x="1549" y="846"/>
                  </a:cubicBezTo>
                  <a:cubicBezTo>
                    <a:pt x="1549" y="382"/>
                    <a:pt x="1191" y="1"/>
                    <a:pt x="77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1" name="Google Shape;951;p19"/>
            <p:cNvSpPr/>
            <p:nvPr/>
          </p:nvSpPr>
          <p:spPr>
            <a:xfrm>
              <a:off x="8857372" y="2104829"/>
              <a:ext cx="46357" cy="48716"/>
            </a:xfrm>
            <a:custGeom>
              <a:rect b="b" l="l" r="r" t="t"/>
              <a:pathLst>
                <a:path extrusionOk="0" h="1528" w="1454">
                  <a:moveTo>
                    <a:pt x="724" y="0"/>
                  </a:moveTo>
                  <a:cubicBezTo>
                    <a:pt x="362" y="0"/>
                    <a:pt x="1" y="253"/>
                    <a:pt x="1" y="764"/>
                  </a:cubicBezTo>
                  <a:cubicBezTo>
                    <a:pt x="1" y="1271"/>
                    <a:pt x="366" y="1527"/>
                    <a:pt x="730" y="1527"/>
                  </a:cubicBezTo>
                  <a:cubicBezTo>
                    <a:pt x="1092" y="1527"/>
                    <a:pt x="1454" y="1274"/>
                    <a:pt x="1454" y="764"/>
                  </a:cubicBezTo>
                  <a:cubicBezTo>
                    <a:pt x="1454" y="256"/>
                    <a:pt x="1088" y="0"/>
                    <a:pt x="72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2" name="Google Shape;952;p19"/>
            <p:cNvSpPr/>
            <p:nvPr/>
          </p:nvSpPr>
          <p:spPr>
            <a:xfrm>
              <a:off x="8784486" y="2196684"/>
              <a:ext cx="50916" cy="53116"/>
            </a:xfrm>
            <a:custGeom>
              <a:rect b="b" l="l" r="r" t="t"/>
              <a:pathLst>
                <a:path extrusionOk="0" h="1666" w="1597">
                  <a:moveTo>
                    <a:pt x="795" y="1"/>
                  </a:moveTo>
                  <a:cubicBezTo>
                    <a:pt x="398" y="1"/>
                    <a:pt x="1" y="277"/>
                    <a:pt x="1" y="836"/>
                  </a:cubicBezTo>
                  <a:cubicBezTo>
                    <a:pt x="1" y="1389"/>
                    <a:pt x="400" y="1666"/>
                    <a:pt x="799" y="1666"/>
                  </a:cubicBezTo>
                  <a:cubicBezTo>
                    <a:pt x="1198" y="1666"/>
                    <a:pt x="1596" y="1389"/>
                    <a:pt x="1596" y="836"/>
                  </a:cubicBezTo>
                  <a:cubicBezTo>
                    <a:pt x="1596" y="280"/>
                    <a:pt x="1195" y="1"/>
                    <a:pt x="79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3" name="Google Shape;953;p19"/>
            <p:cNvSpPr/>
            <p:nvPr/>
          </p:nvSpPr>
          <p:spPr>
            <a:xfrm>
              <a:off x="8789811" y="2325046"/>
              <a:ext cx="49386" cy="53180"/>
            </a:xfrm>
            <a:custGeom>
              <a:rect b="b" l="l" r="r" t="t"/>
              <a:pathLst>
                <a:path extrusionOk="0" h="1668" w="1549">
                  <a:moveTo>
                    <a:pt x="775" y="0"/>
                  </a:moveTo>
                  <a:cubicBezTo>
                    <a:pt x="358" y="0"/>
                    <a:pt x="1" y="393"/>
                    <a:pt x="1" y="834"/>
                  </a:cubicBezTo>
                  <a:cubicBezTo>
                    <a:pt x="1" y="1298"/>
                    <a:pt x="358" y="1667"/>
                    <a:pt x="775" y="1667"/>
                  </a:cubicBezTo>
                  <a:cubicBezTo>
                    <a:pt x="781" y="1667"/>
                    <a:pt x="787" y="1668"/>
                    <a:pt x="794" y="1668"/>
                  </a:cubicBezTo>
                  <a:cubicBezTo>
                    <a:pt x="1202" y="1668"/>
                    <a:pt x="1548" y="1291"/>
                    <a:pt x="1548" y="834"/>
                  </a:cubicBezTo>
                  <a:cubicBezTo>
                    <a:pt x="1548" y="369"/>
                    <a:pt x="1191" y="0"/>
                    <a:pt x="77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4" name="Google Shape;954;p19"/>
            <p:cNvSpPr/>
            <p:nvPr/>
          </p:nvSpPr>
          <p:spPr>
            <a:xfrm>
              <a:off x="8793988" y="2454396"/>
              <a:ext cx="50151" cy="52415"/>
            </a:xfrm>
            <a:custGeom>
              <a:rect b="b" l="l" r="r" t="t"/>
              <a:pathLst>
                <a:path extrusionOk="0" h="1644" w="1573">
                  <a:moveTo>
                    <a:pt x="786" y="0"/>
                  </a:moveTo>
                  <a:cubicBezTo>
                    <a:pt x="394" y="0"/>
                    <a:pt x="1" y="271"/>
                    <a:pt x="1" y="813"/>
                  </a:cubicBezTo>
                  <a:cubicBezTo>
                    <a:pt x="1" y="1367"/>
                    <a:pt x="394" y="1643"/>
                    <a:pt x="786" y="1643"/>
                  </a:cubicBezTo>
                  <a:cubicBezTo>
                    <a:pt x="1179" y="1643"/>
                    <a:pt x="1572" y="1367"/>
                    <a:pt x="1572" y="813"/>
                  </a:cubicBezTo>
                  <a:cubicBezTo>
                    <a:pt x="1572" y="271"/>
                    <a:pt x="1179" y="0"/>
                    <a:pt x="78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5" name="Google Shape;955;p19"/>
            <p:cNvSpPr/>
            <p:nvPr/>
          </p:nvSpPr>
          <p:spPr>
            <a:xfrm>
              <a:off x="8789811" y="2570930"/>
              <a:ext cx="49769" cy="52128"/>
            </a:xfrm>
            <a:custGeom>
              <a:rect b="b" l="l" r="r" t="t"/>
              <a:pathLst>
                <a:path extrusionOk="0" h="1635" w="1561">
                  <a:moveTo>
                    <a:pt x="781" y="1"/>
                  </a:moveTo>
                  <a:cubicBezTo>
                    <a:pt x="391" y="1"/>
                    <a:pt x="1" y="271"/>
                    <a:pt x="1" y="813"/>
                  </a:cubicBezTo>
                  <a:cubicBezTo>
                    <a:pt x="1" y="1361"/>
                    <a:pt x="391" y="1635"/>
                    <a:pt x="781" y="1635"/>
                  </a:cubicBezTo>
                  <a:cubicBezTo>
                    <a:pt x="1170" y="1635"/>
                    <a:pt x="1560" y="1361"/>
                    <a:pt x="1560" y="813"/>
                  </a:cubicBezTo>
                  <a:cubicBezTo>
                    <a:pt x="1560" y="271"/>
                    <a:pt x="1170" y="1"/>
                    <a:pt x="78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6" name="Google Shape;956;p19"/>
            <p:cNvSpPr/>
            <p:nvPr/>
          </p:nvSpPr>
          <p:spPr>
            <a:xfrm>
              <a:off x="8806518" y="2744502"/>
              <a:ext cx="34561" cy="36187"/>
            </a:xfrm>
            <a:custGeom>
              <a:rect b="b" l="l" r="r" t="t"/>
              <a:pathLst>
                <a:path extrusionOk="0" h="1135" w="1084">
                  <a:moveTo>
                    <a:pt x="542" y="1"/>
                  </a:moveTo>
                  <a:cubicBezTo>
                    <a:pt x="271" y="1"/>
                    <a:pt x="1" y="191"/>
                    <a:pt x="1" y="572"/>
                  </a:cubicBezTo>
                  <a:cubicBezTo>
                    <a:pt x="1" y="947"/>
                    <a:pt x="271" y="1135"/>
                    <a:pt x="542" y="1135"/>
                  </a:cubicBezTo>
                  <a:cubicBezTo>
                    <a:pt x="813" y="1135"/>
                    <a:pt x="1084" y="947"/>
                    <a:pt x="1084" y="572"/>
                  </a:cubicBezTo>
                  <a:cubicBezTo>
                    <a:pt x="1084" y="191"/>
                    <a:pt x="813" y="1"/>
                    <a:pt x="54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7" name="Google Shape;957;p19"/>
            <p:cNvSpPr/>
            <p:nvPr/>
          </p:nvSpPr>
          <p:spPr>
            <a:xfrm>
              <a:off x="8796634" y="2882301"/>
              <a:ext cx="49386" cy="53180"/>
            </a:xfrm>
            <a:custGeom>
              <a:rect b="b" l="l" r="r" t="t"/>
              <a:pathLst>
                <a:path extrusionOk="0" h="1668" w="1549">
                  <a:moveTo>
                    <a:pt x="775" y="1"/>
                  </a:moveTo>
                  <a:cubicBezTo>
                    <a:pt x="358" y="1"/>
                    <a:pt x="1" y="382"/>
                    <a:pt x="1" y="834"/>
                  </a:cubicBezTo>
                  <a:cubicBezTo>
                    <a:pt x="1" y="1275"/>
                    <a:pt x="358" y="1668"/>
                    <a:pt x="775" y="1668"/>
                  </a:cubicBezTo>
                  <a:cubicBezTo>
                    <a:pt x="1203" y="1668"/>
                    <a:pt x="1549" y="1275"/>
                    <a:pt x="1549" y="834"/>
                  </a:cubicBezTo>
                  <a:cubicBezTo>
                    <a:pt x="1549" y="382"/>
                    <a:pt x="1192" y="1"/>
                    <a:pt x="77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8" name="Google Shape;958;p19"/>
            <p:cNvSpPr/>
            <p:nvPr/>
          </p:nvSpPr>
          <p:spPr>
            <a:xfrm>
              <a:off x="8803489" y="3013660"/>
              <a:ext cx="50119" cy="52128"/>
            </a:xfrm>
            <a:custGeom>
              <a:rect b="b" l="l" r="r" t="t"/>
              <a:pathLst>
                <a:path extrusionOk="0" h="1635" w="1572">
                  <a:moveTo>
                    <a:pt x="786" y="0"/>
                  </a:moveTo>
                  <a:cubicBezTo>
                    <a:pt x="393" y="0"/>
                    <a:pt x="0" y="274"/>
                    <a:pt x="0" y="822"/>
                  </a:cubicBezTo>
                  <a:cubicBezTo>
                    <a:pt x="0" y="1364"/>
                    <a:pt x="393" y="1634"/>
                    <a:pt x="786" y="1634"/>
                  </a:cubicBezTo>
                  <a:cubicBezTo>
                    <a:pt x="1179" y="1634"/>
                    <a:pt x="1572" y="1364"/>
                    <a:pt x="1572" y="822"/>
                  </a:cubicBezTo>
                  <a:cubicBezTo>
                    <a:pt x="1572" y="274"/>
                    <a:pt x="1179" y="0"/>
                    <a:pt x="78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9" name="Google Shape;959;p19"/>
            <p:cNvSpPr/>
            <p:nvPr/>
          </p:nvSpPr>
          <p:spPr>
            <a:xfrm>
              <a:off x="8806518" y="3136156"/>
              <a:ext cx="57165" cy="54902"/>
            </a:xfrm>
            <a:custGeom>
              <a:rect b="b" l="l" r="r" t="t"/>
              <a:pathLst>
                <a:path extrusionOk="0" h="1722" w="1793">
                  <a:moveTo>
                    <a:pt x="974" y="0"/>
                  </a:moveTo>
                  <a:cubicBezTo>
                    <a:pt x="951" y="0"/>
                    <a:pt x="929" y="1"/>
                    <a:pt x="905" y="4"/>
                  </a:cubicBezTo>
                  <a:cubicBezTo>
                    <a:pt x="560" y="28"/>
                    <a:pt x="310" y="183"/>
                    <a:pt x="179" y="540"/>
                  </a:cubicBezTo>
                  <a:cubicBezTo>
                    <a:pt x="1" y="1016"/>
                    <a:pt x="239" y="1564"/>
                    <a:pt x="703" y="1695"/>
                  </a:cubicBezTo>
                  <a:cubicBezTo>
                    <a:pt x="764" y="1713"/>
                    <a:pt x="826" y="1722"/>
                    <a:pt x="888" y="1722"/>
                  </a:cubicBezTo>
                  <a:cubicBezTo>
                    <a:pt x="1228" y="1722"/>
                    <a:pt x="1567" y="1460"/>
                    <a:pt x="1667" y="1087"/>
                  </a:cubicBezTo>
                  <a:cubicBezTo>
                    <a:pt x="1793" y="598"/>
                    <a:pt x="1461" y="0"/>
                    <a:pt x="97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0" name="Google Shape;960;p19"/>
            <p:cNvSpPr/>
            <p:nvPr/>
          </p:nvSpPr>
          <p:spPr>
            <a:xfrm>
              <a:off x="8724514" y="2657780"/>
              <a:ext cx="48621" cy="51267"/>
            </a:xfrm>
            <a:custGeom>
              <a:rect b="b" l="l" r="r" t="t"/>
              <a:pathLst>
                <a:path extrusionOk="0" h="1608" w="1525">
                  <a:moveTo>
                    <a:pt x="763" y="0"/>
                  </a:moveTo>
                  <a:cubicBezTo>
                    <a:pt x="382" y="0"/>
                    <a:pt x="1" y="268"/>
                    <a:pt x="1" y="804"/>
                  </a:cubicBezTo>
                  <a:cubicBezTo>
                    <a:pt x="1" y="1340"/>
                    <a:pt x="382" y="1608"/>
                    <a:pt x="763" y="1608"/>
                  </a:cubicBezTo>
                  <a:cubicBezTo>
                    <a:pt x="1144" y="1608"/>
                    <a:pt x="1525" y="1340"/>
                    <a:pt x="1525" y="804"/>
                  </a:cubicBezTo>
                  <a:cubicBezTo>
                    <a:pt x="1525" y="268"/>
                    <a:pt x="1144" y="0"/>
                    <a:pt x="763"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1" name="Google Shape;961;p19"/>
            <p:cNvSpPr/>
            <p:nvPr/>
          </p:nvSpPr>
          <p:spPr>
            <a:xfrm>
              <a:off x="8724514" y="2805240"/>
              <a:ext cx="53180" cy="58122"/>
            </a:xfrm>
            <a:custGeom>
              <a:rect b="b" l="l" r="r" t="t"/>
              <a:pathLst>
                <a:path extrusionOk="0" h="1823" w="1668">
                  <a:moveTo>
                    <a:pt x="851" y="1"/>
                  </a:moveTo>
                  <a:cubicBezTo>
                    <a:pt x="846" y="1"/>
                    <a:pt x="840" y="1"/>
                    <a:pt x="834" y="1"/>
                  </a:cubicBezTo>
                  <a:cubicBezTo>
                    <a:pt x="382" y="13"/>
                    <a:pt x="1" y="406"/>
                    <a:pt x="1" y="906"/>
                  </a:cubicBezTo>
                  <a:cubicBezTo>
                    <a:pt x="1" y="1376"/>
                    <a:pt x="372" y="1823"/>
                    <a:pt x="817" y="1823"/>
                  </a:cubicBezTo>
                  <a:cubicBezTo>
                    <a:pt x="823" y="1823"/>
                    <a:pt x="828" y="1823"/>
                    <a:pt x="834" y="1822"/>
                  </a:cubicBezTo>
                  <a:cubicBezTo>
                    <a:pt x="1275" y="1787"/>
                    <a:pt x="1668" y="1418"/>
                    <a:pt x="1668" y="906"/>
                  </a:cubicBezTo>
                  <a:cubicBezTo>
                    <a:pt x="1668" y="447"/>
                    <a:pt x="1285" y="1"/>
                    <a:pt x="8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2" name="Google Shape;962;p19"/>
            <p:cNvSpPr/>
            <p:nvPr/>
          </p:nvSpPr>
          <p:spPr>
            <a:xfrm>
              <a:off x="8722633" y="2947184"/>
              <a:ext cx="56974" cy="61980"/>
            </a:xfrm>
            <a:custGeom>
              <a:rect b="b" l="l" r="r" t="t"/>
              <a:pathLst>
                <a:path extrusionOk="0" h="1944" w="1787">
                  <a:moveTo>
                    <a:pt x="927" y="1"/>
                  </a:moveTo>
                  <a:cubicBezTo>
                    <a:pt x="916" y="1"/>
                    <a:pt x="904" y="1"/>
                    <a:pt x="893" y="2"/>
                  </a:cubicBezTo>
                  <a:cubicBezTo>
                    <a:pt x="393" y="25"/>
                    <a:pt x="0" y="430"/>
                    <a:pt x="0" y="966"/>
                  </a:cubicBezTo>
                  <a:cubicBezTo>
                    <a:pt x="0" y="1466"/>
                    <a:pt x="398" y="1943"/>
                    <a:pt x="860" y="1943"/>
                  </a:cubicBezTo>
                  <a:cubicBezTo>
                    <a:pt x="871" y="1943"/>
                    <a:pt x="882" y="1943"/>
                    <a:pt x="893" y="1942"/>
                  </a:cubicBezTo>
                  <a:cubicBezTo>
                    <a:pt x="1369" y="1907"/>
                    <a:pt x="1786" y="1502"/>
                    <a:pt x="1786" y="966"/>
                  </a:cubicBezTo>
                  <a:cubicBezTo>
                    <a:pt x="1786" y="478"/>
                    <a:pt x="1389" y="1"/>
                    <a:pt x="92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3" name="Google Shape;963;p19"/>
            <p:cNvSpPr/>
            <p:nvPr/>
          </p:nvSpPr>
          <p:spPr>
            <a:xfrm>
              <a:off x="8717308" y="3068595"/>
              <a:ext cx="53563" cy="56400"/>
            </a:xfrm>
            <a:custGeom>
              <a:rect b="b" l="l" r="r" t="t"/>
              <a:pathLst>
                <a:path extrusionOk="0" h="1769" w="1680">
                  <a:moveTo>
                    <a:pt x="840" y="1"/>
                  </a:moveTo>
                  <a:cubicBezTo>
                    <a:pt x="420" y="1"/>
                    <a:pt x="1" y="295"/>
                    <a:pt x="1" y="885"/>
                  </a:cubicBezTo>
                  <a:cubicBezTo>
                    <a:pt x="1" y="1474"/>
                    <a:pt x="420" y="1769"/>
                    <a:pt x="840" y="1769"/>
                  </a:cubicBezTo>
                  <a:cubicBezTo>
                    <a:pt x="1260" y="1769"/>
                    <a:pt x="1679" y="1474"/>
                    <a:pt x="1679" y="885"/>
                  </a:cubicBezTo>
                  <a:cubicBezTo>
                    <a:pt x="1679" y="295"/>
                    <a:pt x="1260" y="1"/>
                    <a:pt x="84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4" name="Google Shape;964;p19"/>
            <p:cNvSpPr/>
            <p:nvPr/>
          </p:nvSpPr>
          <p:spPr>
            <a:xfrm>
              <a:off x="8737427" y="3173459"/>
              <a:ext cx="49769" cy="54328"/>
            </a:xfrm>
            <a:custGeom>
              <a:rect b="b" l="l" r="r" t="t"/>
              <a:pathLst>
                <a:path extrusionOk="0" h="1704" w="1561">
                  <a:moveTo>
                    <a:pt x="786" y="1"/>
                  </a:moveTo>
                  <a:cubicBezTo>
                    <a:pt x="370" y="1"/>
                    <a:pt x="1" y="394"/>
                    <a:pt x="1" y="858"/>
                  </a:cubicBezTo>
                  <a:cubicBezTo>
                    <a:pt x="1" y="1310"/>
                    <a:pt x="370" y="1703"/>
                    <a:pt x="786" y="1703"/>
                  </a:cubicBezTo>
                  <a:cubicBezTo>
                    <a:pt x="1203" y="1703"/>
                    <a:pt x="1560" y="1310"/>
                    <a:pt x="1560" y="858"/>
                  </a:cubicBezTo>
                  <a:cubicBezTo>
                    <a:pt x="1560" y="394"/>
                    <a:pt x="1191" y="1"/>
                    <a:pt x="78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5" name="Google Shape;965;p19"/>
            <p:cNvSpPr/>
            <p:nvPr/>
          </p:nvSpPr>
          <p:spPr>
            <a:xfrm>
              <a:off x="8617099" y="3015924"/>
              <a:ext cx="48621" cy="52415"/>
            </a:xfrm>
            <a:custGeom>
              <a:rect b="b" l="l" r="r" t="t"/>
              <a:pathLst>
                <a:path extrusionOk="0" h="1644" w="1525">
                  <a:moveTo>
                    <a:pt x="762" y="1"/>
                  </a:moveTo>
                  <a:cubicBezTo>
                    <a:pt x="346" y="1"/>
                    <a:pt x="0" y="382"/>
                    <a:pt x="0" y="822"/>
                  </a:cubicBezTo>
                  <a:cubicBezTo>
                    <a:pt x="0" y="1275"/>
                    <a:pt x="346" y="1644"/>
                    <a:pt x="762" y="1644"/>
                  </a:cubicBezTo>
                  <a:cubicBezTo>
                    <a:pt x="1179" y="1644"/>
                    <a:pt x="1524" y="1275"/>
                    <a:pt x="1524" y="822"/>
                  </a:cubicBezTo>
                  <a:cubicBezTo>
                    <a:pt x="1524" y="382"/>
                    <a:pt x="1179" y="1"/>
                    <a:pt x="76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6" name="Google Shape;966;p19"/>
            <p:cNvSpPr/>
            <p:nvPr/>
          </p:nvSpPr>
          <p:spPr>
            <a:xfrm>
              <a:off x="8617099" y="2876020"/>
              <a:ext cx="62649" cy="59812"/>
            </a:xfrm>
            <a:custGeom>
              <a:rect b="b" l="l" r="r" t="t"/>
              <a:pathLst>
                <a:path extrusionOk="0" h="1876" w="1965">
                  <a:moveTo>
                    <a:pt x="991" y="1"/>
                  </a:moveTo>
                  <a:cubicBezTo>
                    <a:pt x="613" y="1"/>
                    <a:pt x="266" y="284"/>
                    <a:pt x="155" y="686"/>
                  </a:cubicBezTo>
                  <a:cubicBezTo>
                    <a:pt x="0" y="1186"/>
                    <a:pt x="310" y="1650"/>
                    <a:pt x="727" y="1829"/>
                  </a:cubicBezTo>
                  <a:cubicBezTo>
                    <a:pt x="807" y="1861"/>
                    <a:pt x="890" y="1876"/>
                    <a:pt x="972" y="1876"/>
                  </a:cubicBezTo>
                  <a:cubicBezTo>
                    <a:pt x="1312" y="1876"/>
                    <a:pt x="1640" y="1619"/>
                    <a:pt x="1774" y="1293"/>
                  </a:cubicBezTo>
                  <a:cubicBezTo>
                    <a:pt x="1965" y="793"/>
                    <a:pt x="1715" y="174"/>
                    <a:pt x="1203" y="31"/>
                  </a:cubicBezTo>
                  <a:cubicBezTo>
                    <a:pt x="1132" y="11"/>
                    <a:pt x="1061" y="1"/>
                    <a:pt x="99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7" name="Google Shape;967;p19"/>
            <p:cNvSpPr/>
            <p:nvPr/>
          </p:nvSpPr>
          <p:spPr>
            <a:xfrm>
              <a:off x="8618980" y="2753174"/>
              <a:ext cx="54328" cy="58951"/>
            </a:xfrm>
            <a:custGeom>
              <a:rect b="b" l="l" r="r" t="t"/>
              <a:pathLst>
                <a:path extrusionOk="0" h="1849" w="1704">
                  <a:moveTo>
                    <a:pt x="895" y="1"/>
                  </a:moveTo>
                  <a:cubicBezTo>
                    <a:pt x="879" y="1"/>
                    <a:pt x="863" y="1"/>
                    <a:pt x="846" y="3"/>
                  </a:cubicBezTo>
                  <a:cubicBezTo>
                    <a:pt x="394" y="14"/>
                    <a:pt x="1" y="407"/>
                    <a:pt x="1" y="919"/>
                  </a:cubicBezTo>
                  <a:cubicBezTo>
                    <a:pt x="1" y="1384"/>
                    <a:pt x="364" y="1849"/>
                    <a:pt x="813" y="1849"/>
                  </a:cubicBezTo>
                  <a:cubicBezTo>
                    <a:pt x="824" y="1849"/>
                    <a:pt x="835" y="1849"/>
                    <a:pt x="846" y="1848"/>
                  </a:cubicBezTo>
                  <a:cubicBezTo>
                    <a:pt x="1311" y="1812"/>
                    <a:pt x="1703" y="1431"/>
                    <a:pt x="1703" y="919"/>
                  </a:cubicBezTo>
                  <a:cubicBezTo>
                    <a:pt x="1703" y="460"/>
                    <a:pt x="1338" y="1"/>
                    <a:pt x="89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8" name="Google Shape;968;p19"/>
            <p:cNvSpPr/>
            <p:nvPr/>
          </p:nvSpPr>
          <p:spPr>
            <a:xfrm>
              <a:off x="8621276" y="2583747"/>
              <a:ext cx="53913" cy="56113"/>
            </a:xfrm>
            <a:custGeom>
              <a:rect b="b" l="l" r="r" t="t"/>
              <a:pathLst>
                <a:path extrusionOk="0" h="1760" w="1691">
                  <a:moveTo>
                    <a:pt x="846" y="0"/>
                  </a:moveTo>
                  <a:cubicBezTo>
                    <a:pt x="423" y="0"/>
                    <a:pt x="0" y="292"/>
                    <a:pt x="0" y="876"/>
                  </a:cubicBezTo>
                  <a:cubicBezTo>
                    <a:pt x="12" y="1465"/>
                    <a:pt x="435" y="1760"/>
                    <a:pt x="855" y="1760"/>
                  </a:cubicBezTo>
                  <a:cubicBezTo>
                    <a:pt x="1274" y="1760"/>
                    <a:pt x="1691" y="1465"/>
                    <a:pt x="1691" y="876"/>
                  </a:cubicBezTo>
                  <a:cubicBezTo>
                    <a:pt x="1691" y="292"/>
                    <a:pt x="1268" y="0"/>
                    <a:pt x="84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9" name="Google Shape;969;p19"/>
            <p:cNvSpPr/>
            <p:nvPr/>
          </p:nvSpPr>
          <p:spPr>
            <a:xfrm>
              <a:off x="8697572" y="2509841"/>
              <a:ext cx="56209" cy="60513"/>
            </a:xfrm>
            <a:custGeom>
              <a:rect b="b" l="l" r="r" t="t"/>
              <a:pathLst>
                <a:path extrusionOk="0" h="1898" w="1763">
                  <a:moveTo>
                    <a:pt x="931" y="1"/>
                  </a:moveTo>
                  <a:cubicBezTo>
                    <a:pt x="914" y="1"/>
                    <a:pt x="898" y="1"/>
                    <a:pt x="881" y="3"/>
                  </a:cubicBezTo>
                  <a:cubicBezTo>
                    <a:pt x="405" y="27"/>
                    <a:pt x="0" y="419"/>
                    <a:pt x="0" y="943"/>
                  </a:cubicBezTo>
                  <a:cubicBezTo>
                    <a:pt x="0" y="1426"/>
                    <a:pt x="378" y="1898"/>
                    <a:pt x="832" y="1898"/>
                  </a:cubicBezTo>
                  <a:cubicBezTo>
                    <a:pt x="849" y="1898"/>
                    <a:pt x="865" y="1897"/>
                    <a:pt x="881" y="1896"/>
                  </a:cubicBezTo>
                  <a:cubicBezTo>
                    <a:pt x="1358" y="1872"/>
                    <a:pt x="1763" y="1467"/>
                    <a:pt x="1763" y="943"/>
                  </a:cubicBezTo>
                  <a:cubicBezTo>
                    <a:pt x="1763" y="472"/>
                    <a:pt x="1385" y="1"/>
                    <a:pt x="93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0" name="Google Shape;970;p19"/>
            <p:cNvSpPr/>
            <p:nvPr/>
          </p:nvSpPr>
          <p:spPr>
            <a:xfrm>
              <a:off x="8702897" y="2389195"/>
              <a:ext cx="54296" cy="58887"/>
            </a:xfrm>
            <a:custGeom>
              <a:rect b="b" l="l" r="r" t="t"/>
              <a:pathLst>
                <a:path extrusionOk="0" h="1847" w="1703">
                  <a:moveTo>
                    <a:pt x="874" y="0"/>
                  </a:moveTo>
                  <a:cubicBezTo>
                    <a:pt x="869" y="0"/>
                    <a:pt x="863" y="0"/>
                    <a:pt x="857" y="1"/>
                  </a:cubicBezTo>
                  <a:cubicBezTo>
                    <a:pt x="393" y="12"/>
                    <a:pt x="0" y="405"/>
                    <a:pt x="0" y="929"/>
                  </a:cubicBezTo>
                  <a:cubicBezTo>
                    <a:pt x="0" y="1399"/>
                    <a:pt x="383" y="1846"/>
                    <a:pt x="839" y="1846"/>
                  </a:cubicBezTo>
                  <a:cubicBezTo>
                    <a:pt x="845" y="1846"/>
                    <a:pt x="851" y="1846"/>
                    <a:pt x="857" y="1846"/>
                  </a:cubicBezTo>
                  <a:cubicBezTo>
                    <a:pt x="1310" y="1822"/>
                    <a:pt x="1703" y="1441"/>
                    <a:pt x="1703" y="929"/>
                  </a:cubicBezTo>
                  <a:cubicBezTo>
                    <a:pt x="1703" y="459"/>
                    <a:pt x="1320" y="0"/>
                    <a:pt x="87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1" name="Google Shape;971;p19"/>
            <p:cNvSpPr/>
            <p:nvPr/>
          </p:nvSpPr>
          <p:spPr>
            <a:xfrm>
              <a:off x="8707074" y="2282131"/>
              <a:ext cx="51650" cy="55858"/>
            </a:xfrm>
            <a:custGeom>
              <a:rect b="b" l="l" r="r" t="t"/>
              <a:pathLst>
                <a:path extrusionOk="0" h="1752" w="1620">
                  <a:moveTo>
                    <a:pt x="810" y="1"/>
                  </a:moveTo>
                  <a:cubicBezTo>
                    <a:pt x="381" y="1"/>
                    <a:pt x="0" y="394"/>
                    <a:pt x="0" y="870"/>
                  </a:cubicBezTo>
                  <a:cubicBezTo>
                    <a:pt x="0" y="1346"/>
                    <a:pt x="381" y="1751"/>
                    <a:pt x="810" y="1751"/>
                  </a:cubicBezTo>
                  <a:cubicBezTo>
                    <a:pt x="1238" y="1739"/>
                    <a:pt x="1619" y="1346"/>
                    <a:pt x="1619" y="870"/>
                  </a:cubicBezTo>
                  <a:cubicBezTo>
                    <a:pt x="1619" y="394"/>
                    <a:pt x="1238" y="1"/>
                    <a:pt x="81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2" name="Google Shape;972;p19"/>
            <p:cNvSpPr/>
            <p:nvPr/>
          </p:nvSpPr>
          <p:spPr>
            <a:xfrm>
              <a:off x="8698720" y="2161804"/>
              <a:ext cx="49354" cy="53180"/>
            </a:xfrm>
            <a:custGeom>
              <a:rect b="b" l="l" r="r" t="t"/>
              <a:pathLst>
                <a:path extrusionOk="0" h="1668" w="1548">
                  <a:moveTo>
                    <a:pt x="774" y="1"/>
                  </a:moveTo>
                  <a:cubicBezTo>
                    <a:pt x="357" y="1"/>
                    <a:pt x="0" y="394"/>
                    <a:pt x="0" y="834"/>
                  </a:cubicBezTo>
                  <a:cubicBezTo>
                    <a:pt x="0" y="1287"/>
                    <a:pt x="357" y="1668"/>
                    <a:pt x="774" y="1668"/>
                  </a:cubicBezTo>
                  <a:cubicBezTo>
                    <a:pt x="1191" y="1668"/>
                    <a:pt x="1548" y="1298"/>
                    <a:pt x="1548" y="834"/>
                  </a:cubicBezTo>
                  <a:cubicBezTo>
                    <a:pt x="1548" y="394"/>
                    <a:pt x="1191" y="1"/>
                    <a:pt x="77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3" name="Google Shape;973;p19"/>
            <p:cNvSpPr/>
            <p:nvPr/>
          </p:nvSpPr>
          <p:spPr>
            <a:xfrm>
              <a:off x="8611009" y="2255190"/>
              <a:ext cx="47505" cy="49864"/>
            </a:xfrm>
            <a:custGeom>
              <a:rect b="b" l="l" r="r" t="t"/>
              <a:pathLst>
                <a:path extrusionOk="0" h="1564" w="1490">
                  <a:moveTo>
                    <a:pt x="745" y="1"/>
                  </a:moveTo>
                  <a:cubicBezTo>
                    <a:pt x="373" y="1"/>
                    <a:pt x="1" y="263"/>
                    <a:pt x="1" y="786"/>
                  </a:cubicBezTo>
                  <a:cubicBezTo>
                    <a:pt x="1" y="1304"/>
                    <a:pt x="373" y="1563"/>
                    <a:pt x="745" y="1563"/>
                  </a:cubicBezTo>
                  <a:cubicBezTo>
                    <a:pt x="1117" y="1563"/>
                    <a:pt x="1489" y="1304"/>
                    <a:pt x="1489" y="786"/>
                  </a:cubicBezTo>
                  <a:cubicBezTo>
                    <a:pt x="1489" y="263"/>
                    <a:pt x="1117" y="1"/>
                    <a:pt x="74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4" name="Google Shape;974;p19"/>
            <p:cNvSpPr/>
            <p:nvPr/>
          </p:nvSpPr>
          <p:spPr>
            <a:xfrm>
              <a:off x="8610627" y="2365633"/>
              <a:ext cx="56974" cy="61565"/>
            </a:xfrm>
            <a:custGeom>
              <a:rect b="b" l="l" r="r" t="t"/>
              <a:pathLst>
                <a:path extrusionOk="0" h="1931" w="1787">
                  <a:moveTo>
                    <a:pt x="929" y="0"/>
                  </a:moveTo>
                  <a:cubicBezTo>
                    <a:pt x="917" y="0"/>
                    <a:pt x="906" y="1"/>
                    <a:pt x="894" y="1"/>
                  </a:cubicBezTo>
                  <a:cubicBezTo>
                    <a:pt x="418" y="25"/>
                    <a:pt x="1" y="430"/>
                    <a:pt x="1" y="966"/>
                  </a:cubicBezTo>
                  <a:cubicBezTo>
                    <a:pt x="1" y="1460"/>
                    <a:pt x="384" y="1930"/>
                    <a:pt x="876" y="1930"/>
                  </a:cubicBezTo>
                  <a:cubicBezTo>
                    <a:pt x="882" y="1930"/>
                    <a:pt x="888" y="1930"/>
                    <a:pt x="894" y="1930"/>
                  </a:cubicBezTo>
                  <a:cubicBezTo>
                    <a:pt x="1382" y="1894"/>
                    <a:pt x="1787" y="1513"/>
                    <a:pt x="1787" y="966"/>
                  </a:cubicBezTo>
                  <a:cubicBezTo>
                    <a:pt x="1787" y="466"/>
                    <a:pt x="1401" y="0"/>
                    <a:pt x="92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5" name="Google Shape;975;p19"/>
            <p:cNvSpPr/>
            <p:nvPr/>
          </p:nvSpPr>
          <p:spPr>
            <a:xfrm>
              <a:off x="8617482" y="2460008"/>
              <a:ext cx="57707" cy="60385"/>
            </a:xfrm>
            <a:custGeom>
              <a:rect b="b" l="l" r="r" t="t"/>
              <a:pathLst>
                <a:path extrusionOk="0" h="1894" w="1810">
                  <a:moveTo>
                    <a:pt x="905" y="0"/>
                  </a:moveTo>
                  <a:cubicBezTo>
                    <a:pt x="453" y="0"/>
                    <a:pt x="0" y="316"/>
                    <a:pt x="0" y="947"/>
                  </a:cubicBezTo>
                  <a:cubicBezTo>
                    <a:pt x="0" y="1578"/>
                    <a:pt x="453" y="1893"/>
                    <a:pt x="905" y="1893"/>
                  </a:cubicBezTo>
                  <a:cubicBezTo>
                    <a:pt x="1358" y="1893"/>
                    <a:pt x="1810" y="1578"/>
                    <a:pt x="1810" y="947"/>
                  </a:cubicBezTo>
                  <a:cubicBezTo>
                    <a:pt x="1810" y="316"/>
                    <a:pt x="1358" y="0"/>
                    <a:pt x="90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6" name="Google Shape;976;p19"/>
            <p:cNvSpPr/>
            <p:nvPr/>
          </p:nvSpPr>
          <p:spPr>
            <a:xfrm>
              <a:off x="8537742" y="2431345"/>
              <a:ext cx="56591" cy="59238"/>
            </a:xfrm>
            <a:custGeom>
              <a:rect b="b" l="l" r="r" t="t"/>
              <a:pathLst>
                <a:path extrusionOk="0" h="1858" w="1775">
                  <a:moveTo>
                    <a:pt x="888" y="0"/>
                  </a:moveTo>
                  <a:cubicBezTo>
                    <a:pt x="444" y="0"/>
                    <a:pt x="1" y="310"/>
                    <a:pt x="1" y="929"/>
                  </a:cubicBezTo>
                  <a:cubicBezTo>
                    <a:pt x="13" y="1548"/>
                    <a:pt x="456" y="1857"/>
                    <a:pt x="897" y="1857"/>
                  </a:cubicBezTo>
                  <a:cubicBezTo>
                    <a:pt x="1337" y="1857"/>
                    <a:pt x="1775" y="1548"/>
                    <a:pt x="1775" y="929"/>
                  </a:cubicBezTo>
                  <a:cubicBezTo>
                    <a:pt x="1775" y="310"/>
                    <a:pt x="1331" y="0"/>
                    <a:pt x="8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7" name="Google Shape;977;p19"/>
            <p:cNvSpPr/>
            <p:nvPr/>
          </p:nvSpPr>
          <p:spPr>
            <a:xfrm>
              <a:off x="8518006" y="2539110"/>
              <a:ext cx="57739" cy="62745"/>
            </a:xfrm>
            <a:custGeom>
              <a:rect b="b" l="l" r="r" t="t"/>
              <a:pathLst>
                <a:path extrusionOk="0" h="1968" w="1811">
                  <a:moveTo>
                    <a:pt x="940" y="1"/>
                  </a:moveTo>
                  <a:cubicBezTo>
                    <a:pt x="929" y="1"/>
                    <a:pt x="917" y="1"/>
                    <a:pt x="906" y="1"/>
                  </a:cubicBezTo>
                  <a:cubicBezTo>
                    <a:pt x="417" y="25"/>
                    <a:pt x="1" y="430"/>
                    <a:pt x="1" y="990"/>
                  </a:cubicBezTo>
                  <a:cubicBezTo>
                    <a:pt x="1" y="1484"/>
                    <a:pt x="390" y="1968"/>
                    <a:pt x="856" y="1968"/>
                  </a:cubicBezTo>
                  <a:cubicBezTo>
                    <a:pt x="873" y="1968"/>
                    <a:pt x="889" y="1967"/>
                    <a:pt x="906" y="1966"/>
                  </a:cubicBezTo>
                  <a:cubicBezTo>
                    <a:pt x="1394" y="1942"/>
                    <a:pt x="1811" y="1537"/>
                    <a:pt x="1811" y="990"/>
                  </a:cubicBezTo>
                  <a:cubicBezTo>
                    <a:pt x="1811" y="478"/>
                    <a:pt x="1413" y="1"/>
                    <a:pt x="94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8" name="Google Shape;978;p19"/>
            <p:cNvSpPr/>
            <p:nvPr/>
          </p:nvSpPr>
          <p:spPr>
            <a:xfrm>
              <a:off x="8550654" y="2686698"/>
              <a:ext cx="36091" cy="38068"/>
            </a:xfrm>
            <a:custGeom>
              <a:rect b="b" l="l" r="r" t="t"/>
              <a:pathLst>
                <a:path extrusionOk="0" h="1194" w="1132">
                  <a:moveTo>
                    <a:pt x="560" y="1"/>
                  </a:moveTo>
                  <a:cubicBezTo>
                    <a:pt x="279" y="1"/>
                    <a:pt x="1" y="198"/>
                    <a:pt x="1" y="599"/>
                  </a:cubicBezTo>
                  <a:cubicBezTo>
                    <a:pt x="1" y="994"/>
                    <a:pt x="286" y="1193"/>
                    <a:pt x="569" y="1193"/>
                  </a:cubicBezTo>
                  <a:cubicBezTo>
                    <a:pt x="851" y="1193"/>
                    <a:pt x="1132" y="997"/>
                    <a:pt x="1132" y="599"/>
                  </a:cubicBezTo>
                  <a:cubicBezTo>
                    <a:pt x="1132" y="203"/>
                    <a:pt x="845" y="1"/>
                    <a:pt x="56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9" name="Google Shape;979;p19"/>
            <p:cNvSpPr/>
            <p:nvPr/>
          </p:nvSpPr>
          <p:spPr>
            <a:xfrm>
              <a:off x="8546095" y="2808651"/>
              <a:ext cx="61151" cy="61916"/>
            </a:xfrm>
            <a:custGeom>
              <a:rect b="b" l="l" r="r" t="t"/>
              <a:pathLst>
                <a:path extrusionOk="0" h="1942" w="1918">
                  <a:moveTo>
                    <a:pt x="918" y="1"/>
                  </a:moveTo>
                  <a:cubicBezTo>
                    <a:pt x="453" y="1"/>
                    <a:pt x="1" y="453"/>
                    <a:pt x="25" y="965"/>
                  </a:cubicBezTo>
                  <a:cubicBezTo>
                    <a:pt x="37" y="1489"/>
                    <a:pt x="418" y="1942"/>
                    <a:pt x="918" y="1942"/>
                  </a:cubicBezTo>
                  <a:lnTo>
                    <a:pt x="989" y="1942"/>
                  </a:lnTo>
                  <a:cubicBezTo>
                    <a:pt x="1465" y="1942"/>
                    <a:pt x="1918" y="1489"/>
                    <a:pt x="1882" y="965"/>
                  </a:cubicBezTo>
                  <a:cubicBezTo>
                    <a:pt x="1870" y="453"/>
                    <a:pt x="1501" y="1"/>
                    <a:pt x="98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0" name="Google Shape;980;p19"/>
            <p:cNvSpPr/>
            <p:nvPr/>
          </p:nvSpPr>
          <p:spPr>
            <a:xfrm>
              <a:off x="8548391" y="2930509"/>
              <a:ext cx="50119" cy="54328"/>
            </a:xfrm>
            <a:custGeom>
              <a:rect b="b" l="l" r="r" t="t"/>
              <a:pathLst>
                <a:path extrusionOk="0" h="1704" w="1572">
                  <a:moveTo>
                    <a:pt x="786" y="1"/>
                  </a:moveTo>
                  <a:cubicBezTo>
                    <a:pt x="357" y="1"/>
                    <a:pt x="0" y="394"/>
                    <a:pt x="0" y="846"/>
                  </a:cubicBezTo>
                  <a:cubicBezTo>
                    <a:pt x="0" y="1310"/>
                    <a:pt x="357" y="1703"/>
                    <a:pt x="786" y="1703"/>
                  </a:cubicBezTo>
                  <a:cubicBezTo>
                    <a:pt x="1203" y="1703"/>
                    <a:pt x="1572" y="1310"/>
                    <a:pt x="1572" y="846"/>
                  </a:cubicBezTo>
                  <a:cubicBezTo>
                    <a:pt x="1572" y="394"/>
                    <a:pt x="1215" y="1"/>
                    <a:pt x="78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1" name="Google Shape;981;p19"/>
            <p:cNvSpPr/>
            <p:nvPr/>
          </p:nvSpPr>
          <p:spPr>
            <a:xfrm>
              <a:off x="8472476" y="2736946"/>
              <a:ext cx="61119" cy="63255"/>
            </a:xfrm>
            <a:custGeom>
              <a:rect b="b" l="l" r="r" t="t"/>
              <a:pathLst>
                <a:path extrusionOk="0" h="1984" w="1917">
                  <a:moveTo>
                    <a:pt x="1146" y="1"/>
                  </a:moveTo>
                  <a:cubicBezTo>
                    <a:pt x="1078" y="1"/>
                    <a:pt x="1009" y="15"/>
                    <a:pt x="941" y="47"/>
                  </a:cubicBezTo>
                  <a:cubicBezTo>
                    <a:pt x="738" y="142"/>
                    <a:pt x="595" y="226"/>
                    <a:pt x="429" y="393"/>
                  </a:cubicBezTo>
                  <a:cubicBezTo>
                    <a:pt x="0" y="857"/>
                    <a:pt x="167" y="1655"/>
                    <a:pt x="714" y="1905"/>
                  </a:cubicBezTo>
                  <a:cubicBezTo>
                    <a:pt x="830" y="1959"/>
                    <a:pt x="944" y="1983"/>
                    <a:pt x="1053" y="1983"/>
                  </a:cubicBezTo>
                  <a:cubicBezTo>
                    <a:pt x="1499" y="1983"/>
                    <a:pt x="1867" y="1573"/>
                    <a:pt x="1905" y="1047"/>
                  </a:cubicBezTo>
                  <a:cubicBezTo>
                    <a:pt x="1917" y="893"/>
                    <a:pt x="1905" y="762"/>
                    <a:pt x="1857" y="619"/>
                  </a:cubicBezTo>
                  <a:cubicBezTo>
                    <a:pt x="1760" y="306"/>
                    <a:pt x="1461" y="1"/>
                    <a:pt x="114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2" name="Google Shape;982;p19"/>
            <p:cNvSpPr/>
            <p:nvPr/>
          </p:nvSpPr>
          <p:spPr>
            <a:xfrm>
              <a:off x="8474358" y="2615056"/>
              <a:ext cx="48238" cy="52415"/>
            </a:xfrm>
            <a:custGeom>
              <a:rect b="b" l="l" r="r" t="t"/>
              <a:pathLst>
                <a:path extrusionOk="0" h="1644" w="1513">
                  <a:moveTo>
                    <a:pt x="763" y="1"/>
                  </a:moveTo>
                  <a:cubicBezTo>
                    <a:pt x="358" y="1"/>
                    <a:pt x="1" y="370"/>
                    <a:pt x="1" y="822"/>
                  </a:cubicBezTo>
                  <a:cubicBezTo>
                    <a:pt x="1" y="1263"/>
                    <a:pt x="346" y="1644"/>
                    <a:pt x="763" y="1644"/>
                  </a:cubicBezTo>
                  <a:cubicBezTo>
                    <a:pt x="1179" y="1644"/>
                    <a:pt x="1513" y="1263"/>
                    <a:pt x="1513" y="822"/>
                  </a:cubicBezTo>
                  <a:cubicBezTo>
                    <a:pt x="1513" y="370"/>
                    <a:pt x="1179" y="1"/>
                    <a:pt x="76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83" name="Google Shape;983;p19"/>
          <p:cNvSpPr/>
          <p:nvPr/>
        </p:nvSpPr>
        <p:spPr>
          <a:xfrm>
            <a:off x="8568466" y="291253"/>
            <a:ext cx="1874117" cy="1921845"/>
          </a:xfrm>
          <a:custGeom>
            <a:rect b="b" l="l" r="r" t="t"/>
            <a:pathLst>
              <a:path extrusionOk="0" h="60279" w="58782">
                <a:moveTo>
                  <a:pt x="27325" y="1"/>
                </a:moveTo>
                <a:cubicBezTo>
                  <a:pt x="21873" y="1"/>
                  <a:pt x="16764" y="1706"/>
                  <a:pt x="13336" y="5983"/>
                </a:cubicBezTo>
                <a:cubicBezTo>
                  <a:pt x="9681" y="10555"/>
                  <a:pt x="7002" y="16591"/>
                  <a:pt x="4454" y="21818"/>
                </a:cubicBezTo>
                <a:cubicBezTo>
                  <a:pt x="632" y="29664"/>
                  <a:pt x="1" y="36808"/>
                  <a:pt x="4870" y="44488"/>
                </a:cubicBezTo>
                <a:cubicBezTo>
                  <a:pt x="8740" y="50572"/>
                  <a:pt x="14276" y="57299"/>
                  <a:pt x="21396" y="59573"/>
                </a:cubicBezTo>
                <a:cubicBezTo>
                  <a:pt x="22833" y="60033"/>
                  <a:pt x="24361" y="60279"/>
                  <a:pt x="25876" y="60279"/>
                </a:cubicBezTo>
                <a:cubicBezTo>
                  <a:pt x="28442" y="60279"/>
                  <a:pt x="30975" y="59573"/>
                  <a:pt x="32981" y="58001"/>
                </a:cubicBezTo>
                <a:cubicBezTo>
                  <a:pt x="35624" y="55941"/>
                  <a:pt x="37053" y="52762"/>
                  <a:pt x="38625" y="49810"/>
                </a:cubicBezTo>
                <a:cubicBezTo>
                  <a:pt x="43982" y="39761"/>
                  <a:pt x="58782" y="25092"/>
                  <a:pt x="52745" y="12638"/>
                </a:cubicBezTo>
                <a:cubicBezTo>
                  <a:pt x="52079" y="11245"/>
                  <a:pt x="51102" y="9912"/>
                  <a:pt x="49769" y="8686"/>
                </a:cubicBezTo>
                <a:cubicBezTo>
                  <a:pt x="44582" y="3893"/>
                  <a:pt x="35562" y="1"/>
                  <a:pt x="27325"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84" name="Google Shape;984;p19"/>
          <p:cNvGrpSpPr/>
          <p:nvPr/>
        </p:nvGrpSpPr>
        <p:grpSpPr>
          <a:xfrm rot="3829149">
            <a:off x="5974363" y="-1857610"/>
            <a:ext cx="3831832" cy="2623891"/>
            <a:chOff x="4550704" y="-742950"/>
            <a:chExt cx="4787954" cy="2155452"/>
          </a:xfrm>
        </p:grpSpPr>
        <p:sp>
          <p:nvSpPr>
            <p:cNvPr id="985" name="Google Shape;985;p19"/>
            <p:cNvSpPr/>
            <p:nvPr/>
          </p:nvSpPr>
          <p:spPr>
            <a:xfrm>
              <a:off x="4550704" y="-594916"/>
              <a:ext cx="4787954" cy="2007418"/>
            </a:xfrm>
            <a:custGeom>
              <a:rect b="b" l="l" r="r" t="t"/>
              <a:pathLst>
                <a:path extrusionOk="0" h="62963" w="150175">
                  <a:moveTo>
                    <a:pt x="1798" y="1"/>
                  </a:moveTo>
                  <a:lnTo>
                    <a:pt x="1798" y="1"/>
                  </a:lnTo>
                  <a:cubicBezTo>
                    <a:pt x="858" y="9883"/>
                    <a:pt x="1" y="20253"/>
                    <a:pt x="3846" y="29409"/>
                  </a:cubicBezTo>
                  <a:cubicBezTo>
                    <a:pt x="7107" y="37139"/>
                    <a:pt x="14929" y="43550"/>
                    <a:pt x="22995" y="43550"/>
                  </a:cubicBezTo>
                  <a:cubicBezTo>
                    <a:pt x="24471" y="43550"/>
                    <a:pt x="25955" y="43335"/>
                    <a:pt x="27421" y="42875"/>
                  </a:cubicBezTo>
                  <a:cubicBezTo>
                    <a:pt x="34374" y="40684"/>
                    <a:pt x="38946" y="33826"/>
                    <a:pt x="45685" y="31052"/>
                  </a:cubicBezTo>
                  <a:cubicBezTo>
                    <a:pt x="47722" y="30214"/>
                    <a:pt x="49921" y="29803"/>
                    <a:pt x="52124" y="29803"/>
                  </a:cubicBezTo>
                  <a:cubicBezTo>
                    <a:pt x="55585" y="29803"/>
                    <a:pt x="59053" y="30819"/>
                    <a:pt x="61913" y="32790"/>
                  </a:cubicBezTo>
                  <a:cubicBezTo>
                    <a:pt x="69057" y="37684"/>
                    <a:pt x="71462" y="47042"/>
                    <a:pt x="77153" y="53567"/>
                  </a:cubicBezTo>
                  <a:cubicBezTo>
                    <a:pt x="82653" y="59885"/>
                    <a:pt x="91055" y="62963"/>
                    <a:pt x="99510" y="62963"/>
                  </a:cubicBezTo>
                  <a:cubicBezTo>
                    <a:pt x="103356" y="62963"/>
                    <a:pt x="107213" y="62326"/>
                    <a:pt x="110812" y="61068"/>
                  </a:cubicBezTo>
                  <a:cubicBezTo>
                    <a:pt x="122337" y="57032"/>
                    <a:pt x="131350" y="47578"/>
                    <a:pt x="137244" y="36898"/>
                  </a:cubicBezTo>
                  <a:cubicBezTo>
                    <a:pt x="143137" y="26206"/>
                    <a:pt x="146269" y="14241"/>
                    <a:pt x="149103" y="2370"/>
                  </a:cubicBezTo>
                  <a:lnTo>
                    <a:pt x="150174" y="1644"/>
                  </a:lnTo>
                  <a:lnTo>
                    <a:pt x="150174" y="1644"/>
                  </a:lnTo>
                  <a:cubicBezTo>
                    <a:pt x="137475" y="4678"/>
                    <a:pt x="124461" y="5608"/>
                    <a:pt x="111381" y="5608"/>
                  </a:cubicBezTo>
                  <a:cubicBezTo>
                    <a:pt x="101159" y="5608"/>
                    <a:pt x="90897" y="5040"/>
                    <a:pt x="80713" y="4466"/>
                  </a:cubicBezTo>
                  <a:cubicBezTo>
                    <a:pt x="54412" y="2977"/>
                    <a:pt x="28111" y="1489"/>
                    <a:pt x="1798" y="1"/>
                  </a:cubicBezTo>
                  <a:close/>
                </a:path>
              </a:pathLst>
            </a:custGeom>
            <a:solidFill>
              <a:srgbClr val="BFC8A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6" name="Google Shape;986;p19"/>
            <p:cNvSpPr/>
            <p:nvPr/>
          </p:nvSpPr>
          <p:spPr>
            <a:xfrm>
              <a:off x="4550704" y="-594916"/>
              <a:ext cx="4787954" cy="2007418"/>
            </a:xfrm>
            <a:custGeom>
              <a:rect b="b" l="l" r="r" t="t"/>
              <a:pathLst>
                <a:path extrusionOk="0" h="62963" w="150175">
                  <a:moveTo>
                    <a:pt x="1798" y="1"/>
                  </a:moveTo>
                  <a:lnTo>
                    <a:pt x="1798" y="1"/>
                  </a:lnTo>
                  <a:cubicBezTo>
                    <a:pt x="858" y="9883"/>
                    <a:pt x="1" y="20253"/>
                    <a:pt x="3846" y="29409"/>
                  </a:cubicBezTo>
                  <a:cubicBezTo>
                    <a:pt x="7107" y="37139"/>
                    <a:pt x="14929" y="43550"/>
                    <a:pt x="22995" y="43550"/>
                  </a:cubicBezTo>
                  <a:cubicBezTo>
                    <a:pt x="24471" y="43550"/>
                    <a:pt x="25955" y="43335"/>
                    <a:pt x="27421" y="42875"/>
                  </a:cubicBezTo>
                  <a:cubicBezTo>
                    <a:pt x="34374" y="40684"/>
                    <a:pt x="38946" y="33826"/>
                    <a:pt x="45685" y="31052"/>
                  </a:cubicBezTo>
                  <a:cubicBezTo>
                    <a:pt x="47722" y="30214"/>
                    <a:pt x="49921" y="29803"/>
                    <a:pt x="52124" y="29803"/>
                  </a:cubicBezTo>
                  <a:cubicBezTo>
                    <a:pt x="55585" y="29803"/>
                    <a:pt x="59053" y="30819"/>
                    <a:pt x="61913" y="32790"/>
                  </a:cubicBezTo>
                  <a:cubicBezTo>
                    <a:pt x="69057" y="37684"/>
                    <a:pt x="71462" y="47042"/>
                    <a:pt x="77153" y="53567"/>
                  </a:cubicBezTo>
                  <a:cubicBezTo>
                    <a:pt x="82653" y="59885"/>
                    <a:pt x="91055" y="62963"/>
                    <a:pt x="99510" y="62963"/>
                  </a:cubicBezTo>
                  <a:cubicBezTo>
                    <a:pt x="103356" y="62963"/>
                    <a:pt x="107213" y="62326"/>
                    <a:pt x="110812" y="61068"/>
                  </a:cubicBezTo>
                  <a:cubicBezTo>
                    <a:pt x="122337" y="57032"/>
                    <a:pt x="131350" y="47578"/>
                    <a:pt x="137244" y="36898"/>
                  </a:cubicBezTo>
                  <a:cubicBezTo>
                    <a:pt x="143137" y="26206"/>
                    <a:pt x="146269" y="14241"/>
                    <a:pt x="149103" y="2370"/>
                  </a:cubicBezTo>
                  <a:lnTo>
                    <a:pt x="150174" y="1644"/>
                  </a:lnTo>
                  <a:lnTo>
                    <a:pt x="150174" y="1644"/>
                  </a:lnTo>
                  <a:cubicBezTo>
                    <a:pt x="137475" y="4678"/>
                    <a:pt x="124461" y="5608"/>
                    <a:pt x="111381" y="5608"/>
                  </a:cubicBezTo>
                  <a:cubicBezTo>
                    <a:pt x="101159" y="5608"/>
                    <a:pt x="90897" y="5040"/>
                    <a:pt x="80713" y="4466"/>
                  </a:cubicBezTo>
                  <a:cubicBezTo>
                    <a:pt x="54412" y="2977"/>
                    <a:pt x="28111" y="1489"/>
                    <a:pt x="1798"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7" name="Google Shape;987;p19"/>
            <p:cNvSpPr/>
            <p:nvPr/>
          </p:nvSpPr>
          <p:spPr>
            <a:xfrm>
              <a:off x="4822509" y="-684923"/>
              <a:ext cx="4256951" cy="1864680"/>
            </a:xfrm>
            <a:custGeom>
              <a:rect b="b" l="l" r="r" t="t"/>
              <a:pathLst>
                <a:path extrusionOk="0" h="58486" w="133520">
                  <a:moveTo>
                    <a:pt x="3679" y="1"/>
                  </a:moveTo>
                  <a:cubicBezTo>
                    <a:pt x="3441" y="1"/>
                    <a:pt x="3148" y="129"/>
                    <a:pt x="3108" y="335"/>
                  </a:cubicBezTo>
                  <a:cubicBezTo>
                    <a:pt x="1572" y="8848"/>
                    <a:pt x="0" y="18123"/>
                    <a:pt x="4084" y="26184"/>
                  </a:cubicBezTo>
                  <a:cubicBezTo>
                    <a:pt x="5668" y="29315"/>
                    <a:pt x="8097" y="32065"/>
                    <a:pt x="11157" y="33792"/>
                  </a:cubicBezTo>
                  <a:cubicBezTo>
                    <a:pt x="13311" y="34999"/>
                    <a:pt x="15684" y="35516"/>
                    <a:pt x="18084" y="35516"/>
                  </a:cubicBezTo>
                  <a:cubicBezTo>
                    <a:pt x="19305" y="35516"/>
                    <a:pt x="20533" y="35382"/>
                    <a:pt x="21741" y="35137"/>
                  </a:cubicBezTo>
                  <a:cubicBezTo>
                    <a:pt x="25777" y="34316"/>
                    <a:pt x="29492" y="32315"/>
                    <a:pt x="33183" y="30553"/>
                  </a:cubicBezTo>
                  <a:cubicBezTo>
                    <a:pt x="37291" y="28589"/>
                    <a:pt x="41446" y="27005"/>
                    <a:pt x="45970" y="26398"/>
                  </a:cubicBezTo>
                  <a:cubicBezTo>
                    <a:pt x="47550" y="26187"/>
                    <a:pt x="49177" y="26069"/>
                    <a:pt x="50811" y="26069"/>
                  </a:cubicBezTo>
                  <a:cubicBezTo>
                    <a:pt x="53797" y="26069"/>
                    <a:pt x="56806" y="26464"/>
                    <a:pt x="59591" y="27410"/>
                  </a:cubicBezTo>
                  <a:cubicBezTo>
                    <a:pt x="62984" y="28553"/>
                    <a:pt x="65580" y="30934"/>
                    <a:pt x="67580" y="33851"/>
                  </a:cubicBezTo>
                  <a:cubicBezTo>
                    <a:pt x="71295" y="39316"/>
                    <a:pt x="72890" y="45972"/>
                    <a:pt x="76986" y="51222"/>
                  </a:cubicBezTo>
                  <a:cubicBezTo>
                    <a:pt x="80892" y="56216"/>
                    <a:pt x="86925" y="58486"/>
                    <a:pt x="93106" y="58486"/>
                  </a:cubicBezTo>
                  <a:cubicBezTo>
                    <a:pt x="93689" y="58486"/>
                    <a:pt x="94273" y="58466"/>
                    <a:pt x="94858" y="58426"/>
                  </a:cubicBezTo>
                  <a:cubicBezTo>
                    <a:pt x="102216" y="57914"/>
                    <a:pt x="108728" y="54306"/>
                    <a:pt x="113824" y="49091"/>
                  </a:cubicBezTo>
                  <a:cubicBezTo>
                    <a:pt x="119396" y="43388"/>
                    <a:pt x="123111" y="36113"/>
                    <a:pt x="126111" y="28803"/>
                  </a:cubicBezTo>
                  <a:cubicBezTo>
                    <a:pt x="129374" y="20862"/>
                    <a:pt x="131838" y="12599"/>
                    <a:pt x="133493" y="4181"/>
                  </a:cubicBezTo>
                  <a:cubicBezTo>
                    <a:pt x="133519" y="4003"/>
                    <a:pt x="133367" y="3927"/>
                    <a:pt x="133180" y="3927"/>
                  </a:cubicBezTo>
                  <a:cubicBezTo>
                    <a:pt x="132941" y="3927"/>
                    <a:pt x="132647" y="4052"/>
                    <a:pt x="132600" y="4252"/>
                  </a:cubicBezTo>
                  <a:cubicBezTo>
                    <a:pt x="130791" y="13468"/>
                    <a:pt x="128016" y="22469"/>
                    <a:pt x="124278" y="31089"/>
                  </a:cubicBezTo>
                  <a:cubicBezTo>
                    <a:pt x="121111" y="38411"/>
                    <a:pt x="117003" y="45579"/>
                    <a:pt x="110955" y="50889"/>
                  </a:cubicBezTo>
                  <a:cubicBezTo>
                    <a:pt x="106003" y="55239"/>
                    <a:pt x="99732" y="57866"/>
                    <a:pt x="93170" y="57866"/>
                  </a:cubicBezTo>
                  <a:cubicBezTo>
                    <a:pt x="92332" y="57866"/>
                    <a:pt x="91489" y="57823"/>
                    <a:pt x="90643" y="57735"/>
                  </a:cubicBezTo>
                  <a:cubicBezTo>
                    <a:pt x="87166" y="57378"/>
                    <a:pt x="83785" y="56152"/>
                    <a:pt x="80987" y="54032"/>
                  </a:cubicBezTo>
                  <a:cubicBezTo>
                    <a:pt x="78296" y="52008"/>
                    <a:pt x="76391" y="49127"/>
                    <a:pt x="74831" y="46174"/>
                  </a:cubicBezTo>
                  <a:cubicBezTo>
                    <a:pt x="71831" y="40531"/>
                    <a:pt x="69962" y="33899"/>
                    <a:pt x="64961" y="29577"/>
                  </a:cubicBezTo>
                  <a:cubicBezTo>
                    <a:pt x="61925" y="26958"/>
                    <a:pt x="57984" y="25993"/>
                    <a:pt x="54067" y="25624"/>
                  </a:cubicBezTo>
                  <a:cubicBezTo>
                    <a:pt x="52964" y="25518"/>
                    <a:pt x="51859" y="25466"/>
                    <a:pt x="50754" y="25466"/>
                  </a:cubicBezTo>
                  <a:cubicBezTo>
                    <a:pt x="47410" y="25466"/>
                    <a:pt x="44073" y="25943"/>
                    <a:pt x="40851" y="26839"/>
                  </a:cubicBezTo>
                  <a:cubicBezTo>
                    <a:pt x="36743" y="27993"/>
                    <a:pt x="32981" y="30029"/>
                    <a:pt x="29123" y="31827"/>
                  </a:cubicBezTo>
                  <a:cubicBezTo>
                    <a:pt x="25689" y="33446"/>
                    <a:pt x="22017" y="34917"/>
                    <a:pt x="18171" y="34917"/>
                  </a:cubicBezTo>
                  <a:cubicBezTo>
                    <a:pt x="17803" y="34917"/>
                    <a:pt x="17433" y="34903"/>
                    <a:pt x="17062" y="34875"/>
                  </a:cubicBezTo>
                  <a:cubicBezTo>
                    <a:pt x="9299" y="34304"/>
                    <a:pt x="4227" y="26886"/>
                    <a:pt x="2858" y="19814"/>
                  </a:cubicBezTo>
                  <a:cubicBezTo>
                    <a:pt x="1608" y="13325"/>
                    <a:pt x="2822" y="6657"/>
                    <a:pt x="3989" y="264"/>
                  </a:cubicBezTo>
                  <a:cubicBezTo>
                    <a:pt x="4020" y="80"/>
                    <a:pt x="3867" y="1"/>
                    <a:pt x="3679"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8" name="Google Shape;988;p19"/>
            <p:cNvSpPr/>
            <p:nvPr/>
          </p:nvSpPr>
          <p:spPr>
            <a:xfrm>
              <a:off x="4981957" y="-686708"/>
              <a:ext cx="3786780" cy="1523792"/>
            </a:xfrm>
            <a:custGeom>
              <a:rect b="b" l="l" r="r" t="t"/>
              <a:pathLst>
                <a:path extrusionOk="0" h="47794" w="118773">
                  <a:moveTo>
                    <a:pt x="2161" y="0"/>
                  </a:moveTo>
                  <a:cubicBezTo>
                    <a:pt x="1921" y="0"/>
                    <a:pt x="1630" y="123"/>
                    <a:pt x="1572" y="332"/>
                  </a:cubicBezTo>
                  <a:cubicBezTo>
                    <a:pt x="369" y="4785"/>
                    <a:pt x="0" y="9392"/>
                    <a:pt x="441" y="13976"/>
                  </a:cubicBezTo>
                  <a:cubicBezTo>
                    <a:pt x="798" y="17667"/>
                    <a:pt x="1750" y="21322"/>
                    <a:pt x="3715" y="24501"/>
                  </a:cubicBezTo>
                  <a:cubicBezTo>
                    <a:pt x="5441" y="27287"/>
                    <a:pt x="8061" y="29442"/>
                    <a:pt x="11359" y="29978"/>
                  </a:cubicBezTo>
                  <a:cubicBezTo>
                    <a:pt x="11871" y="30062"/>
                    <a:pt x="12381" y="30101"/>
                    <a:pt x="12888" y="30101"/>
                  </a:cubicBezTo>
                  <a:cubicBezTo>
                    <a:pt x="16397" y="30101"/>
                    <a:pt x="19754" y="28233"/>
                    <a:pt x="22729" y="26537"/>
                  </a:cubicBezTo>
                  <a:cubicBezTo>
                    <a:pt x="26491" y="24394"/>
                    <a:pt x="30290" y="22549"/>
                    <a:pt x="34457" y="21358"/>
                  </a:cubicBezTo>
                  <a:cubicBezTo>
                    <a:pt x="38533" y="20203"/>
                    <a:pt x="42773" y="19643"/>
                    <a:pt x="47015" y="19643"/>
                  </a:cubicBezTo>
                  <a:cubicBezTo>
                    <a:pt x="47060" y="19643"/>
                    <a:pt x="47104" y="19644"/>
                    <a:pt x="47149" y="19644"/>
                  </a:cubicBezTo>
                  <a:cubicBezTo>
                    <a:pt x="51483" y="19667"/>
                    <a:pt x="55840" y="20322"/>
                    <a:pt x="59960" y="21632"/>
                  </a:cubicBezTo>
                  <a:cubicBezTo>
                    <a:pt x="64115" y="22942"/>
                    <a:pt x="67699" y="25156"/>
                    <a:pt x="70485" y="28538"/>
                  </a:cubicBezTo>
                  <a:cubicBezTo>
                    <a:pt x="75331" y="34395"/>
                    <a:pt x="77879" y="42706"/>
                    <a:pt x="85034" y="46373"/>
                  </a:cubicBezTo>
                  <a:cubicBezTo>
                    <a:pt x="86908" y="47339"/>
                    <a:pt x="88908" y="47793"/>
                    <a:pt x="90926" y="47793"/>
                  </a:cubicBezTo>
                  <a:cubicBezTo>
                    <a:pt x="92615" y="47793"/>
                    <a:pt x="94316" y="47475"/>
                    <a:pt x="95964" y="46873"/>
                  </a:cubicBezTo>
                  <a:cubicBezTo>
                    <a:pt x="99715" y="45480"/>
                    <a:pt x="102763" y="42801"/>
                    <a:pt x="105120" y="39622"/>
                  </a:cubicBezTo>
                  <a:cubicBezTo>
                    <a:pt x="106859" y="37265"/>
                    <a:pt x="108216" y="34657"/>
                    <a:pt x="109418" y="32002"/>
                  </a:cubicBezTo>
                  <a:cubicBezTo>
                    <a:pt x="110800" y="29002"/>
                    <a:pt x="112026" y="25918"/>
                    <a:pt x="113169" y="22799"/>
                  </a:cubicBezTo>
                  <a:cubicBezTo>
                    <a:pt x="115479" y="16524"/>
                    <a:pt x="117324" y="10059"/>
                    <a:pt x="118729" y="3535"/>
                  </a:cubicBezTo>
                  <a:cubicBezTo>
                    <a:pt x="118773" y="3338"/>
                    <a:pt x="118612" y="3249"/>
                    <a:pt x="118417" y="3249"/>
                  </a:cubicBezTo>
                  <a:cubicBezTo>
                    <a:pt x="118185" y="3249"/>
                    <a:pt x="117905" y="3374"/>
                    <a:pt x="117860" y="3594"/>
                  </a:cubicBezTo>
                  <a:cubicBezTo>
                    <a:pt x="115872" y="12821"/>
                    <a:pt x="112990" y="21834"/>
                    <a:pt x="109228" y="30478"/>
                  </a:cubicBezTo>
                  <a:cubicBezTo>
                    <a:pt x="105966" y="37967"/>
                    <a:pt x="100858" y="46480"/>
                    <a:pt x="91785" y="47135"/>
                  </a:cubicBezTo>
                  <a:cubicBezTo>
                    <a:pt x="91488" y="47157"/>
                    <a:pt x="91196" y="47167"/>
                    <a:pt x="90909" y="47167"/>
                  </a:cubicBezTo>
                  <a:cubicBezTo>
                    <a:pt x="82784" y="47167"/>
                    <a:pt x="78257" y="38753"/>
                    <a:pt x="74486" y="32705"/>
                  </a:cubicBezTo>
                  <a:cubicBezTo>
                    <a:pt x="72354" y="29276"/>
                    <a:pt x="69949" y="26037"/>
                    <a:pt x="66544" y="23799"/>
                  </a:cubicBezTo>
                  <a:cubicBezTo>
                    <a:pt x="63091" y="21537"/>
                    <a:pt x="58960" y="20382"/>
                    <a:pt x="54935" y="19667"/>
                  </a:cubicBezTo>
                  <a:cubicBezTo>
                    <a:pt x="52340" y="19201"/>
                    <a:pt x="49707" y="18974"/>
                    <a:pt x="47073" y="18974"/>
                  </a:cubicBezTo>
                  <a:cubicBezTo>
                    <a:pt x="41369" y="18974"/>
                    <a:pt x="35660" y="20041"/>
                    <a:pt x="30325" y="22061"/>
                  </a:cubicBezTo>
                  <a:cubicBezTo>
                    <a:pt x="28349" y="22799"/>
                    <a:pt x="26432" y="23716"/>
                    <a:pt x="24575" y="24740"/>
                  </a:cubicBezTo>
                  <a:cubicBezTo>
                    <a:pt x="22693" y="25763"/>
                    <a:pt x="20860" y="26895"/>
                    <a:pt x="18943" y="27823"/>
                  </a:cubicBezTo>
                  <a:cubicBezTo>
                    <a:pt x="17057" y="28737"/>
                    <a:pt x="15018" y="29410"/>
                    <a:pt x="12910" y="29410"/>
                  </a:cubicBezTo>
                  <a:cubicBezTo>
                    <a:pt x="12821" y="29410"/>
                    <a:pt x="12733" y="29409"/>
                    <a:pt x="12644" y="29407"/>
                  </a:cubicBezTo>
                  <a:cubicBezTo>
                    <a:pt x="10835" y="29347"/>
                    <a:pt x="9120" y="28680"/>
                    <a:pt x="7668" y="27609"/>
                  </a:cubicBezTo>
                  <a:cubicBezTo>
                    <a:pt x="4334" y="25168"/>
                    <a:pt x="2608" y="20894"/>
                    <a:pt x="1810" y="16989"/>
                  </a:cubicBezTo>
                  <a:cubicBezTo>
                    <a:pt x="703" y="11476"/>
                    <a:pt x="1012" y="5690"/>
                    <a:pt x="2488" y="272"/>
                  </a:cubicBezTo>
                  <a:cubicBezTo>
                    <a:pt x="2521" y="84"/>
                    <a:pt x="2358" y="0"/>
                    <a:pt x="2161"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9" name="Google Shape;989;p19"/>
            <p:cNvSpPr/>
            <p:nvPr/>
          </p:nvSpPr>
          <p:spPr>
            <a:xfrm>
              <a:off x="5148962" y="-707113"/>
              <a:ext cx="3443023" cy="1265640"/>
            </a:xfrm>
            <a:custGeom>
              <a:rect b="b" l="l" r="r" t="t"/>
              <a:pathLst>
                <a:path extrusionOk="0" h="39697" w="107991">
                  <a:moveTo>
                    <a:pt x="2665" y="1"/>
                  </a:moveTo>
                  <a:cubicBezTo>
                    <a:pt x="2427" y="1"/>
                    <a:pt x="2130" y="127"/>
                    <a:pt x="2096" y="329"/>
                  </a:cubicBezTo>
                  <a:cubicBezTo>
                    <a:pt x="822" y="7246"/>
                    <a:pt x="1" y="19129"/>
                    <a:pt x="8811" y="21474"/>
                  </a:cubicBezTo>
                  <a:cubicBezTo>
                    <a:pt x="9373" y="21627"/>
                    <a:pt x="9935" y="21698"/>
                    <a:pt x="10494" y="21698"/>
                  </a:cubicBezTo>
                  <a:cubicBezTo>
                    <a:pt x="11677" y="21698"/>
                    <a:pt x="12843" y="21381"/>
                    <a:pt x="13943" y="20855"/>
                  </a:cubicBezTo>
                  <a:cubicBezTo>
                    <a:pt x="15896" y="19938"/>
                    <a:pt x="17705" y="18700"/>
                    <a:pt x="19658" y="17748"/>
                  </a:cubicBezTo>
                  <a:cubicBezTo>
                    <a:pt x="23611" y="15807"/>
                    <a:pt x="27802" y="14366"/>
                    <a:pt x="32100" y="13414"/>
                  </a:cubicBezTo>
                  <a:cubicBezTo>
                    <a:pt x="36003" y="12542"/>
                    <a:pt x="40035" y="12079"/>
                    <a:pt x="44062" y="12079"/>
                  </a:cubicBezTo>
                  <a:cubicBezTo>
                    <a:pt x="48340" y="12079"/>
                    <a:pt x="52613" y="12601"/>
                    <a:pt x="56722" y="13711"/>
                  </a:cubicBezTo>
                  <a:cubicBezTo>
                    <a:pt x="63664" y="15605"/>
                    <a:pt x="70319" y="19307"/>
                    <a:pt x="74713" y="25129"/>
                  </a:cubicBezTo>
                  <a:cubicBezTo>
                    <a:pt x="76844" y="27951"/>
                    <a:pt x="77939" y="31249"/>
                    <a:pt x="79546" y="34357"/>
                  </a:cubicBezTo>
                  <a:cubicBezTo>
                    <a:pt x="80951" y="37083"/>
                    <a:pt x="83011" y="39560"/>
                    <a:pt x="86309" y="39691"/>
                  </a:cubicBezTo>
                  <a:cubicBezTo>
                    <a:pt x="86399" y="39695"/>
                    <a:pt x="86488" y="39696"/>
                    <a:pt x="86576" y="39696"/>
                  </a:cubicBezTo>
                  <a:cubicBezTo>
                    <a:pt x="90145" y="39696"/>
                    <a:pt x="93051" y="36697"/>
                    <a:pt x="95072" y="34071"/>
                  </a:cubicBezTo>
                  <a:cubicBezTo>
                    <a:pt x="97644" y="30725"/>
                    <a:pt x="99882" y="27118"/>
                    <a:pt x="101764" y="23344"/>
                  </a:cubicBezTo>
                  <a:cubicBezTo>
                    <a:pt x="104716" y="17510"/>
                    <a:pt x="106788" y="11259"/>
                    <a:pt x="107955" y="4829"/>
                  </a:cubicBezTo>
                  <a:cubicBezTo>
                    <a:pt x="107990" y="4673"/>
                    <a:pt x="107852" y="4604"/>
                    <a:pt x="107677" y="4604"/>
                  </a:cubicBezTo>
                  <a:cubicBezTo>
                    <a:pt x="107439" y="4604"/>
                    <a:pt x="107132" y="4731"/>
                    <a:pt x="107098" y="4937"/>
                  </a:cubicBezTo>
                  <a:cubicBezTo>
                    <a:pt x="105550" y="13426"/>
                    <a:pt x="102383" y="21558"/>
                    <a:pt x="97811" y="28880"/>
                  </a:cubicBezTo>
                  <a:cubicBezTo>
                    <a:pt x="96668" y="30725"/>
                    <a:pt x="95417" y="32523"/>
                    <a:pt x="94072" y="34238"/>
                  </a:cubicBezTo>
                  <a:cubicBezTo>
                    <a:pt x="92834" y="35809"/>
                    <a:pt x="91381" y="37333"/>
                    <a:pt x="89607" y="38310"/>
                  </a:cubicBezTo>
                  <a:cubicBezTo>
                    <a:pt x="88679" y="38825"/>
                    <a:pt x="87674" y="39100"/>
                    <a:pt x="86669" y="39100"/>
                  </a:cubicBezTo>
                  <a:cubicBezTo>
                    <a:pt x="85819" y="39100"/>
                    <a:pt x="84969" y="38903"/>
                    <a:pt x="84166" y="38488"/>
                  </a:cubicBezTo>
                  <a:cubicBezTo>
                    <a:pt x="82749" y="37762"/>
                    <a:pt x="81749" y="36440"/>
                    <a:pt x="80951" y="35095"/>
                  </a:cubicBezTo>
                  <a:cubicBezTo>
                    <a:pt x="79177" y="32166"/>
                    <a:pt x="78225" y="28844"/>
                    <a:pt x="76344" y="25975"/>
                  </a:cubicBezTo>
                  <a:cubicBezTo>
                    <a:pt x="74439" y="23058"/>
                    <a:pt x="71903" y="20617"/>
                    <a:pt x="69057" y="18605"/>
                  </a:cubicBezTo>
                  <a:cubicBezTo>
                    <a:pt x="63211" y="14485"/>
                    <a:pt x="56044" y="12342"/>
                    <a:pt x="48983" y="11711"/>
                  </a:cubicBezTo>
                  <a:cubicBezTo>
                    <a:pt x="47434" y="11577"/>
                    <a:pt x="45880" y="11511"/>
                    <a:pt x="44326" y="11511"/>
                  </a:cubicBezTo>
                  <a:cubicBezTo>
                    <a:pt x="37339" y="11511"/>
                    <a:pt x="30353" y="12847"/>
                    <a:pt x="23837" y="15331"/>
                  </a:cubicBezTo>
                  <a:cubicBezTo>
                    <a:pt x="21801" y="16105"/>
                    <a:pt x="19825" y="17009"/>
                    <a:pt x="17884" y="18010"/>
                  </a:cubicBezTo>
                  <a:cubicBezTo>
                    <a:pt x="15967" y="19010"/>
                    <a:pt x="14122" y="20450"/>
                    <a:pt x="12002" y="20986"/>
                  </a:cubicBezTo>
                  <a:cubicBezTo>
                    <a:pt x="11599" y="21093"/>
                    <a:pt x="11189" y="21141"/>
                    <a:pt x="10780" y="21141"/>
                  </a:cubicBezTo>
                  <a:cubicBezTo>
                    <a:pt x="9222" y="21141"/>
                    <a:pt x="7668" y="20434"/>
                    <a:pt x="6442" y="19510"/>
                  </a:cubicBezTo>
                  <a:cubicBezTo>
                    <a:pt x="4763" y="18260"/>
                    <a:pt x="3692" y="16414"/>
                    <a:pt x="3049" y="14450"/>
                  </a:cubicBezTo>
                  <a:cubicBezTo>
                    <a:pt x="2346" y="12330"/>
                    <a:pt x="2203" y="10044"/>
                    <a:pt x="2215" y="7830"/>
                  </a:cubicBezTo>
                  <a:cubicBezTo>
                    <a:pt x="2227" y="5282"/>
                    <a:pt x="2501" y="2746"/>
                    <a:pt x="2965" y="245"/>
                  </a:cubicBezTo>
                  <a:cubicBezTo>
                    <a:pt x="2996" y="75"/>
                    <a:pt x="2848" y="1"/>
                    <a:pt x="2665"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0" name="Google Shape;990;p19"/>
            <p:cNvSpPr/>
            <p:nvPr/>
          </p:nvSpPr>
          <p:spPr>
            <a:xfrm>
              <a:off x="5352059" y="-742950"/>
              <a:ext cx="2910171" cy="763235"/>
            </a:xfrm>
            <a:custGeom>
              <a:rect b="b" l="l" r="r" t="t"/>
              <a:pathLst>
                <a:path extrusionOk="0" h="23939" w="91278">
                  <a:moveTo>
                    <a:pt x="2202" y="1"/>
                  </a:moveTo>
                  <a:cubicBezTo>
                    <a:pt x="1967" y="1"/>
                    <a:pt x="1595" y="103"/>
                    <a:pt x="1548" y="250"/>
                  </a:cubicBezTo>
                  <a:cubicBezTo>
                    <a:pt x="715" y="3179"/>
                    <a:pt x="1" y="6727"/>
                    <a:pt x="1334" y="9609"/>
                  </a:cubicBezTo>
                  <a:cubicBezTo>
                    <a:pt x="2396" y="11913"/>
                    <a:pt x="4562" y="12582"/>
                    <a:pt x="6833" y="12582"/>
                  </a:cubicBezTo>
                  <a:cubicBezTo>
                    <a:pt x="8128" y="12582"/>
                    <a:pt x="9457" y="12364"/>
                    <a:pt x="10633" y="12109"/>
                  </a:cubicBezTo>
                  <a:cubicBezTo>
                    <a:pt x="15014" y="11156"/>
                    <a:pt x="19086" y="9239"/>
                    <a:pt x="23373" y="8001"/>
                  </a:cubicBezTo>
                  <a:cubicBezTo>
                    <a:pt x="27171" y="6918"/>
                    <a:pt x="31100" y="6370"/>
                    <a:pt x="35041" y="6275"/>
                  </a:cubicBezTo>
                  <a:cubicBezTo>
                    <a:pt x="35392" y="6267"/>
                    <a:pt x="35744" y="6263"/>
                    <a:pt x="36096" y="6263"/>
                  </a:cubicBezTo>
                  <a:cubicBezTo>
                    <a:pt x="43640" y="6263"/>
                    <a:pt x="51179" y="8085"/>
                    <a:pt x="57925" y="11406"/>
                  </a:cubicBezTo>
                  <a:cubicBezTo>
                    <a:pt x="61389" y="13121"/>
                    <a:pt x="64628" y="15276"/>
                    <a:pt x="67569" y="17776"/>
                  </a:cubicBezTo>
                  <a:cubicBezTo>
                    <a:pt x="70450" y="20241"/>
                    <a:pt x="73236" y="23277"/>
                    <a:pt x="77177" y="23848"/>
                  </a:cubicBezTo>
                  <a:cubicBezTo>
                    <a:pt x="77594" y="23909"/>
                    <a:pt x="78010" y="23939"/>
                    <a:pt x="78424" y="23939"/>
                  </a:cubicBezTo>
                  <a:cubicBezTo>
                    <a:pt x="81972" y="23939"/>
                    <a:pt x="85354" y="21790"/>
                    <a:pt x="87476" y="19050"/>
                  </a:cubicBezTo>
                  <a:cubicBezTo>
                    <a:pt x="90393" y="15252"/>
                    <a:pt x="90988" y="10192"/>
                    <a:pt x="91274" y="5560"/>
                  </a:cubicBezTo>
                  <a:cubicBezTo>
                    <a:pt x="91277" y="5523"/>
                    <a:pt x="91208" y="5505"/>
                    <a:pt x="91107" y="5505"/>
                  </a:cubicBezTo>
                  <a:cubicBezTo>
                    <a:pt x="90859" y="5505"/>
                    <a:pt x="90422" y="5613"/>
                    <a:pt x="90405" y="5799"/>
                  </a:cubicBezTo>
                  <a:cubicBezTo>
                    <a:pt x="90155" y="10085"/>
                    <a:pt x="89595" y="14478"/>
                    <a:pt x="87321" y="18217"/>
                  </a:cubicBezTo>
                  <a:cubicBezTo>
                    <a:pt x="85484" y="21209"/>
                    <a:pt x="82240" y="23541"/>
                    <a:pt x="78734" y="23541"/>
                  </a:cubicBezTo>
                  <a:cubicBezTo>
                    <a:pt x="78083" y="23541"/>
                    <a:pt x="77422" y="23460"/>
                    <a:pt x="76760" y="23289"/>
                  </a:cubicBezTo>
                  <a:cubicBezTo>
                    <a:pt x="72903" y="22289"/>
                    <a:pt x="70128" y="18848"/>
                    <a:pt x="67128" y="16455"/>
                  </a:cubicBezTo>
                  <a:cubicBezTo>
                    <a:pt x="64128" y="14026"/>
                    <a:pt x="60782" y="12037"/>
                    <a:pt x="57270" y="10418"/>
                  </a:cubicBezTo>
                  <a:cubicBezTo>
                    <a:pt x="50743" y="7408"/>
                    <a:pt x="43565" y="5903"/>
                    <a:pt x="36392" y="5903"/>
                  </a:cubicBezTo>
                  <a:cubicBezTo>
                    <a:pt x="35989" y="5903"/>
                    <a:pt x="35586" y="5908"/>
                    <a:pt x="35184" y="5918"/>
                  </a:cubicBezTo>
                  <a:cubicBezTo>
                    <a:pt x="31397" y="6013"/>
                    <a:pt x="27623" y="6561"/>
                    <a:pt x="23968" y="7525"/>
                  </a:cubicBezTo>
                  <a:cubicBezTo>
                    <a:pt x="19646" y="8668"/>
                    <a:pt x="15562" y="10609"/>
                    <a:pt x="11216" y="11680"/>
                  </a:cubicBezTo>
                  <a:cubicBezTo>
                    <a:pt x="9963" y="11988"/>
                    <a:pt x="8634" y="12262"/>
                    <a:pt x="7319" y="12262"/>
                  </a:cubicBezTo>
                  <a:cubicBezTo>
                    <a:pt x="6548" y="12262"/>
                    <a:pt x="5781" y="12168"/>
                    <a:pt x="5037" y="11930"/>
                  </a:cubicBezTo>
                  <a:cubicBezTo>
                    <a:pt x="3596" y="11466"/>
                    <a:pt x="2537" y="10275"/>
                    <a:pt x="1989" y="8894"/>
                  </a:cubicBezTo>
                  <a:cubicBezTo>
                    <a:pt x="906" y="6144"/>
                    <a:pt x="1632" y="2822"/>
                    <a:pt x="2394" y="96"/>
                  </a:cubicBezTo>
                  <a:cubicBezTo>
                    <a:pt x="2414" y="29"/>
                    <a:pt x="2328" y="1"/>
                    <a:pt x="2202"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91" name="Google Shape;991;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a:latin typeface="Lato"/>
                <a:ea typeface="Lato"/>
                <a:cs typeface="Lato"/>
                <a:sym typeface="Lato"/>
              </a:defRPr>
            </a:lvl2pPr>
            <a:lvl3pPr lvl="2" rtl="0">
              <a:spcBef>
                <a:spcPts val="0"/>
              </a:spcBef>
              <a:spcAft>
                <a:spcPts val="0"/>
              </a:spcAft>
              <a:buNone/>
              <a:defRPr>
                <a:latin typeface="Lato"/>
                <a:ea typeface="Lato"/>
                <a:cs typeface="Lato"/>
                <a:sym typeface="Lato"/>
              </a:defRPr>
            </a:lvl3pPr>
            <a:lvl4pPr lvl="3" rtl="0">
              <a:spcBef>
                <a:spcPts val="0"/>
              </a:spcBef>
              <a:spcAft>
                <a:spcPts val="0"/>
              </a:spcAft>
              <a:buNone/>
              <a:defRPr>
                <a:latin typeface="Lato"/>
                <a:ea typeface="Lato"/>
                <a:cs typeface="Lato"/>
                <a:sym typeface="Lato"/>
              </a:defRPr>
            </a:lvl4pPr>
            <a:lvl5pPr lvl="4" rtl="0">
              <a:spcBef>
                <a:spcPts val="0"/>
              </a:spcBef>
              <a:spcAft>
                <a:spcPts val="0"/>
              </a:spcAft>
              <a:buNone/>
              <a:defRPr>
                <a:latin typeface="Lato"/>
                <a:ea typeface="Lato"/>
                <a:cs typeface="Lato"/>
                <a:sym typeface="Lato"/>
              </a:defRPr>
            </a:lvl5pPr>
            <a:lvl6pPr lvl="5" rtl="0">
              <a:spcBef>
                <a:spcPts val="0"/>
              </a:spcBef>
              <a:spcAft>
                <a:spcPts val="0"/>
              </a:spcAft>
              <a:buNone/>
              <a:defRPr>
                <a:latin typeface="Lato"/>
                <a:ea typeface="Lato"/>
                <a:cs typeface="Lato"/>
                <a:sym typeface="Lato"/>
              </a:defRPr>
            </a:lvl6pPr>
            <a:lvl7pPr lvl="6" rtl="0">
              <a:spcBef>
                <a:spcPts val="0"/>
              </a:spcBef>
              <a:spcAft>
                <a:spcPts val="0"/>
              </a:spcAft>
              <a:buNone/>
              <a:defRPr>
                <a:latin typeface="Lato"/>
                <a:ea typeface="Lato"/>
                <a:cs typeface="Lato"/>
                <a:sym typeface="Lato"/>
              </a:defRPr>
            </a:lvl7pPr>
            <a:lvl8pPr lvl="7" rtl="0">
              <a:spcBef>
                <a:spcPts val="0"/>
              </a:spcBef>
              <a:spcAft>
                <a:spcPts val="0"/>
              </a:spcAft>
              <a:buNone/>
              <a:defRPr>
                <a:latin typeface="Lato"/>
                <a:ea typeface="Lato"/>
                <a:cs typeface="Lato"/>
                <a:sym typeface="Lato"/>
              </a:defRPr>
            </a:lvl8pPr>
            <a:lvl9pPr lvl="8" rtl="0">
              <a:spcBef>
                <a:spcPts val="0"/>
              </a:spcBef>
              <a:spcAft>
                <a:spcPts val="0"/>
              </a:spcAft>
              <a:buNone/>
              <a:defRPr>
                <a:latin typeface="Lato"/>
                <a:ea typeface="Lato"/>
                <a:cs typeface="Lato"/>
                <a:sym typeface="Lato"/>
              </a:defRPr>
            </a:lvl9pPr>
          </a:lstStyle>
          <a:p/>
        </p:txBody>
      </p:sp>
      <p:sp>
        <p:nvSpPr>
          <p:cNvPr id="992" name="Google Shape;992;p19"/>
          <p:cNvSpPr txBox="1"/>
          <p:nvPr>
            <p:ph idx="1" type="subTitle"/>
          </p:nvPr>
        </p:nvSpPr>
        <p:spPr>
          <a:xfrm>
            <a:off x="1408425" y="1866900"/>
            <a:ext cx="1790700" cy="424800"/>
          </a:xfrm>
          <a:prstGeom prst="rect">
            <a:avLst/>
          </a:prstGeom>
        </p:spPr>
        <p:txBody>
          <a:bodyPr anchorCtr="0" anchor="t" bIns="91425" lIns="91425" spcFirstLastPara="1" rIns="91425" wrap="square" tIns="91425">
            <a:noAutofit/>
          </a:bodyPr>
          <a:lstStyle>
            <a:lvl1pPr lvl="0" rtl="0">
              <a:spcBef>
                <a:spcPts val="0"/>
              </a:spcBef>
              <a:spcAft>
                <a:spcPts val="0"/>
              </a:spcAft>
              <a:buNone/>
              <a:defRPr b="1">
                <a:solidFill>
                  <a:schemeClr val="accent3"/>
                </a:solidFill>
                <a:latin typeface="Montserrat"/>
                <a:ea typeface="Montserrat"/>
                <a:cs typeface="Montserrat"/>
                <a:sym typeface="Montserrat"/>
              </a:defRPr>
            </a:lvl1pPr>
            <a:lvl2pPr lvl="1" rtl="0">
              <a:spcBef>
                <a:spcPts val="1600"/>
              </a:spcBef>
              <a:spcAft>
                <a:spcPts val="0"/>
              </a:spcAft>
              <a:buNone/>
              <a:defRPr>
                <a:solidFill>
                  <a:schemeClr val="accent3"/>
                </a:solidFill>
              </a:defRPr>
            </a:lvl2pPr>
            <a:lvl3pPr lvl="2" rtl="0">
              <a:spcBef>
                <a:spcPts val="1600"/>
              </a:spcBef>
              <a:spcAft>
                <a:spcPts val="0"/>
              </a:spcAft>
              <a:buNone/>
              <a:defRPr>
                <a:solidFill>
                  <a:schemeClr val="accent3"/>
                </a:solidFill>
              </a:defRPr>
            </a:lvl3pPr>
            <a:lvl4pPr lvl="3" rtl="0">
              <a:spcBef>
                <a:spcPts val="1600"/>
              </a:spcBef>
              <a:spcAft>
                <a:spcPts val="0"/>
              </a:spcAft>
              <a:buNone/>
              <a:defRPr>
                <a:solidFill>
                  <a:schemeClr val="accent3"/>
                </a:solidFill>
              </a:defRPr>
            </a:lvl4pPr>
            <a:lvl5pPr lvl="4" rtl="0">
              <a:spcBef>
                <a:spcPts val="1600"/>
              </a:spcBef>
              <a:spcAft>
                <a:spcPts val="0"/>
              </a:spcAft>
              <a:buNone/>
              <a:defRPr>
                <a:solidFill>
                  <a:schemeClr val="accent3"/>
                </a:solidFill>
              </a:defRPr>
            </a:lvl5pPr>
            <a:lvl6pPr lvl="5" rtl="0">
              <a:spcBef>
                <a:spcPts val="1600"/>
              </a:spcBef>
              <a:spcAft>
                <a:spcPts val="0"/>
              </a:spcAft>
              <a:buNone/>
              <a:defRPr>
                <a:solidFill>
                  <a:schemeClr val="accent3"/>
                </a:solidFill>
              </a:defRPr>
            </a:lvl6pPr>
            <a:lvl7pPr lvl="6" rtl="0">
              <a:spcBef>
                <a:spcPts val="1600"/>
              </a:spcBef>
              <a:spcAft>
                <a:spcPts val="0"/>
              </a:spcAft>
              <a:buNone/>
              <a:defRPr>
                <a:solidFill>
                  <a:schemeClr val="accent3"/>
                </a:solidFill>
              </a:defRPr>
            </a:lvl7pPr>
            <a:lvl8pPr lvl="7" rtl="0">
              <a:spcBef>
                <a:spcPts val="1600"/>
              </a:spcBef>
              <a:spcAft>
                <a:spcPts val="0"/>
              </a:spcAft>
              <a:buNone/>
              <a:defRPr>
                <a:solidFill>
                  <a:schemeClr val="accent3"/>
                </a:solidFill>
              </a:defRPr>
            </a:lvl8pPr>
            <a:lvl9pPr lvl="8" rtl="0">
              <a:spcBef>
                <a:spcPts val="1600"/>
              </a:spcBef>
              <a:spcAft>
                <a:spcPts val="1600"/>
              </a:spcAft>
              <a:buNone/>
              <a:defRPr>
                <a:solidFill>
                  <a:schemeClr val="accent3"/>
                </a:solidFill>
              </a:defRPr>
            </a:lvl9pPr>
          </a:lstStyle>
          <a:p/>
        </p:txBody>
      </p:sp>
      <p:sp>
        <p:nvSpPr>
          <p:cNvPr id="993" name="Google Shape;993;p19"/>
          <p:cNvSpPr txBox="1"/>
          <p:nvPr>
            <p:ph idx="2" type="body"/>
          </p:nvPr>
        </p:nvSpPr>
        <p:spPr>
          <a:xfrm>
            <a:off x="1408425" y="2190750"/>
            <a:ext cx="1697100" cy="8430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SzPts val="1400"/>
              <a:buChar char="●"/>
              <a:defRPr sz="1400"/>
            </a:lvl1pPr>
            <a:lvl2pPr indent="-317500" lvl="1" marL="914400" rtl="0">
              <a:lnSpc>
                <a:spcPct val="100000"/>
              </a:lnSpc>
              <a:spcBef>
                <a:spcPts val="1600"/>
              </a:spcBef>
              <a:spcAft>
                <a:spcPts val="0"/>
              </a:spcAft>
              <a:buSzPts val="1400"/>
              <a:buChar char="○"/>
              <a:defRPr/>
            </a:lvl2pPr>
            <a:lvl3pPr indent="-317500" lvl="2" marL="1371600" rtl="0">
              <a:lnSpc>
                <a:spcPct val="100000"/>
              </a:lnSpc>
              <a:spcBef>
                <a:spcPts val="1600"/>
              </a:spcBef>
              <a:spcAft>
                <a:spcPts val="0"/>
              </a:spcAft>
              <a:buSzPts val="1400"/>
              <a:buChar char="■"/>
              <a:defRPr/>
            </a:lvl3pPr>
            <a:lvl4pPr indent="-317500" lvl="3" marL="1828800" rtl="0">
              <a:lnSpc>
                <a:spcPct val="100000"/>
              </a:lnSpc>
              <a:spcBef>
                <a:spcPts val="1600"/>
              </a:spcBef>
              <a:spcAft>
                <a:spcPts val="0"/>
              </a:spcAft>
              <a:buSzPts val="1400"/>
              <a:buChar char="●"/>
              <a:defRPr/>
            </a:lvl4pPr>
            <a:lvl5pPr indent="-317500" lvl="4" marL="2286000" rtl="0">
              <a:lnSpc>
                <a:spcPct val="100000"/>
              </a:lnSpc>
              <a:spcBef>
                <a:spcPts val="1600"/>
              </a:spcBef>
              <a:spcAft>
                <a:spcPts val="0"/>
              </a:spcAft>
              <a:buSzPts val="1400"/>
              <a:buChar char="○"/>
              <a:defRPr/>
            </a:lvl5pPr>
            <a:lvl6pPr indent="-317500" lvl="5" marL="2743200" rtl="0">
              <a:lnSpc>
                <a:spcPct val="100000"/>
              </a:lnSpc>
              <a:spcBef>
                <a:spcPts val="1600"/>
              </a:spcBef>
              <a:spcAft>
                <a:spcPts val="0"/>
              </a:spcAft>
              <a:buSzPts val="1400"/>
              <a:buChar char="■"/>
              <a:defRPr/>
            </a:lvl6pPr>
            <a:lvl7pPr indent="-317500" lvl="6" marL="3200400" rtl="0">
              <a:lnSpc>
                <a:spcPct val="100000"/>
              </a:lnSpc>
              <a:spcBef>
                <a:spcPts val="1600"/>
              </a:spcBef>
              <a:spcAft>
                <a:spcPts val="0"/>
              </a:spcAft>
              <a:buSzPts val="1400"/>
              <a:buChar char="●"/>
              <a:defRPr/>
            </a:lvl7pPr>
            <a:lvl8pPr indent="-317500" lvl="7" marL="3657600" rtl="0">
              <a:lnSpc>
                <a:spcPct val="100000"/>
              </a:lnSpc>
              <a:spcBef>
                <a:spcPts val="1600"/>
              </a:spcBef>
              <a:spcAft>
                <a:spcPts val="0"/>
              </a:spcAft>
              <a:buSzPts val="1400"/>
              <a:buChar char="○"/>
              <a:defRPr/>
            </a:lvl8pPr>
            <a:lvl9pPr indent="-317500" lvl="8" marL="4114800" rtl="0">
              <a:lnSpc>
                <a:spcPct val="100000"/>
              </a:lnSpc>
              <a:spcBef>
                <a:spcPts val="1600"/>
              </a:spcBef>
              <a:spcAft>
                <a:spcPts val="1600"/>
              </a:spcAft>
              <a:buSzPts val="1400"/>
              <a:buChar char="■"/>
              <a:defRPr/>
            </a:lvl9pPr>
          </a:lstStyle>
          <a:p/>
        </p:txBody>
      </p:sp>
      <p:sp>
        <p:nvSpPr>
          <p:cNvPr id="994" name="Google Shape;994;p19"/>
          <p:cNvSpPr txBox="1"/>
          <p:nvPr>
            <p:ph idx="3" type="subTitle"/>
          </p:nvPr>
        </p:nvSpPr>
        <p:spPr>
          <a:xfrm>
            <a:off x="1408425" y="3381375"/>
            <a:ext cx="1790700" cy="424800"/>
          </a:xfrm>
          <a:prstGeom prst="rect">
            <a:avLst/>
          </a:prstGeom>
        </p:spPr>
        <p:txBody>
          <a:bodyPr anchorCtr="0" anchor="t" bIns="91425" lIns="91425" spcFirstLastPara="1" rIns="91425" wrap="square" tIns="91425">
            <a:noAutofit/>
          </a:bodyPr>
          <a:lstStyle>
            <a:lvl1pPr lvl="0" rtl="0">
              <a:spcBef>
                <a:spcPts val="0"/>
              </a:spcBef>
              <a:spcAft>
                <a:spcPts val="0"/>
              </a:spcAft>
              <a:buNone/>
              <a:defRPr b="1">
                <a:solidFill>
                  <a:schemeClr val="accent3"/>
                </a:solidFill>
                <a:latin typeface="Montserrat"/>
                <a:ea typeface="Montserrat"/>
                <a:cs typeface="Montserrat"/>
                <a:sym typeface="Montserrat"/>
              </a:defRPr>
            </a:lvl1pPr>
            <a:lvl2pPr lvl="1" rtl="0">
              <a:spcBef>
                <a:spcPts val="1600"/>
              </a:spcBef>
              <a:spcAft>
                <a:spcPts val="0"/>
              </a:spcAft>
              <a:buNone/>
              <a:defRPr>
                <a:solidFill>
                  <a:schemeClr val="accent3"/>
                </a:solidFill>
              </a:defRPr>
            </a:lvl2pPr>
            <a:lvl3pPr lvl="2" rtl="0">
              <a:spcBef>
                <a:spcPts val="1600"/>
              </a:spcBef>
              <a:spcAft>
                <a:spcPts val="0"/>
              </a:spcAft>
              <a:buNone/>
              <a:defRPr>
                <a:solidFill>
                  <a:schemeClr val="accent3"/>
                </a:solidFill>
              </a:defRPr>
            </a:lvl3pPr>
            <a:lvl4pPr lvl="3" rtl="0">
              <a:spcBef>
                <a:spcPts val="1600"/>
              </a:spcBef>
              <a:spcAft>
                <a:spcPts val="0"/>
              </a:spcAft>
              <a:buNone/>
              <a:defRPr>
                <a:solidFill>
                  <a:schemeClr val="accent3"/>
                </a:solidFill>
              </a:defRPr>
            </a:lvl4pPr>
            <a:lvl5pPr lvl="4" rtl="0">
              <a:spcBef>
                <a:spcPts val="1600"/>
              </a:spcBef>
              <a:spcAft>
                <a:spcPts val="0"/>
              </a:spcAft>
              <a:buNone/>
              <a:defRPr>
                <a:solidFill>
                  <a:schemeClr val="accent3"/>
                </a:solidFill>
              </a:defRPr>
            </a:lvl5pPr>
            <a:lvl6pPr lvl="5" rtl="0">
              <a:spcBef>
                <a:spcPts val="1600"/>
              </a:spcBef>
              <a:spcAft>
                <a:spcPts val="0"/>
              </a:spcAft>
              <a:buNone/>
              <a:defRPr>
                <a:solidFill>
                  <a:schemeClr val="accent3"/>
                </a:solidFill>
              </a:defRPr>
            </a:lvl6pPr>
            <a:lvl7pPr lvl="6" rtl="0">
              <a:spcBef>
                <a:spcPts val="1600"/>
              </a:spcBef>
              <a:spcAft>
                <a:spcPts val="0"/>
              </a:spcAft>
              <a:buNone/>
              <a:defRPr>
                <a:solidFill>
                  <a:schemeClr val="accent3"/>
                </a:solidFill>
              </a:defRPr>
            </a:lvl7pPr>
            <a:lvl8pPr lvl="7" rtl="0">
              <a:spcBef>
                <a:spcPts val="1600"/>
              </a:spcBef>
              <a:spcAft>
                <a:spcPts val="0"/>
              </a:spcAft>
              <a:buNone/>
              <a:defRPr>
                <a:solidFill>
                  <a:schemeClr val="accent3"/>
                </a:solidFill>
              </a:defRPr>
            </a:lvl8pPr>
            <a:lvl9pPr lvl="8" rtl="0">
              <a:spcBef>
                <a:spcPts val="1600"/>
              </a:spcBef>
              <a:spcAft>
                <a:spcPts val="1600"/>
              </a:spcAft>
              <a:buNone/>
              <a:defRPr>
                <a:solidFill>
                  <a:schemeClr val="accent3"/>
                </a:solidFill>
              </a:defRPr>
            </a:lvl9pPr>
          </a:lstStyle>
          <a:p/>
        </p:txBody>
      </p:sp>
      <p:sp>
        <p:nvSpPr>
          <p:cNvPr id="995" name="Google Shape;995;p19"/>
          <p:cNvSpPr txBox="1"/>
          <p:nvPr>
            <p:ph idx="4" type="body"/>
          </p:nvPr>
        </p:nvSpPr>
        <p:spPr>
          <a:xfrm>
            <a:off x="1408425" y="3705225"/>
            <a:ext cx="1697100" cy="8430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SzPts val="1400"/>
              <a:buChar char="●"/>
              <a:defRPr sz="1400"/>
            </a:lvl1pPr>
            <a:lvl2pPr indent="-317500" lvl="1" marL="914400" rtl="0">
              <a:lnSpc>
                <a:spcPct val="100000"/>
              </a:lnSpc>
              <a:spcBef>
                <a:spcPts val="1600"/>
              </a:spcBef>
              <a:spcAft>
                <a:spcPts val="0"/>
              </a:spcAft>
              <a:buSzPts val="1400"/>
              <a:buChar char="○"/>
              <a:defRPr/>
            </a:lvl2pPr>
            <a:lvl3pPr indent="-317500" lvl="2" marL="1371600" rtl="0">
              <a:lnSpc>
                <a:spcPct val="100000"/>
              </a:lnSpc>
              <a:spcBef>
                <a:spcPts val="1600"/>
              </a:spcBef>
              <a:spcAft>
                <a:spcPts val="0"/>
              </a:spcAft>
              <a:buSzPts val="1400"/>
              <a:buChar char="■"/>
              <a:defRPr/>
            </a:lvl3pPr>
            <a:lvl4pPr indent="-317500" lvl="3" marL="1828800" rtl="0">
              <a:lnSpc>
                <a:spcPct val="100000"/>
              </a:lnSpc>
              <a:spcBef>
                <a:spcPts val="1600"/>
              </a:spcBef>
              <a:spcAft>
                <a:spcPts val="0"/>
              </a:spcAft>
              <a:buSzPts val="1400"/>
              <a:buChar char="●"/>
              <a:defRPr/>
            </a:lvl4pPr>
            <a:lvl5pPr indent="-317500" lvl="4" marL="2286000" rtl="0">
              <a:lnSpc>
                <a:spcPct val="100000"/>
              </a:lnSpc>
              <a:spcBef>
                <a:spcPts val="1600"/>
              </a:spcBef>
              <a:spcAft>
                <a:spcPts val="0"/>
              </a:spcAft>
              <a:buSzPts val="1400"/>
              <a:buChar char="○"/>
              <a:defRPr/>
            </a:lvl5pPr>
            <a:lvl6pPr indent="-317500" lvl="5" marL="2743200" rtl="0">
              <a:lnSpc>
                <a:spcPct val="100000"/>
              </a:lnSpc>
              <a:spcBef>
                <a:spcPts val="1600"/>
              </a:spcBef>
              <a:spcAft>
                <a:spcPts val="0"/>
              </a:spcAft>
              <a:buSzPts val="1400"/>
              <a:buChar char="■"/>
              <a:defRPr/>
            </a:lvl6pPr>
            <a:lvl7pPr indent="-317500" lvl="6" marL="3200400" rtl="0">
              <a:lnSpc>
                <a:spcPct val="100000"/>
              </a:lnSpc>
              <a:spcBef>
                <a:spcPts val="1600"/>
              </a:spcBef>
              <a:spcAft>
                <a:spcPts val="0"/>
              </a:spcAft>
              <a:buSzPts val="1400"/>
              <a:buChar char="●"/>
              <a:defRPr/>
            </a:lvl7pPr>
            <a:lvl8pPr indent="-317500" lvl="7" marL="3657600" rtl="0">
              <a:lnSpc>
                <a:spcPct val="100000"/>
              </a:lnSpc>
              <a:spcBef>
                <a:spcPts val="1600"/>
              </a:spcBef>
              <a:spcAft>
                <a:spcPts val="0"/>
              </a:spcAft>
              <a:buSzPts val="1400"/>
              <a:buChar char="○"/>
              <a:defRPr/>
            </a:lvl8pPr>
            <a:lvl9pPr indent="-317500" lvl="8" marL="4114800" rtl="0">
              <a:lnSpc>
                <a:spcPct val="100000"/>
              </a:lnSpc>
              <a:spcBef>
                <a:spcPts val="1600"/>
              </a:spcBef>
              <a:spcAft>
                <a:spcPts val="1600"/>
              </a:spcAft>
              <a:buSzPts val="1400"/>
              <a:buChar char="■"/>
              <a:defRPr/>
            </a:lvl9pPr>
          </a:lstStyle>
          <a:p/>
        </p:txBody>
      </p:sp>
      <p:sp>
        <p:nvSpPr>
          <p:cNvPr id="996" name="Google Shape;996;p19"/>
          <p:cNvSpPr txBox="1"/>
          <p:nvPr>
            <p:ph idx="5" type="subTitle"/>
          </p:nvPr>
        </p:nvSpPr>
        <p:spPr>
          <a:xfrm>
            <a:off x="4160125" y="1866900"/>
            <a:ext cx="1790700" cy="424800"/>
          </a:xfrm>
          <a:prstGeom prst="rect">
            <a:avLst/>
          </a:prstGeom>
        </p:spPr>
        <p:txBody>
          <a:bodyPr anchorCtr="0" anchor="t" bIns="91425" lIns="91425" spcFirstLastPara="1" rIns="91425" wrap="square" tIns="91425">
            <a:noAutofit/>
          </a:bodyPr>
          <a:lstStyle>
            <a:lvl1pPr lvl="0" rtl="0">
              <a:spcBef>
                <a:spcPts val="0"/>
              </a:spcBef>
              <a:spcAft>
                <a:spcPts val="0"/>
              </a:spcAft>
              <a:buNone/>
              <a:defRPr b="1">
                <a:solidFill>
                  <a:schemeClr val="accent3"/>
                </a:solidFill>
                <a:latin typeface="Montserrat"/>
                <a:ea typeface="Montserrat"/>
                <a:cs typeface="Montserrat"/>
                <a:sym typeface="Montserrat"/>
              </a:defRPr>
            </a:lvl1pPr>
            <a:lvl2pPr lvl="1" rtl="0">
              <a:spcBef>
                <a:spcPts val="1600"/>
              </a:spcBef>
              <a:spcAft>
                <a:spcPts val="0"/>
              </a:spcAft>
              <a:buNone/>
              <a:defRPr>
                <a:solidFill>
                  <a:schemeClr val="accent3"/>
                </a:solidFill>
              </a:defRPr>
            </a:lvl2pPr>
            <a:lvl3pPr lvl="2" rtl="0">
              <a:spcBef>
                <a:spcPts val="1600"/>
              </a:spcBef>
              <a:spcAft>
                <a:spcPts val="0"/>
              </a:spcAft>
              <a:buNone/>
              <a:defRPr>
                <a:solidFill>
                  <a:schemeClr val="accent3"/>
                </a:solidFill>
              </a:defRPr>
            </a:lvl3pPr>
            <a:lvl4pPr lvl="3" rtl="0">
              <a:spcBef>
                <a:spcPts val="1600"/>
              </a:spcBef>
              <a:spcAft>
                <a:spcPts val="0"/>
              </a:spcAft>
              <a:buNone/>
              <a:defRPr>
                <a:solidFill>
                  <a:schemeClr val="accent3"/>
                </a:solidFill>
              </a:defRPr>
            </a:lvl4pPr>
            <a:lvl5pPr lvl="4" rtl="0">
              <a:spcBef>
                <a:spcPts val="1600"/>
              </a:spcBef>
              <a:spcAft>
                <a:spcPts val="0"/>
              </a:spcAft>
              <a:buNone/>
              <a:defRPr>
                <a:solidFill>
                  <a:schemeClr val="accent3"/>
                </a:solidFill>
              </a:defRPr>
            </a:lvl5pPr>
            <a:lvl6pPr lvl="5" rtl="0">
              <a:spcBef>
                <a:spcPts val="1600"/>
              </a:spcBef>
              <a:spcAft>
                <a:spcPts val="0"/>
              </a:spcAft>
              <a:buNone/>
              <a:defRPr>
                <a:solidFill>
                  <a:schemeClr val="accent3"/>
                </a:solidFill>
              </a:defRPr>
            </a:lvl6pPr>
            <a:lvl7pPr lvl="6" rtl="0">
              <a:spcBef>
                <a:spcPts val="1600"/>
              </a:spcBef>
              <a:spcAft>
                <a:spcPts val="0"/>
              </a:spcAft>
              <a:buNone/>
              <a:defRPr>
                <a:solidFill>
                  <a:schemeClr val="accent3"/>
                </a:solidFill>
              </a:defRPr>
            </a:lvl7pPr>
            <a:lvl8pPr lvl="7" rtl="0">
              <a:spcBef>
                <a:spcPts val="1600"/>
              </a:spcBef>
              <a:spcAft>
                <a:spcPts val="0"/>
              </a:spcAft>
              <a:buNone/>
              <a:defRPr>
                <a:solidFill>
                  <a:schemeClr val="accent3"/>
                </a:solidFill>
              </a:defRPr>
            </a:lvl8pPr>
            <a:lvl9pPr lvl="8" rtl="0">
              <a:spcBef>
                <a:spcPts val="1600"/>
              </a:spcBef>
              <a:spcAft>
                <a:spcPts val="1600"/>
              </a:spcAft>
              <a:buNone/>
              <a:defRPr>
                <a:solidFill>
                  <a:schemeClr val="accent3"/>
                </a:solidFill>
              </a:defRPr>
            </a:lvl9pPr>
          </a:lstStyle>
          <a:p/>
        </p:txBody>
      </p:sp>
      <p:sp>
        <p:nvSpPr>
          <p:cNvPr id="997" name="Google Shape;997;p19"/>
          <p:cNvSpPr txBox="1"/>
          <p:nvPr>
            <p:ph idx="6" type="body"/>
          </p:nvPr>
        </p:nvSpPr>
        <p:spPr>
          <a:xfrm>
            <a:off x="4160125" y="2190750"/>
            <a:ext cx="1697100" cy="8430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SzPts val="1400"/>
              <a:buChar char="●"/>
              <a:defRPr sz="1400"/>
            </a:lvl1pPr>
            <a:lvl2pPr indent="-317500" lvl="1" marL="914400" rtl="0">
              <a:lnSpc>
                <a:spcPct val="100000"/>
              </a:lnSpc>
              <a:spcBef>
                <a:spcPts val="1600"/>
              </a:spcBef>
              <a:spcAft>
                <a:spcPts val="0"/>
              </a:spcAft>
              <a:buSzPts val="1400"/>
              <a:buChar char="○"/>
              <a:defRPr/>
            </a:lvl2pPr>
            <a:lvl3pPr indent="-317500" lvl="2" marL="1371600" rtl="0">
              <a:lnSpc>
                <a:spcPct val="100000"/>
              </a:lnSpc>
              <a:spcBef>
                <a:spcPts val="1600"/>
              </a:spcBef>
              <a:spcAft>
                <a:spcPts val="0"/>
              </a:spcAft>
              <a:buSzPts val="1400"/>
              <a:buChar char="■"/>
              <a:defRPr/>
            </a:lvl3pPr>
            <a:lvl4pPr indent="-317500" lvl="3" marL="1828800" rtl="0">
              <a:lnSpc>
                <a:spcPct val="100000"/>
              </a:lnSpc>
              <a:spcBef>
                <a:spcPts val="1600"/>
              </a:spcBef>
              <a:spcAft>
                <a:spcPts val="0"/>
              </a:spcAft>
              <a:buSzPts val="1400"/>
              <a:buChar char="●"/>
              <a:defRPr/>
            </a:lvl4pPr>
            <a:lvl5pPr indent="-317500" lvl="4" marL="2286000" rtl="0">
              <a:lnSpc>
                <a:spcPct val="100000"/>
              </a:lnSpc>
              <a:spcBef>
                <a:spcPts val="1600"/>
              </a:spcBef>
              <a:spcAft>
                <a:spcPts val="0"/>
              </a:spcAft>
              <a:buSzPts val="1400"/>
              <a:buChar char="○"/>
              <a:defRPr/>
            </a:lvl5pPr>
            <a:lvl6pPr indent="-317500" lvl="5" marL="2743200" rtl="0">
              <a:lnSpc>
                <a:spcPct val="100000"/>
              </a:lnSpc>
              <a:spcBef>
                <a:spcPts val="1600"/>
              </a:spcBef>
              <a:spcAft>
                <a:spcPts val="0"/>
              </a:spcAft>
              <a:buSzPts val="1400"/>
              <a:buChar char="■"/>
              <a:defRPr/>
            </a:lvl6pPr>
            <a:lvl7pPr indent="-317500" lvl="6" marL="3200400" rtl="0">
              <a:lnSpc>
                <a:spcPct val="100000"/>
              </a:lnSpc>
              <a:spcBef>
                <a:spcPts val="1600"/>
              </a:spcBef>
              <a:spcAft>
                <a:spcPts val="0"/>
              </a:spcAft>
              <a:buSzPts val="1400"/>
              <a:buChar char="●"/>
              <a:defRPr/>
            </a:lvl7pPr>
            <a:lvl8pPr indent="-317500" lvl="7" marL="3657600" rtl="0">
              <a:lnSpc>
                <a:spcPct val="100000"/>
              </a:lnSpc>
              <a:spcBef>
                <a:spcPts val="1600"/>
              </a:spcBef>
              <a:spcAft>
                <a:spcPts val="0"/>
              </a:spcAft>
              <a:buSzPts val="1400"/>
              <a:buChar char="○"/>
              <a:defRPr/>
            </a:lvl8pPr>
            <a:lvl9pPr indent="-317500" lvl="8" marL="4114800" rtl="0">
              <a:lnSpc>
                <a:spcPct val="100000"/>
              </a:lnSpc>
              <a:spcBef>
                <a:spcPts val="1600"/>
              </a:spcBef>
              <a:spcAft>
                <a:spcPts val="1600"/>
              </a:spcAft>
              <a:buSzPts val="1400"/>
              <a:buChar char="■"/>
              <a:defRPr/>
            </a:lvl9pPr>
          </a:lstStyle>
          <a:p/>
        </p:txBody>
      </p:sp>
      <p:sp>
        <p:nvSpPr>
          <p:cNvPr id="998" name="Google Shape;998;p19"/>
          <p:cNvSpPr txBox="1"/>
          <p:nvPr>
            <p:ph idx="7" type="subTitle"/>
          </p:nvPr>
        </p:nvSpPr>
        <p:spPr>
          <a:xfrm>
            <a:off x="4160125" y="3381375"/>
            <a:ext cx="1790700" cy="424800"/>
          </a:xfrm>
          <a:prstGeom prst="rect">
            <a:avLst/>
          </a:prstGeom>
        </p:spPr>
        <p:txBody>
          <a:bodyPr anchorCtr="0" anchor="t" bIns="91425" lIns="91425" spcFirstLastPara="1" rIns="91425" wrap="square" tIns="91425">
            <a:noAutofit/>
          </a:bodyPr>
          <a:lstStyle>
            <a:lvl1pPr lvl="0" rtl="0">
              <a:spcBef>
                <a:spcPts val="0"/>
              </a:spcBef>
              <a:spcAft>
                <a:spcPts val="0"/>
              </a:spcAft>
              <a:buNone/>
              <a:defRPr b="1">
                <a:solidFill>
                  <a:schemeClr val="accent3"/>
                </a:solidFill>
                <a:latin typeface="Montserrat"/>
                <a:ea typeface="Montserrat"/>
                <a:cs typeface="Montserrat"/>
                <a:sym typeface="Montserrat"/>
              </a:defRPr>
            </a:lvl1pPr>
            <a:lvl2pPr lvl="1" rtl="0">
              <a:spcBef>
                <a:spcPts val="1600"/>
              </a:spcBef>
              <a:spcAft>
                <a:spcPts val="0"/>
              </a:spcAft>
              <a:buNone/>
              <a:defRPr>
                <a:solidFill>
                  <a:schemeClr val="accent3"/>
                </a:solidFill>
              </a:defRPr>
            </a:lvl2pPr>
            <a:lvl3pPr lvl="2" rtl="0">
              <a:spcBef>
                <a:spcPts val="1600"/>
              </a:spcBef>
              <a:spcAft>
                <a:spcPts val="0"/>
              </a:spcAft>
              <a:buNone/>
              <a:defRPr>
                <a:solidFill>
                  <a:schemeClr val="accent3"/>
                </a:solidFill>
              </a:defRPr>
            </a:lvl3pPr>
            <a:lvl4pPr lvl="3" rtl="0">
              <a:spcBef>
                <a:spcPts val="1600"/>
              </a:spcBef>
              <a:spcAft>
                <a:spcPts val="0"/>
              </a:spcAft>
              <a:buNone/>
              <a:defRPr>
                <a:solidFill>
                  <a:schemeClr val="accent3"/>
                </a:solidFill>
              </a:defRPr>
            </a:lvl4pPr>
            <a:lvl5pPr lvl="4" rtl="0">
              <a:spcBef>
                <a:spcPts val="1600"/>
              </a:spcBef>
              <a:spcAft>
                <a:spcPts val="0"/>
              </a:spcAft>
              <a:buNone/>
              <a:defRPr>
                <a:solidFill>
                  <a:schemeClr val="accent3"/>
                </a:solidFill>
              </a:defRPr>
            </a:lvl5pPr>
            <a:lvl6pPr lvl="5" rtl="0">
              <a:spcBef>
                <a:spcPts val="1600"/>
              </a:spcBef>
              <a:spcAft>
                <a:spcPts val="0"/>
              </a:spcAft>
              <a:buNone/>
              <a:defRPr>
                <a:solidFill>
                  <a:schemeClr val="accent3"/>
                </a:solidFill>
              </a:defRPr>
            </a:lvl6pPr>
            <a:lvl7pPr lvl="6" rtl="0">
              <a:spcBef>
                <a:spcPts val="1600"/>
              </a:spcBef>
              <a:spcAft>
                <a:spcPts val="0"/>
              </a:spcAft>
              <a:buNone/>
              <a:defRPr>
                <a:solidFill>
                  <a:schemeClr val="accent3"/>
                </a:solidFill>
              </a:defRPr>
            </a:lvl7pPr>
            <a:lvl8pPr lvl="7" rtl="0">
              <a:spcBef>
                <a:spcPts val="1600"/>
              </a:spcBef>
              <a:spcAft>
                <a:spcPts val="0"/>
              </a:spcAft>
              <a:buNone/>
              <a:defRPr>
                <a:solidFill>
                  <a:schemeClr val="accent3"/>
                </a:solidFill>
              </a:defRPr>
            </a:lvl8pPr>
            <a:lvl9pPr lvl="8" rtl="0">
              <a:spcBef>
                <a:spcPts val="1600"/>
              </a:spcBef>
              <a:spcAft>
                <a:spcPts val="1600"/>
              </a:spcAft>
              <a:buNone/>
              <a:defRPr>
                <a:solidFill>
                  <a:schemeClr val="accent3"/>
                </a:solidFill>
              </a:defRPr>
            </a:lvl9pPr>
          </a:lstStyle>
          <a:p/>
        </p:txBody>
      </p:sp>
      <p:sp>
        <p:nvSpPr>
          <p:cNvPr id="999" name="Google Shape;999;p19"/>
          <p:cNvSpPr txBox="1"/>
          <p:nvPr>
            <p:ph idx="8" type="body"/>
          </p:nvPr>
        </p:nvSpPr>
        <p:spPr>
          <a:xfrm>
            <a:off x="4160125" y="3705225"/>
            <a:ext cx="1697100" cy="8430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SzPts val="1400"/>
              <a:buChar char="●"/>
              <a:defRPr sz="1400"/>
            </a:lvl1pPr>
            <a:lvl2pPr indent="-317500" lvl="1" marL="914400" rtl="0">
              <a:lnSpc>
                <a:spcPct val="100000"/>
              </a:lnSpc>
              <a:spcBef>
                <a:spcPts val="1600"/>
              </a:spcBef>
              <a:spcAft>
                <a:spcPts val="0"/>
              </a:spcAft>
              <a:buSzPts val="1400"/>
              <a:buChar char="○"/>
              <a:defRPr/>
            </a:lvl2pPr>
            <a:lvl3pPr indent="-317500" lvl="2" marL="1371600" rtl="0">
              <a:lnSpc>
                <a:spcPct val="100000"/>
              </a:lnSpc>
              <a:spcBef>
                <a:spcPts val="1600"/>
              </a:spcBef>
              <a:spcAft>
                <a:spcPts val="0"/>
              </a:spcAft>
              <a:buSzPts val="1400"/>
              <a:buChar char="■"/>
              <a:defRPr/>
            </a:lvl3pPr>
            <a:lvl4pPr indent="-317500" lvl="3" marL="1828800" rtl="0">
              <a:lnSpc>
                <a:spcPct val="100000"/>
              </a:lnSpc>
              <a:spcBef>
                <a:spcPts val="1600"/>
              </a:spcBef>
              <a:spcAft>
                <a:spcPts val="0"/>
              </a:spcAft>
              <a:buSzPts val="1400"/>
              <a:buChar char="●"/>
              <a:defRPr/>
            </a:lvl4pPr>
            <a:lvl5pPr indent="-317500" lvl="4" marL="2286000" rtl="0">
              <a:lnSpc>
                <a:spcPct val="100000"/>
              </a:lnSpc>
              <a:spcBef>
                <a:spcPts val="1600"/>
              </a:spcBef>
              <a:spcAft>
                <a:spcPts val="0"/>
              </a:spcAft>
              <a:buSzPts val="1400"/>
              <a:buChar char="○"/>
              <a:defRPr/>
            </a:lvl5pPr>
            <a:lvl6pPr indent="-317500" lvl="5" marL="2743200" rtl="0">
              <a:lnSpc>
                <a:spcPct val="100000"/>
              </a:lnSpc>
              <a:spcBef>
                <a:spcPts val="1600"/>
              </a:spcBef>
              <a:spcAft>
                <a:spcPts val="0"/>
              </a:spcAft>
              <a:buSzPts val="1400"/>
              <a:buChar char="■"/>
              <a:defRPr/>
            </a:lvl6pPr>
            <a:lvl7pPr indent="-317500" lvl="6" marL="3200400" rtl="0">
              <a:lnSpc>
                <a:spcPct val="100000"/>
              </a:lnSpc>
              <a:spcBef>
                <a:spcPts val="1600"/>
              </a:spcBef>
              <a:spcAft>
                <a:spcPts val="0"/>
              </a:spcAft>
              <a:buSzPts val="1400"/>
              <a:buChar char="●"/>
              <a:defRPr/>
            </a:lvl7pPr>
            <a:lvl8pPr indent="-317500" lvl="7" marL="3657600" rtl="0">
              <a:lnSpc>
                <a:spcPct val="100000"/>
              </a:lnSpc>
              <a:spcBef>
                <a:spcPts val="1600"/>
              </a:spcBef>
              <a:spcAft>
                <a:spcPts val="0"/>
              </a:spcAft>
              <a:buSzPts val="1400"/>
              <a:buChar char="○"/>
              <a:defRPr/>
            </a:lvl8pPr>
            <a:lvl9pPr indent="-317500" lvl="8" marL="4114800" rtl="0">
              <a:lnSpc>
                <a:spcPct val="100000"/>
              </a:lnSpc>
              <a:spcBef>
                <a:spcPts val="1600"/>
              </a:spcBef>
              <a:spcAft>
                <a:spcPts val="1600"/>
              </a:spcAft>
              <a:buSzPts val="1400"/>
              <a:buChar char="■"/>
              <a:defRPr/>
            </a:lvl9pPr>
          </a:lstStyle>
          <a:p/>
        </p:txBody>
      </p:sp>
      <p:sp>
        <p:nvSpPr>
          <p:cNvPr id="1000" name="Google Shape;1000;p19"/>
          <p:cNvSpPr txBox="1"/>
          <p:nvPr>
            <p:ph idx="9" type="subTitle"/>
          </p:nvPr>
        </p:nvSpPr>
        <p:spPr>
          <a:xfrm>
            <a:off x="6903325" y="1866900"/>
            <a:ext cx="1790700" cy="424800"/>
          </a:xfrm>
          <a:prstGeom prst="rect">
            <a:avLst/>
          </a:prstGeom>
        </p:spPr>
        <p:txBody>
          <a:bodyPr anchorCtr="0" anchor="t" bIns="91425" lIns="91425" spcFirstLastPara="1" rIns="91425" wrap="square" tIns="91425">
            <a:noAutofit/>
          </a:bodyPr>
          <a:lstStyle>
            <a:lvl1pPr lvl="0" rtl="0">
              <a:spcBef>
                <a:spcPts val="0"/>
              </a:spcBef>
              <a:spcAft>
                <a:spcPts val="0"/>
              </a:spcAft>
              <a:buNone/>
              <a:defRPr b="1">
                <a:solidFill>
                  <a:schemeClr val="accent3"/>
                </a:solidFill>
                <a:latin typeface="Montserrat"/>
                <a:ea typeface="Montserrat"/>
                <a:cs typeface="Montserrat"/>
                <a:sym typeface="Montserrat"/>
              </a:defRPr>
            </a:lvl1pPr>
            <a:lvl2pPr lvl="1" rtl="0">
              <a:spcBef>
                <a:spcPts val="1600"/>
              </a:spcBef>
              <a:spcAft>
                <a:spcPts val="0"/>
              </a:spcAft>
              <a:buNone/>
              <a:defRPr>
                <a:solidFill>
                  <a:schemeClr val="accent3"/>
                </a:solidFill>
              </a:defRPr>
            </a:lvl2pPr>
            <a:lvl3pPr lvl="2" rtl="0">
              <a:spcBef>
                <a:spcPts val="1600"/>
              </a:spcBef>
              <a:spcAft>
                <a:spcPts val="0"/>
              </a:spcAft>
              <a:buNone/>
              <a:defRPr>
                <a:solidFill>
                  <a:schemeClr val="accent3"/>
                </a:solidFill>
              </a:defRPr>
            </a:lvl3pPr>
            <a:lvl4pPr lvl="3" rtl="0">
              <a:spcBef>
                <a:spcPts val="1600"/>
              </a:spcBef>
              <a:spcAft>
                <a:spcPts val="0"/>
              </a:spcAft>
              <a:buNone/>
              <a:defRPr>
                <a:solidFill>
                  <a:schemeClr val="accent3"/>
                </a:solidFill>
              </a:defRPr>
            </a:lvl4pPr>
            <a:lvl5pPr lvl="4" rtl="0">
              <a:spcBef>
                <a:spcPts val="1600"/>
              </a:spcBef>
              <a:spcAft>
                <a:spcPts val="0"/>
              </a:spcAft>
              <a:buNone/>
              <a:defRPr>
                <a:solidFill>
                  <a:schemeClr val="accent3"/>
                </a:solidFill>
              </a:defRPr>
            </a:lvl5pPr>
            <a:lvl6pPr lvl="5" rtl="0">
              <a:spcBef>
                <a:spcPts val="1600"/>
              </a:spcBef>
              <a:spcAft>
                <a:spcPts val="0"/>
              </a:spcAft>
              <a:buNone/>
              <a:defRPr>
                <a:solidFill>
                  <a:schemeClr val="accent3"/>
                </a:solidFill>
              </a:defRPr>
            </a:lvl6pPr>
            <a:lvl7pPr lvl="6" rtl="0">
              <a:spcBef>
                <a:spcPts val="1600"/>
              </a:spcBef>
              <a:spcAft>
                <a:spcPts val="0"/>
              </a:spcAft>
              <a:buNone/>
              <a:defRPr>
                <a:solidFill>
                  <a:schemeClr val="accent3"/>
                </a:solidFill>
              </a:defRPr>
            </a:lvl7pPr>
            <a:lvl8pPr lvl="7" rtl="0">
              <a:spcBef>
                <a:spcPts val="1600"/>
              </a:spcBef>
              <a:spcAft>
                <a:spcPts val="0"/>
              </a:spcAft>
              <a:buNone/>
              <a:defRPr>
                <a:solidFill>
                  <a:schemeClr val="accent3"/>
                </a:solidFill>
              </a:defRPr>
            </a:lvl8pPr>
            <a:lvl9pPr lvl="8" rtl="0">
              <a:spcBef>
                <a:spcPts val="1600"/>
              </a:spcBef>
              <a:spcAft>
                <a:spcPts val="1600"/>
              </a:spcAft>
              <a:buNone/>
              <a:defRPr>
                <a:solidFill>
                  <a:schemeClr val="accent3"/>
                </a:solidFill>
              </a:defRPr>
            </a:lvl9pPr>
          </a:lstStyle>
          <a:p/>
        </p:txBody>
      </p:sp>
      <p:sp>
        <p:nvSpPr>
          <p:cNvPr id="1001" name="Google Shape;1001;p19"/>
          <p:cNvSpPr txBox="1"/>
          <p:nvPr>
            <p:ph idx="13" type="body"/>
          </p:nvPr>
        </p:nvSpPr>
        <p:spPr>
          <a:xfrm>
            <a:off x="6903325" y="2190750"/>
            <a:ext cx="1697100" cy="8430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SzPts val="1400"/>
              <a:buChar char="●"/>
              <a:defRPr sz="1400"/>
            </a:lvl1pPr>
            <a:lvl2pPr indent="-317500" lvl="1" marL="914400" rtl="0">
              <a:lnSpc>
                <a:spcPct val="100000"/>
              </a:lnSpc>
              <a:spcBef>
                <a:spcPts val="1600"/>
              </a:spcBef>
              <a:spcAft>
                <a:spcPts val="0"/>
              </a:spcAft>
              <a:buSzPts val="1400"/>
              <a:buChar char="○"/>
              <a:defRPr/>
            </a:lvl2pPr>
            <a:lvl3pPr indent="-317500" lvl="2" marL="1371600" rtl="0">
              <a:lnSpc>
                <a:spcPct val="100000"/>
              </a:lnSpc>
              <a:spcBef>
                <a:spcPts val="1600"/>
              </a:spcBef>
              <a:spcAft>
                <a:spcPts val="0"/>
              </a:spcAft>
              <a:buSzPts val="1400"/>
              <a:buChar char="■"/>
              <a:defRPr/>
            </a:lvl3pPr>
            <a:lvl4pPr indent="-317500" lvl="3" marL="1828800" rtl="0">
              <a:lnSpc>
                <a:spcPct val="100000"/>
              </a:lnSpc>
              <a:spcBef>
                <a:spcPts val="1600"/>
              </a:spcBef>
              <a:spcAft>
                <a:spcPts val="0"/>
              </a:spcAft>
              <a:buSzPts val="1400"/>
              <a:buChar char="●"/>
              <a:defRPr/>
            </a:lvl4pPr>
            <a:lvl5pPr indent="-317500" lvl="4" marL="2286000" rtl="0">
              <a:lnSpc>
                <a:spcPct val="100000"/>
              </a:lnSpc>
              <a:spcBef>
                <a:spcPts val="1600"/>
              </a:spcBef>
              <a:spcAft>
                <a:spcPts val="0"/>
              </a:spcAft>
              <a:buSzPts val="1400"/>
              <a:buChar char="○"/>
              <a:defRPr/>
            </a:lvl5pPr>
            <a:lvl6pPr indent="-317500" lvl="5" marL="2743200" rtl="0">
              <a:lnSpc>
                <a:spcPct val="100000"/>
              </a:lnSpc>
              <a:spcBef>
                <a:spcPts val="1600"/>
              </a:spcBef>
              <a:spcAft>
                <a:spcPts val="0"/>
              </a:spcAft>
              <a:buSzPts val="1400"/>
              <a:buChar char="■"/>
              <a:defRPr/>
            </a:lvl6pPr>
            <a:lvl7pPr indent="-317500" lvl="6" marL="3200400" rtl="0">
              <a:lnSpc>
                <a:spcPct val="100000"/>
              </a:lnSpc>
              <a:spcBef>
                <a:spcPts val="1600"/>
              </a:spcBef>
              <a:spcAft>
                <a:spcPts val="0"/>
              </a:spcAft>
              <a:buSzPts val="1400"/>
              <a:buChar char="●"/>
              <a:defRPr/>
            </a:lvl7pPr>
            <a:lvl8pPr indent="-317500" lvl="7" marL="3657600" rtl="0">
              <a:lnSpc>
                <a:spcPct val="100000"/>
              </a:lnSpc>
              <a:spcBef>
                <a:spcPts val="1600"/>
              </a:spcBef>
              <a:spcAft>
                <a:spcPts val="0"/>
              </a:spcAft>
              <a:buSzPts val="1400"/>
              <a:buChar char="○"/>
              <a:defRPr/>
            </a:lvl8pPr>
            <a:lvl9pPr indent="-317500" lvl="8" marL="4114800" rtl="0">
              <a:lnSpc>
                <a:spcPct val="100000"/>
              </a:lnSpc>
              <a:spcBef>
                <a:spcPts val="1600"/>
              </a:spcBef>
              <a:spcAft>
                <a:spcPts val="1600"/>
              </a:spcAft>
              <a:buSzPts val="1400"/>
              <a:buChar char="■"/>
              <a:defRPr/>
            </a:lvl9pPr>
          </a:lstStyle>
          <a:p/>
        </p:txBody>
      </p:sp>
      <p:sp>
        <p:nvSpPr>
          <p:cNvPr id="1002" name="Google Shape;1002;p19"/>
          <p:cNvSpPr txBox="1"/>
          <p:nvPr>
            <p:ph idx="14" type="subTitle"/>
          </p:nvPr>
        </p:nvSpPr>
        <p:spPr>
          <a:xfrm>
            <a:off x="6903325" y="3381375"/>
            <a:ext cx="1790700" cy="424800"/>
          </a:xfrm>
          <a:prstGeom prst="rect">
            <a:avLst/>
          </a:prstGeom>
        </p:spPr>
        <p:txBody>
          <a:bodyPr anchorCtr="0" anchor="t" bIns="91425" lIns="91425" spcFirstLastPara="1" rIns="91425" wrap="square" tIns="91425">
            <a:noAutofit/>
          </a:bodyPr>
          <a:lstStyle>
            <a:lvl1pPr lvl="0" rtl="0">
              <a:spcBef>
                <a:spcPts val="0"/>
              </a:spcBef>
              <a:spcAft>
                <a:spcPts val="0"/>
              </a:spcAft>
              <a:buNone/>
              <a:defRPr b="1">
                <a:solidFill>
                  <a:schemeClr val="accent3"/>
                </a:solidFill>
                <a:latin typeface="Montserrat"/>
                <a:ea typeface="Montserrat"/>
                <a:cs typeface="Montserrat"/>
                <a:sym typeface="Montserrat"/>
              </a:defRPr>
            </a:lvl1pPr>
            <a:lvl2pPr lvl="1" rtl="0">
              <a:spcBef>
                <a:spcPts val="1600"/>
              </a:spcBef>
              <a:spcAft>
                <a:spcPts val="0"/>
              </a:spcAft>
              <a:buNone/>
              <a:defRPr>
                <a:solidFill>
                  <a:schemeClr val="accent3"/>
                </a:solidFill>
              </a:defRPr>
            </a:lvl2pPr>
            <a:lvl3pPr lvl="2" rtl="0">
              <a:spcBef>
                <a:spcPts val="1600"/>
              </a:spcBef>
              <a:spcAft>
                <a:spcPts val="0"/>
              </a:spcAft>
              <a:buNone/>
              <a:defRPr>
                <a:solidFill>
                  <a:schemeClr val="accent3"/>
                </a:solidFill>
              </a:defRPr>
            </a:lvl3pPr>
            <a:lvl4pPr lvl="3" rtl="0">
              <a:spcBef>
                <a:spcPts val="1600"/>
              </a:spcBef>
              <a:spcAft>
                <a:spcPts val="0"/>
              </a:spcAft>
              <a:buNone/>
              <a:defRPr>
                <a:solidFill>
                  <a:schemeClr val="accent3"/>
                </a:solidFill>
              </a:defRPr>
            </a:lvl4pPr>
            <a:lvl5pPr lvl="4" rtl="0">
              <a:spcBef>
                <a:spcPts val="1600"/>
              </a:spcBef>
              <a:spcAft>
                <a:spcPts val="0"/>
              </a:spcAft>
              <a:buNone/>
              <a:defRPr>
                <a:solidFill>
                  <a:schemeClr val="accent3"/>
                </a:solidFill>
              </a:defRPr>
            </a:lvl5pPr>
            <a:lvl6pPr lvl="5" rtl="0">
              <a:spcBef>
                <a:spcPts val="1600"/>
              </a:spcBef>
              <a:spcAft>
                <a:spcPts val="0"/>
              </a:spcAft>
              <a:buNone/>
              <a:defRPr>
                <a:solidFill>
                  <a:schemeClr val="accent3"/>
                </a:solidFill>
              </a:defRPr>
            </a:lvl6pPr>
            <a:lvl7pPr lvl="6" rtl="0">
              <a:spcBef>
                <a:spcPts val="1600"/>
              </a:spcBef>
              <a:spcAft>
                <a:spcPts val="0"/>
              </a:spcAft>
              <a:buNone/>
              <a:defRPr>
                <a:solidFill>
                  <a:schemeClr val="accent3"/>
                </a:solidFill>
              </a:defRPr>
            </a:lvl7pPr>
            <a:lvl8pPr lvl="7" rtl="0">
              <a:spcBef>
                <a:spcPts val="1600"/>
              </a:spcBef>
              <a:spcAft>
                <a:spcPts val="0"/>
              </a:spcAft>
              <a:buNone/>
              <a:defRPr>
                <a:solidFill>
                  <a:schemeClr val="accent3"/>
                </a:solidFill>
              </a:defRPr>
            </a:lvl8pPr>
            <a:lvl9pPr lvl="8" rtl="0">
              <a:spcBef>
                <a:spcPts val="1600"/>
              </a:spcBef>
              <a:spcAft>
                <a:spcPts val="1600"/>
              </a:spcAft>
              <a:buNone/>
              <a:defRPr>
                <a:solidFill>
                  <a:schemeClr val="accent3"/>
                </a:solidFill>
              </a:defRPr>
            </a:lvl9pPr>
          </a:lstStyle>
          <a:p/>
        </p:txBody>
      </p:sp>
      <p:sp>
        <p:nvSpPr>
          <p:cNvPr id="1003" name="Google Shape;1003;p19"/>
          <p:cNvSpPr txBox="1"/>
          <p:nvPr>
            <p:ph idx="15" type="body"/>
          </p:nvPr>
        </p:nvSpPr>
        <p:spPr>
          <a:xfrm>
            <a:off x="6903325" y="3705225"/>
            <a:ext cx="1697100" cy="8430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SzPts val="1400"/>
              <a:buChar char="●"/>
              <a:defRPr sz="1400"/>
            </a:lvl1pPr>
            <a:lvl2pPr indent="-317500" lvl="1" marL="914400" rtl="0">
              <a:lnSpc>
                <a:spcPct val="100000"/>
              </a:lnSpc>
              <a:spcBef>
                <a:spcPts val="1600"/>
              </a:spcBef>
              <a:spcAft>
                <a:spcPts val="0"/>
              </a:spcAft>
              <a:buSzPts val="1400"/>
              <a:buChar char="○"/>
              <a:defRPr/>
            </a:lvl2pPr>
            <a:lvl3pPr indent="-317500" lvl="2" marL="1371600" rtl="0">
              <a:lnSpc>
                <a:spcPct val="100000"/>
              </a:lnSpc>
              <a:spcBef>
                <a:spcPts val="1600"/>
              </a:spcBef>
              <a:spcAft>
                <a:spcPts val="0"/>
              </a:spcAft>
              <a:buSzPts val="1400"/>
              <a:buChar char="■"/>
              <a:defRPr/>
            </a:lvl3pPr>
            <a:lvl4pPr indent="-317500" lvl="3" marL="1828800" rtl="0">
              <a:lnSpc>
                <a:spcPct val="100000"/>
              </a:lnSpc>
              <a:spcBef>
                <a:spcPts val="1600"/>
              </a:spcBef>
              <a:spcAft>
                <a:spcPts val="0"/>
              </a:spcAft>
              <a:buSzPts val="1400"/>
              <a:buChar char="●"/>
              <a:defRPr/>
            </a:lvl4pPr>
            <a:lvl5pPr indent="-317500" lvl="4" marL="2286000" rtl="0">
              <a:lnSpc>
                <a:spcPct val="100000"/>
              </a:lnSpc>
              <a:spcBef>
                <a:spcPts val="1600"/>
              </a:spcBef>
              <a:spcAft>
                <a:spcPts val="0"/>
              </a:spcAft>
              <a:buSzPts val="1400"/>
              <a:buChar char="○"/>
              <a:defRPr/>
            </a:lvl5pPr>
            <a:lvl6pPr indent="-317500" lvl="5" marL="2743200" rtl="0">
              <a:lnSpc>
                <a:spcPct val="100000"/>
              </a:lnSpc>
              <a:spcBef>
                <a:spcPts val="1600"/>
              </a:spcBef>
              <a:spcAft>
                <a:spcPts val="0"/>
              </a:spcAft>
              <a:buSzPts val="1400"/>
              <a:buChar char="■"/>
              <a:defRPr/>
            </a:lvl6pPr>
            <a:lvl7pPr indent="-317500" lvl="6" marL="3200400" rtl="0">
              <a:lnSpc>
                <a:spcPct val="100000"/>
              </a:lnSpc>
              <a:spcBef>
                <a:spcPts val="1600"/>
              </a:spcBef>
              <a:spcAft>
                <a:spcPts val="0"/>
              </a:spcAft>
              <a:buSzPts val="1400"/>
              <a:buChar char="●"/>
              <a:defRPr/>
            </a:lvl7pPr>
            <a:lvl8pPr indent="-317500" lvl="7" marL="3657600" rtl="0">
              <a:lnSpc>
                <a:spcPct val="100000"/>
              </a:lnSpc>
              <a:spcBef>
                <a:spcPts val="1600"/>
              </a:spcBef>
              <a:spcAft>
                <a:spcPts val="0"/>
              </a:spcAft>
              <a:buSzPts val="1400"/>
              <a:buChar char="○"/>
              <a:defRPr/>
            </a:lvl8pPr>
            <a:lvl9pPr indent="-317500" lvl="8" marL="4114800" rtl="0">
              <a:lnSpc>
                <a:spcPct val="100000"/>
              </a:lnSpc>
              <a:spcBef>
                <a:spcPts val="1600"/>
              </a:spcBef>
              <a:spcAft>
                <a:spcPts val="1600"/>
              </a:spcAft>
              <a:buSzPts val="1400"/>
              <a:buChar char="■"/>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ckups">
  <p:cSld name="CUSTOM_15">
    <p:spTree>
      <p:nvGrpSpPr>
        <p:cNvPr id="1004" name="Shape 1004"/>
        <p:cNvGrpSpPr/>
        <p:nvPr/>
      </p:nvGrpSpPr>
      <p:grpSpPr>
        <a:xfrm>
          <a:off x="0" y="0"/>
          <a:ext cx="0" cy="0"/>
          <a:chOff x="0" y="0"/>
          <a:chExt cx="0" cy="0"/>
        </a:xfrm>
      </p:grpSpPr>
      <p:grpSp>
        <p:nvGrpSpPr>
          <p:cNvPr id="1005" name="Google Shape;1005;p20"/>
          <p:cNvGrpSpPr/>
          <p:nvPr/>
        </p:nvGrpSpPr>
        <p:grpSpPr>
          <a:xfrm>
            <a:off x="210633" y="3358450"/>
            <a:ext cx="3694474" cy="3728325"/>
            <a:chOff x="1748500" y="3458800"/>
            <a:chExt cx="2590250" cy="3728325"/>
          </a:xfrm>
        </p:grpSpPr>
        <p:sp>
          <p:nvSpPr>
            <p:cNvPr id="1006" name="Google Shape;1006;p20"/>
            <p:cNvSpPr/>
            <p:nvPr/>
          </p:nvSpPr>
          <p:spPr>
            <a:xfrm>
              <a:off x="1958350" y="3666950"/>
              <a:ext cx="2291675" cy="3130250"/>
            </a:xfrm>
            <a:custGeom>
              <a:rect b="b" l="l" r="r" t="t"/>
              <a:pathLst>
                <a:path extrusionOk="0" h="125210" w="91667">
                  <a:moveTo>
                    <a:pt x="62097" y="0"/>
                  </a:moveTo>
                  <a:cubicBezTo>
                    <a:pt x="59623" y="0"/>
                    <a:pt x="56944" y="302"/>
                    <a:pt x="54055" y="946"/>
                  </a:cubicBezTo>
                  <a:cubicBezTo>
                    <a:pt x="35577" y="5065"/>
                    <a:pt x="22146" y="23437"/>
                    <a:pt x="13086" y="38796"/>
                  </a:cubicBezTo>
                  <a:cubicBezTo>
                    <a:pt x="4573" y="53214"/>
                    <a:pt x="120" y="69990"/>
                    <a:pt x="37" y="86742"/>
                  </a:cubicBezTo>
                  <a:cubicBezTo>
                    <a:pt x="1" y="92159"/>
                    <a:pt x="429" y="97577"/>
                    <a:pt x="1322" y="102911"/>
                  </a:cubicBezTo>
                  <a:cubicBezTo>
                    <a:pt x="2299" y="108649"/>
                    <a:pt x="3870" y="114495"/>
                    <a:pt x="7537" y="119020"/>
                  </a:cubicBezTo>
                  <a:cubicBezTo>
                    <a:pt x="11049" y="123357"/>
                    <a:pt x="15465" y="125209"/>
                    <a:pt x="19926" y="125209"/>
                  </a:cubicBezTo>
                  <a:cubicBezTo>
                    <a:pt x="26658" y="125209"/>
                    <a:pt x="33493" y="120992"/>
                    <a:pt x="37482" y="114734"/>
                  </a:cubicBezTo>
                  <a:cubicBezTo>
                    <a:pt x="43268" y="105649"/>
                    <a:pt x="46554" y="95684"/>
                    <a:pt x="52222" y="86552"/>
                  </a:cubicBezTo>
                  <a:cubicBezTo>
                    <a:pt x="59389" y="75002"/>
                    <a:pt x="67700" y="65608"/>
                    <a:pt x="76177" y="55143"/>
                  </a:cubicBezTo>
                  <a:cubicBezTo>
                    <a:pt x="91667" y="36032"/>
                    <a:pt x="89137" y="0"/>
                    <a:pt x="620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7" name="Google Shape;1007;p20"/>
            <p:cNvSpPr/>
            <p:nvPr/>
          </p:nvSpPr>
          <p:spPr>
            <a:xfrm>
              <a:off x="1748500" y="3458800"/>
              <a:ext cx="2590250" cy="3728325"/>
            </a:xfrm>
            <a:custGeom>
              <a:rect b="b" l="l" r="r" t="t"/>
              <a:pathLst>
                <a:path extrusionOk="0" h="149133" w="103610">
                  <a:moveTo>
                    <a:pt x="73791" y="550"/>
                  </a:moveTo>
                  <a:cubicBezTo>
                    <a:pt x="74709" y="550"/>
                    <a:pt x="75631" y="583"/>
                    <a:pt x="76558" y="652"/>
                  </a:cubicBezTo>
                  <a:cubicBezTo>
                    <a:pt x="81249" y="997"/>
                    <a:pt x="85833" y="2473"/>
                    <a:pt x="89691" y="5188"/>
                  </a:cubicBezTo>
                  <a:cubicBezTo>
                    <a:pt x="93239" y="7712"/>
                    <a:pt x="96013" y="11236"/>
                    <a:pt x="97918" y="15118"/>
                  </a:cubicBezTo>
                  <a:cubicBezTo>
                    <a:pt x="102133" y="23690"/>
                    <a:pt x="102466" y="33882"/>
                    <a:pt x="100668" y="43133"/>
                  </a:cubicBezTo>
                  <a:cubicBezTo>
                    <a:pt x="99704" y="48110"/>
                    <a:pt x="98037" y="52980"/>
                    <a:pt x="95715" y="57504"/>
                  </a:cubicBezTo>
                  <a:cubicBezTo>
                    <a:pt x="92727" y="63350"/>
                    <a:pt x="88345" y="68231"/>
                    <a:pt x="84178" y="73280"/>
                  </a:cubicBezTo>
                  <a:cubicBezTo>
                    <a:pt x="78499" y="80185"/>
                    <a:pt x="72820" y="87127"/>
                    <a:pt x="67640" y="94425"/>
                  </a:cubicBezTo>
                  <a:cubicBezTo>
                    <a:pt x="64985" y="98199"/>
                    <a:pt x="62437" y="102033"/>
                    <a:pt x="60163" y="106057"/>
                  </a:cubicBezTo>
                  <a:cubicBezTo>
                    <a:pt x="57913" y="110010"/>
                    <a:pt x="55948" y="114118"/>
                    <a:pt x="53996" y="118226"/>
                  </a:cubicBezTo>
                  <a:cubicBezTo>
                    <a:pt x="52043" y="122333"/>
                    <a:pt x="50126" y="126453"/>
                    <a:pt x="47971" y="130465"/>
                  </a:cubicBezTo>
                  <a:cubicBezTo>
                    <a:pt x="46078" y="133989"/>
                    <a:pt x="44090" y="137526"/>
                    <a:pt x="41351" y="140478"/>
                  </a:cubicBezTo>
                  <a:cubicBezTo>
                    <a:pt x="36958" y="145205"/>
                    <a:pt x="30707" y="148586"/>
                    <a:pt x="24147" y="148586"/>
                  </a:cubicBezTo>
                  <a:cubicBezTo>
                    <a:pt x="20932" y="148586"/>
                    <a:pt x="17801" y="147682"/>
                    <a:pt x="15062" y="146039"/>
                  </a:cubicBezTo>
                  <a:cubicBezTo>
                    <a:pt x="11800" y="144098"/>
                    <a:pt x="9288" y="141121"/>
                    <a:pt x="7395" y="137859"/>
                  </a:cubicBezTo>
                  <a:cubicBezTo>
                    <a:pt x="5287" y="134192"/>
                    <a:pt x="4037" y="130084"/>
                    <a:pt x="3144" y="125977"/>
                  </a:cubicBezTo>
                  <a:cubicBezTo>
                    <a:pt x="2156" y="121428"/>
                    <a:pt x="1561" y="116785"/>
                    <a:pt x="1227" y="112153"/>
                  </a:cubicBezTo>
                  <a:cubicBezTo>
                    <a:pt x="1001" y="109165"/>
                    <a:pt x="894" y="106177"/>
                    <a:pt x="906" y="103176"/>
                  </a:cubicBezTo>
                  <a:cubicBezTo>
                    <a:pt x="904" y="103143"/>
                    <a:pt x="896" y="103113"/>
                    <a:pt x="883" y="103087"/>
                  </a:cubicBezTo>
                  <a:lnTo>
                    <a:pt x="883" y="103087"/>
                  </a:lnTo>
                  <a:cubicBezTo>
                    <a:pt x="1015" y="85365"/>
                    <a:pt x="5194" y="67705"/>
                    <a:pt x="13276" y="51908"/>
                  </a:cubicBezTo>
                  <a:cubicBezTo>
                    <a:pt x="16705" y="45217"/>
                    <a:pt x="20801" y="38799"/>
                    <a:pt x="25135" y="32679"/>
                  </a:cubicBezTo>
                  <a:cubicBezTo>
                    <a:pt x="29469" y="26583"/>
                    <a:pt x="34267" y="20773"/>
                    <a:pt x="39756" y="15689"/>
                  </a:cubicBezTo>
                  <a:cubicBezTo>
                    <a:pt x="49023" y="7077"/>
                    <a:pt x="60946" y="550"/>
                    <a:pt x="73791" y="550"/>
                  </a:cubicBezTo>
                  <a:close/>
                  <a:moveTo>
                    <a:pt x="74139" y="1"/>
                  </a:moveTo>
                  <a:cubicBezTo>
                    <a:pt x="73085" y="1"/>
                    <a:pt x="72033" y="45"/>
                    <a:pt x="70986" y="128"/>
                  </a:cubicBezTo>
                  <a:cubicBezTo>
                    <a:pt x="64283" y="664"/>
                    <a:pt x="57770" y="2735"/>
                    <a:pt x="51900" y="5998"/>
                  </a:cubicBezTo>
                  <a:cubicBezTo>
                    <a:pt x="39053" y="13106"/>
                    <a:pt x="29338" y="24893"/>
                    <a:pt x="21337" y="36966"/>
                  </a:cubicBezTo>
                  <a:cubicBezTo>
                    <a:pt x="16955" y="43550"/>
                    <a:pt x="12919" y="50360"/>
                    <a:pt x="9728" y="57599"/>
                  </a:cubicBezTo>
                  <a:cubicBezTo>
                    <a:pt x="6168" y="65612"/>
                    <a:pt x="3597" y="74065"/>
                    <a:pt x="1965" y="82697"/>
                  </a:cubicBezTo>
                  <a:cubicBezTo>
                    <a:pt x="704" y="89471"/>
                    <a:pt x="61" y="96376"/>
                    <a:pt x="25" y="103269"/>
                  </a:cubicBezTo>
                  <a:lnTo>
                    <a:pt x="25" y="103269"/>
                  </a:lnTo>
                  <a:cubicBezTo>
                    <a:pt x="25" y="103270"/>
                    <a:pt x="25" y="103271"/>
                    <a:pt x="25" y="103271"/>
                  </a:cubicBezTo>
                  <a:cubicBezTo>
                    <a:pt x="1" y="108058"/>
                    <a:pt x="275" y="112856"/>
                    <a:pt x="858" y="117618"/>
                  </a:cubicBezTo>
                  <a:cubicBezTo>
                    <a:pt x="1370" y="121988"/>
                    <a:pt x="2120" y="126381"/>
                    <a:pt x="3382" y="130608"/>
                  </a:cubicBezTo>
                  <a:cubicBezTo>
                    <a:pt x="5502" y="137704"/>
                    <a:pt x="9693" y="144729"/>
                    <a:pt x="16777" y="147729"/>
                  </a:cubicBezTo>
                  <a:cubicBezTo>
                    <a:pt x="19060" y="148695"/>
                    <a:pt x="21469" y="149132"/>
                    <a:pt x="23884" y="149132"/>
                  </a:cubicBezTo>
                  <a:cubicBezTo>
                    <a:pt x="27512" y="149132"/>
                    <a:pt x="31152" y="148145"/>
                    <a:pt x="34398" y="146479"/>
                  </a:cubicBezTo>
                  <a:cubicBezTo>
                    <a:pt x="37256" y="145003"/>
                    <a:pt x="39827" y="143002"/>
                    <a:pt x="42030" y="140669"/>
                  </a:cubicBezTo>
                  <a:cubicBezTo>
                    <a:pt x="44697" y="137823"/>
                    <a:pt x="46650" y="134406"/>
                    <a:pt x="48507" y="131001"/>
                  </a:cubicBezTo>
                  <a:cubicBezTo>
                    <a:pt x="52865" y="123024"/>
                    <a:pt x="56258" y="114535"/>
                    <a:pt x="60699" y="106593"/>
                  </a:cubicBezTo>
                  <a:cubicBezTo>
                    <a:pt x="65164" y="98580"/>
                    <a:pt x="70688" y="91151"/>
                    <a:pt x="76368" y="83971"/>
                  </a:cubicBezTo>
                  <a:cubicBezTo>
                    <a:pt x="79166" y="80435"/>
                    <a:pt x="82023" y="76959"/>
                    <a:pt x="84881" y="73470"/>
                  </a:cubicBezTo>
                  <a:cubicBezTo>
                    <a:pt x="87417" y="70410"/>
                    <a:pt x="90036" y="67398"/>
                    <a:pt x="92393" y="64207"/>
                  </a:cubicBezTo>
                  <a:cubicBezTo>
                    <a:pt x="95394" y="60171"/>
                    <a:pt x="97680" y="55647"/>
                    <a:pt x="99359" y="50932"/>
                  </a:cubicBezTo>
                  <a:cubicBezTo>
                    <a:pt x="102621" y="41776"/>
                    <a:pt x="103609" y="31489"/>
                    <a:pt x="101299" y="21999"/>
                  </a:cubicBezTo>
                  <a:cubicBezTo>
                    <a:pt x="99228" y="13439"/>
                    <a:pt x="94025" y="5688"/>
                    <a:pt x="85726" y="2176"/>
                  </a:cubicBezTo>
                  <a:cubicBezTo>
                    <a:pt x="82059" y="624"/>
                    <a:pt x="78095" y="1"/>
                    <a:pt x="7413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08" name="Google Shape;1008;p20"/>
          <p:cNvGrpSpPr/>
          <p:nvPr/>
        </p:nvGrpSpPr>
        <p:grpSpPr>
          <a:xfrm>
            <a:off x="7976275" y="-9737"/>
            <a:ext cx="1167725" cy="1482225"/>
            <a:chOff x="6926150" y="24869075"/>
            <a:chExt cx="1167725" cy="1482225"/>
          </a:xfrm>
        </p:grpSpPr>
        <p:sp>
          <p:nvSpPr>
            <p:cNvPr id="1009" name="Google Shape;1009;p20"/>
            <p:cNvSpPr/>
            <p:nvPr/>
          </p:nvSpPr>
          <p:spPr>
            <a:xfrm>
              <a:off x="7936200" y="24869075"/>
              <a:ext cx="119900" cy="158375"/>
            </a:xfrm>
            <a:custGeom>
              <a:rect b="b" l="l" r="r" t="t"/>
              <a:pathLst>
                <a:path extrusionOk="0" h="6335" w="4796">
                  <a:moveTo>
                    <a:pt x="3497" y="1"/>
                  </a:moveTo>
                  <a:cubicBezTo>
                    <a:pt x="3152" y="1"/>
                    <a:pt x="2805" y="168"/>
                    <a:pt x="2604" y="567"/>
                  </a:cubicBezTo>
                  <a:cubicBezTo>
                    <a:pt x="1890" y="2008"/>
                    <a:pt x="1175" y="3437"/>
                    <a:pt x="425" y="4866"/>
                  </a:cubicBezTo>
                  <a:cubicBezTo>
                    <a:pt x="1" y="5660"/>
                    <a:pt x="744" y="6334"/>
                    <a:pt x="1463" y="6334"/>
                  </a:cubicBezTo>
                  <a:cubicBezTo>
                    <a:pt x="1832" y="6334"/>
                    <a:pt x="2195" y="6156"/>
                    <a:pt x="2390" y="5723"/>
                  </a:cubicBezTo>
                  <a:cubicBezTo>
                    <a:pt x="3044" y="4270"/>
                    <a:pt x="3735" y="2830"/>
                    <a:pt x="4437" y="1365"/>
                  </a:cubicBezTo>
                  <a:cubicBezTo>
                    <a:pt x="4796" y="601"/>
                    <a:pt x="4150" y="1"/>
                    <a:pt x="349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0" name="Google Shape;1010;p20"/>
            <p:cNvSpPr/>
            <p:nvPr/>
          </p:nvSpPr>
          <p:spPr>
            <a:xfrm>
              <a:off x="8042950" y="25010700"/>
              <a:ext cx="50925" cy="59150"/>
            </a:xfrm>
            <a:custGeom>
              <a:rect b="b" l="l" r="r" t="t"/>
              <a:pathLst>
                <a:path extrusionOk="0" h="2366" w="2037">
                  <a:moveTo>
                    <a:pt x="1136" y="1"/>
                  </a:moveTo>
                  <a:cubicBezTo>
                    <a:pt x="1029" y="1"/>
                    <a:pt x="922" y="19"/>
                    <a:pt x="822" y="58"/>
                  </a:cubicBezTo>
                  <a:cubicBezTo>
                    <a:pt x="608" y="153"/>
                    <a:pt x="406" y="308"/>
                    <a:pt x="334" y="522"/>
                  </a:cubicBezTo>
                  <a:cubicBezTo>
                    <a:pt x="263" y="748"/>
                    <a:pt x="179" y="951"/>
                    <a:pt x="108" y="1165"/>
                  </a:cubicBezTo>
                  <a:cubicBezTo>
                    <a:pt x="37" y="1391"/>
                    <a:pt x="1" y="1594"/>
                    <a:pt x="96" y="1820"/>
                  </a:cubicBezTo>
                  <a:cubicBezTo>
                    <a:pt x="167" y="2010"/>
                    <a:pt x="346" y="2225"/>
                    <a:pt x="560" y="2296"/>
                  </a:cubicBezTo>
                  <a:cubicBezTo>
                    <a:pt x="676" y="2337"/>
                    <a:pt x="802" y="2366"/>
                    <a:pt x="929" y="2366"/>
                  </a:cubicBezTo>
                  <a:cubicBezTo>
                    <a:pt x="1026" y="2366"/>
                    <a:pt x="1123" y="2349"/>
                    <a:pt x="1215" y="2308"/>
                  </a:cubicBezTo>
                  <a:cubicBezTo>
                    <a:pt x="1418" y="2225"/>
                    <a:pt x="1596" y="2070"/>
                    <a:pt x="1691" y="1844"/>
                  </a:cubicBezTo>
                  <a:cubicBezTo>
                    <a:pt x="1775" y="1641"/>
                    <a:pt x="1858" y="1451"/>
                    <a:pt x="1942" y="1236"/>
                  </a:cubicBezTo>
                  <a:cubicBezTo>
                    <a:pt x="2025" y="1034"/>
                    <a:pt x="2037" y="772"/>
                    <a:pt x="1953" y="570"/>
                  </a:cubicBezTo>
                  <a:cubicBezTo>
                    <a:pt x="1882" y="355"/>
                    <a:pt x="1680" y="165"/>
                    <a:pt x="1489" y="70"/>
                  </a:cubicBezTo>
                  <a:cubicBezTo>
                    <a:pt x="1381" y="25"/>
                    <a:pt x="1259" y="1"/>
                    <a:pt x="113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1" name="Google Shape;1011;p20"/>
            <p:cNvSpPr/>
            <p:nvPr/>
          </p:nvSpPr>
          <p:spPr>
            <a:xfrm>
              <a:off x="7940275" y="25156125"/>
              <a:ext cx="27700" cy="37775"/>
            </a:xfrm>
            <a:custGeom>
              <a:rect b="b" l="l" r="r" t="t"/>
              <a:pathLst>
                <a:path extrusionOk="0" h="1511" w="1108">
                  <a:moveTo>
                    <a:pt x="576" y="1"/>
                  </a:moveTo>
                  <a:cubicBezTo>
                    <a:pt x="453" y="1"/>
                    <a:pt x="327" y="30"/>
                    <a:pt x="226" y="111"/>
                  </a:cubicBezTo>
                  <a:cubicBezTo>
                    <a:pt x="119" y="194"/>
                    <a:pt x="12" y="337"/>
                    <a:pt x="12" y="468"/>
                  </a:cubicBezTo>
                  <a:cubicBezTo>
                    <a:pt x="12" y="599"/>
                    <a:pt x="0" y="753"/>
                    <a:pt x="0" y="884"/>
                  </a:cubicBezTo>
                  <a:cubicBezTo>
                    <a:pt x="0" y="1027"/>
                    <a:pt x="0" y="1170"/>
                    <a:pt x="107" y="1301"/>
                  </a:cubicBezTo>
                  <a:cubicBezTo>
                    <a:pt x="179" y="1408"/>
                    <a:pt x="334" y="1492"/>
                    <a:pt x="464" y="1504"/>
                  </a:cubicBezTo>
                  <a:cubicBezTo>
                    <a:pt x="494" y="1508"/>
                    <a:pt x="523" y="1511"/>
                    <a:pt x="553" y="1511"/>
                  </a:cubicBezTo>
                  <a:cubicBezTo>
                    <a:pt x="669" y="1511"/>
                    <a:pt x="786" y="1475"/>
                    <a:pt x="881" y="1408"/>
                  </a:cubicBezTo>
                  <a:cubicBezTo>
                    <a:pt x="988" y="1313"/>
                    <a:pt x="1096" y="1194"/>
                    <a:pt x="1096" y="1051"/>
                  </a:cubicBezTo>
                  <a:cubicBezTo>
                    <a:pt x="1096" y="908"/>
                    <a:pt x="1107" y="765"/>
                    <a:pt x="1107" y="634"/>
                  </a:cubicBezTo>
                  <a:cubicBezTo>
                    <a:pt x="1107" y="480"/>
                    <a:pt x="1107" y="349"/>
                    <a:pt x="1000" y="218"/>
                  </a:cubicBezTo>
                  <a:cubicBezTo>
                    <a:pt x="929" y="111"/>
                    <a:pt x="774" y="15"/>
                    <a:pt x="643" y="3"/>
                  </a:cubicBezTo>
                  <a:cubicBezTo>
                    <a:pt x="621" y="2"/>
                    <a:pt x="599" y="1"/>
                    <a:pt x="57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2" name="Google Shape;1012;p20"/>
            <p:cNvSpPr/>
            <p:nvPr/>
          </p:nvSpPr>
          <p:spPr>
            <a:xfrm>
              <a:off x="7802675" y="25055425"/>
              <a:ext cx="103075" cy="128375"/>
            </a:xfrm>
            <a:custGeom>
              <a:rect b="b" l="l" r="r" t="t"/>
              <a:pathLst>
                <a:path extrusionOk="0" h="5135" w="4123">
                  <a:moveTo>
                    <a:pt x="3104" y="0"/>
                  </a:moveTo>
                  <a:cubicBezTo>
                    <a:pt x="2766" y="0"/>
                    <a:pt x="2468" y="216"/>
                    <a:pt x="2289" y="519"/>
                  </a:cubicBezTo>
                  <a:cubicBezTo>
                    <a:pt x="1694" y="1531"/>
                    <a:pt x="1123" y="2555"/>
                    <a:pt x="504" y="3567"/>
                  </a:cubicBezTo>
                  <a:cubicBezTo>
                    <a:pt x="0" y="4378"/>
                    <a:pt x="664" y="5134"/>
                    <a:pt x="1334" y="5134"/>
                  </a:cubicBezTo>
                  <a:cubicBezTo>
                    <a:pt x="1647" y="5134"/>
                    <a:pt x="1961" y="4969"/>
                    <a:pt x="2158" y="4567"/>
                  </a:cubicBezTo>
                  <a:cubicBezTo>
                    <a:pt x="2706" y="3436"/>
                    <a:pt x="3325" y="2341"/>
                    <a:pt x="3897" y="1233"/>
                  </a:cubicBezTo>
                  <a:cubicBezTo>
                    <a:pt x="4123" y="805"/>
                    <a:pt x="3861" y="257"/>
                    <a:pt x="3456" y="79"/>
                  </a:cubicBezTo>
                  <a:cubicBezTo>
                    <a:pt x="3336" y="25"/>
                    <a:pt x="3218" y="0"/>
                    <a:pt x="310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3" name="Google Shape;1013;p20"/>
            <p:cNvSpPr/>
            <p:nvPr/>
          </p:nvSpPr>
          <p:spPr>
            <a:xfrm>
              <a:off x="7797975" y="24903650"/>
              <a:ext cx="39025" cy="55950"/>
            </a:xfrm>
            <a:custGeom>
              <a:rect b="b" l="l" r="r" t="t"/>
              <a:pathLst>
                <a:path extrusionOk="0" h="2238" w="1561">
                  <a:moveTo>
                    <a:pt x="1017" y="0"/>
                  </a:moveTo>
                  <a:cubicBezTo>
                    <a:pt x="825" y="0"/>
                    <a:pt x="631" y="107"/>
                    <a:pt x="561" y="292"/>
                  </a:cubicBezTo>
                  <a:cubicBezTo>
                    <a:pt x="394" y="708"/>
                    <a:pt x="251" y="1125"/>
                    <a:pt x="84" y="1542"/>
                  </a:cubicBezTo>
                  <a:cubicBezTo>
                    <a:pt x="1" y="1792"/>
                    <a:pt x="84" y="2090"/>
                    <a:pt x="334" y="2197"/>
                  </a:cubicBezTo>
                  <a:cubicBezTo>
                    <a:pt x="397" y="2225"/>
                    <a:pt x="465" y="2238"/>
                    <a:pt x="534" y="2238"/>
                  </a:cubicBezTo>
                  <a:cubicBezTo>
                    <a:pt x="730" y="2238"/>
                    <a:pt x="928" y="2131"/>
                    <a:pt x="989" y="1947"/>
                  </a:cubicBezTo>
                  <a:cubicBezTo>
                    <a:pt x="1156" y="1530"/>
                    <a:pt x="1323" y="1113"/>
                    <a:pt x="1465" y="696"/>
                  </a:cubicBezTo>
                  <a:cubicBezTo>
                    <a:pt x="1561" y="446"/>
                    <a:pt x="1465" y="149"/>
                    <a:pt x="1215" y="42"/>
                  </a:cubicBezTo>
                  <a:cubicBezTo>
                    <a:pt x="1153" y="14"/>
                    <a:pt x="1085" y="0"/>
                    <a:pt x="101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4" name="Google Shape;1014;p20"/>
            <p:cNvSpPr/>
            <p:nvPr/>
          </p:nvSpPr>
          <p:spPr>
            <a:xfrm>
              <a:off x="7666425" y="25031400"/>
              <a:ext cx="53300" cy="46500"/>
            </a:xfrm>
            <a:custGeom>
              <a:rect b="b" l="l" r="r" t="t"/>
              <a:pathLst>
                <a:path extrusionOk="0" h="1860" w="2132">
                  <a:moveTo>
                    <a:pt x="1352" y="0"/>
                  </a:moveTo>
                  <a:cubicBezTo>
                    <a:pt x="1231" y="0"/>
                    <a:pt x="1111" y="37"/>
                    <a:pt x="1012" y="123"/>
                  </a:cubicBezTo>
                  <a:cubicBezTo>
                    <a:pt x="798" y="337"/>
                    <a:pt x="584" y="539"/>
                    <a:pt x="358" y="754"/>
                  </a:cubicBezTo>
                  <a:cubicBezTo>
                    <a:pt x="143" y="980"/>
                    <a:pt x="0" y="1337"/>
                    <a:pt x="239" y="1611"/>
                  </a:cubicBezTo>
                  <a:cubicBezTo>
                    <a:pt x="364" y="1758"/>
                    <a:pt x="561" y="1860"/>
                    <a:pt x="759" y="1860"/>
                  </a:cubicBezTo>
                  <a:cubicBezTo>
                    <a:pt x="881" y="1860"/>
                    <a:pt x="1003" y="1821"/>
                    <a:pt x="1108" y="1730"/>
                  </a:cubicBezTo>
                  <a:lnTo>
                    <a:pt x="1774" y="1159"/>
                  </a:lnTo>
                  <a:cubicBezTo>
                    <a:pt x="2024" y="932"/>
                    <a:pt x="2132" y="539"/>
                    <a:pt x="1905" y="266"/>
                  </a:cubicBezTo>
                  <a:cubicBezTo>
                    <a:pt x="1784" y="114"/>
                    <a:pt x="1565" y="0"/>
                    <a:pt x="1352"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5" name="Google Shape;1015;p20"/>
            <p:cNvSpPr/>
            <p:nvPr/>
          </p:nvSpPr>
          <p:spPr>
            <a:xfrm>
              <a:off x="7507125" y="25162600"/>
              <a:ext cx="45300" cy="79375"/>
            </a:xfrm>
            <a:custGeom>
              <a:rect b="b" l="l" r="r" t="t"/>
              <a:pathLst>
                <a:path extrusionOk="0" h="3175" w="1812">
                  <a:moveTo>
                    <a:pt x="1358" y="1"/>
                  </a:moveTo>
                  <a:cubicBezTo>
                    <a:pt x="1223" y="1"/>
                    <a:pt x="1093" y="67"/>
                    <a:pt x="1038" y="221"/>
                  </a:cubicBezTo>
                  <a:cubicBezTo>
                    <a:pt x="753" y="971"/>
                    <a:pt x="479" y="1721"/>
                    <a:pt x="181" y="2459"/>
                  </a:cubicBezTo>
                  <a:cubicBezTo>
                    <a:pt x="0" y="2878"/>
                    <a:pt x="355" y="3175"/>
                    <a:pt x="694" y="3175"/>
                  </a:cubicBezTo>
                  <a:cubicBezTo>
                    <a:pt x="913" y="3175"/>
                    <a:pt x="1125" y="3051"/>
                    <a:pt x="1181" y="2757"/>
                  </a:cubicBezTo>
                  <a:cubicBezTo>
                    <a:pt x="1348" y="1983"/>
                    <a:pt x="1550" y="1209"/>
                    <a:pt x="1753" y="435"/>
                  </a:cubicBezTo>
                  <a:cubicBezTo>
                    <a:pt x="1812" y="177"/>
                    <a:pt x="1578" y="1"/>
                    <a:pt x="135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6" name="Google Shape;1016;p20"/>
            <p:cNvSpPr/>
            <p:nvPr/>
          </p:nvSpPr>
          <p:spPr>
            <a:xfrm>
              <a:off x="7630100" y="25268025"/>
              <a:ext cx="50925" cy="77050"/>
            </a:xfrm>
            <a:custGeom>
              <a:rect b="b" l="l" r="r" t="t"/>
              <a:pathLst>
                <a:path extrusionOk="0" h="3082" w="2037">
                  <a:moveTo>
                    <a:pt x="1183" y="1"/>
                  </a:moveTo>
                  <a:cubicBezTo>
                    <a:pt x="773" y="1"/>
                    <a:pt x="401" y="258"/>
                    <a:pt x="322" y="695"/>
                  </a:cubicBezTo>
                  <a:cubicBezTo>
                    <a:pt x="239" y="1183"/>
                    <a:pt x="144" y="1671"/>
                    <a:pt x="72" y="2171"/>
                  </a:cubicBezTo>
                  <a:cubicBezTo>
                    <a:pt x="1" y="2588"/>
                    <a:pt x="310" y="3028"/>
                    <a:pt x="739" y="3076"/>
                  </a:cubicBezTo>
                  <a:cubicBezTo>
                    <a:pt x="771" y="3079"/>
                    <a:pt x="803" y="3081"/>
                    <a:pt x="834" y="3081"/>
                  </a:cubicBezTo>
                  <a:cubicBezTo>
                    <a:pt x="1234" y="3081"/>
                    <a:pt x="1567" y="2807"/>
                    <a:pt x="1656" y="2409"/>
                  </a:cubicBezTo>
                  <a:cubicBezTo>
                    <a:pt x="1751" y="1909"/>
                    <a:pt x="1846" y="1433"/>
                    <a:pt x="1953" y="945"/>
                  </a:cubicBezTo>
                  <a:cubicBezTo>
                    <a:pt x="2037" y="528"/>
                    <a:pt x="1692" y="52"/>
                    <a:pt x="1263" y="4"/>
                  </a:cubicBezTo>
                  <a:cubicBezTo>
                    <a:pt x="1236" y="2"/>
                    <a:pt x="1210" y="1"/>
                    <a:pt x="118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7" name="Google Shape;1017;p20"/>
            <p:cNvSpPr/>
            <p:nvPr/>
          </p:nvSpPr>
          <p:spPr>
            <a:xfrm>
              <a:off x="7783100" y="25335525"/>
              <a:ext cx="44975" cy="59950"/>
            </a:xfrm>
            <a:custGeom>
              <a:rect b="b" l="l" r="r" t="t"/>
              <a:pathLst>
                <a:path extrusionOk="0" h="2398" w="1799">
                  <a:moveTo>
                    <a:pt x="1012" y="1"/>
                  </a:moveTo>
                  <a:cubicBezTo>
                    <a:pt x="672" y="1"/>
                    <a:pt x="386" y="230"/>
                    <a:pt x="310" y="578"/>
                  </a:cubicBezTo>
                  <a:cubicBezTo>
                    <a:pt x="239" y="924"/>
                    <a:pt x="155" y="1281"/>
                    <a:pt x="72" y="1626"/>
                  </a:cubicBezTo>
                  <a:cubicBezTo>
                    <a:pt x="1" y="1971"/>
                    <a:pt x="274" y="2340"/>
                    <a:pt x="620" y="2388"/>
                  </a:cubicBezTo>
                  <a:cubicBezTo>
                    <a:pt x="663" y="2394"/>
                    <a:pt x="704" y="2397"/>
                    <a:pt x="743" y="2397"/>
                  </a:cubicBezTo>
                  <a:cubicBezTo>
                    <a:pt x="1087" y="2397"/>
                    <a:pt x="1298" y="2173"/>
                    <a:pt x="1394" y="1852"/>
                  </a:cubicBezTo>
                  <a:cubicBezTo>
                    <a:pt x="1501" y="1507"/>
                    <a:pt x="1584" y="1162"/>
                    <a:pt x="1691" y="805"/>
                  </a:cubicBezTo>
                  <a:cubicBezTo>
                    <a:pt x="1798" y="447"/>
                    <a:pt x="1453" y="43"/>
                    <a:pt x="1108" y="7"/>
                  </a:cubicBezTo>
                  <a:cubicBezTo>
                    <a:pt x="1075" y="3"/>
                    <a:pt x="1043" y="1"/>
                    <a:pt x="101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8" name="Google Shape;1018;p20"/>
            <p:cNvSpPr/>
            <p:nvPr/>
          </p:nvSpPr>
          <p:spPr>
            <a:xfrm>
              <a:off x="7946775" y="25327600"/>
              <a:ext cx="92375" cy="127350"/>
            </a:xfrm>
            <a:custGeom>
              <a:rect b="b" l="l" r="r" t="t"/>
              <a:pathLst>
                <a:path extrusionOk="0" h="5094" w="3695">
                  <a:moveTo>
                    <a:pt x="2419" y="0"/>
                  </a:moveTo>
                  <a:cubicBezTo>
                    <a:pt x="2090" y="0"/>
                    <a:pt x="1771" y="173"/>
                    <a:pt x="1609" y="586"/>
                  </a:cubicBezTo>
                  <a:cubicBezTo>
                    <a:pt x="1181" y="1610"/>
                    <a:pt x="752" y="2646"/>
                    <a:pt x="335" y="3669"/>
                  </a:cubicBezTo>
                  <a:cubicBezTo>
                    <a:pt x="1" y="4463"/>
                    <a:pt x="703" y="5094"/>
                    <a:pt x="1363" y="5094"/>
                  </a:cubicBezTo>
                  <a:cubicBezTo>
                    <a:pt x="1713" y="5094"/>
                    <a:pt x="2052" y="4916"/>
                    <a:pt x="2217" y="4491"/>
                  </a:cubicBezTo>
                  <a:cubicBezTo>
                    <a:pt x="2610" y="3443"/>
                    <a:pt x="3002" y="2407"/>
                    <a:pt x="3407" y="1372"/>
                  </a:cubicBezTo>
                  <a:cubicBezTo>
                    <a:pt x="3695" y="610"/>
                    <a:pt x="3038" y="0"/>
                    <a:pt x="241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9" name="Google Shape;1019;p20"/>
            <p:cNvSpPr/>
            <p:nvPr/>
          </p:nvSpPr>
          <p:spPr>
            <a:xfrm>
              <a:off x="8031050" y="25219175"/>
              <a:ext cx="35150" cy="41950"/>
            </a:xfrm>
            <a:custGeom>
              <a:rect b="b" l="l" r="r" t="t"/>
              <a:pathLst>
                <a:path extrusionOk="0" h="1678" w="1406">
                  <a:moveTo>
                    <a:pt x="818" y="0"/>
                  </a:moveTo>
                  <a:cubicBezTo>
                    <a:pt x="613" y="0"/>
                    <a:pt x="405" y="112"/>
                    <a:pt x="334" y="315"/>
                  </a:cubicBezTo>
                  <a:cubicBezTo>
                    <a:pt x="251" y="517"/>
                    <a:pt x="167" y="732"/>
                    <a:pt x="96" y="934"/>
                  </a:cubicBezTo>
                  <a:cubicBezTo>
                    <a:pt x="1" y="1208"/>
                    <a:pt x="96" y="1530"/>
                    <a:pt x="358" y="1637"/>
                  </a:cubicBezTo>
                  <a:cubicBezTo>
                    <a:pt x="425" y="1664"/>
                    <a:pt x="497" y="1678"/>
                    <a:pt x="569" y="1678"/>
                  </a:cubicBezTo>
                  <a:cubicBezTo>
                    <a:pt x="776" y="1678"/>
                    <a:pt x="981" y="1566"/>
                    <a:pt x="1060" y="1363"/>
                  </a:cubicBezTo>
                  <a:cubicBezTo>
                    <a:pt x="1132" y="1160"/>
                    <a:pt x="1227" y="946"/>
                    <a:pt x="1298" y="744"/>
                  </a:cubicBezTo>
                  <a:cubicBezTo>
                    <a:pt x="1405" y="494"/>
                    <a:pt x="1298" y="148"/>
                    <a:pt x="1024" y="41"/>
                  </a:cubicBezTo>
                  <a:cubicBezTo>
                    <a:pt x="960" y="14"/>
                    <a:pt x="889" y="0"/>
                    <a:pt x="81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0" name="Google Shape;1020;p20"/>
            <p:cNvSpPr/>
            <p:nvPr/>
          </p:nvSpPr>
          <p:spPr>
            <a:xfrm>
              <a:off x="7806325" y="25464650"/>
              <a:ext cx="79500" cy="92425"/>
            </a:xfrm>
            <a:custGeom>
              <a:rect b="b" l="l" r="r" t="t"/>
              <a:pathLst>
                <a:path extrusionOk="0" h="3697" w="3180">
                  <a:moveTo>
                    <a:pt x="2134" y="0"/>
                  </a:moveTo>
                  <a:cubicBezTo>
                    <a:pt x="1864" y="0"/>
                    <a:pt x="1597" y="107"/>
                    <a:pt x="1453" y="343"/>
                  </a:cubicBezTo>
                  <a:lnTo>
                    <a:pt x="286" y="2176"/>
                  </a:lnTo>
                  <a:cubicBezTo>
                    <a:pt x="24" y="2605"/>
                    <a:pt x="0" y="3152"/>
                    <a:pt x="441" y="3498"/>
                  </a:cubicBezTo>
                  <a:cubicBezTo>
                    <a:pt x="601" y="3626"/>
                    <a:pt x="834" y="3697"/>
                    <a:pt x="1064" y="3697"/>
                  </a:cubicBezTo>
                  <a:cubicBezTo>
                    <a:pt x="1346" y="3697"/>
                    <a:pt x="1625" y="3591"/>
                    <a:pt x="1762" y="3355"/>
                  </a:cubicBezTo>
                  <a:cubicBezTo>
                    <a:pt x="2132" y="2724"/>
                    <a:pt x="2501" y="2117"/>
                    <a:pt x="2894" y="1486"/>
                  </a:cubicBezTo>
                  <a:cubicBezTo>
                    <a:pt x="3144" y="1057"/>
                    <a:pt x="3179" y="533"/>
                    <a:pt x="2739" y="200"/>
                  </a:cubicBezTo>
                  <a:cubicBezTo>
                    <a:pt x="2578" y="71"/>
                    <a:pt x="2355" y="0"/>
                    <a:pt x="213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1" name="Google Shape;1021;p20"/>
            <p:cNvSpPr/>
            <p:nvPr/>
          </p:nvSpPr>
          <p:spPr>
            <a:xfrm>
              <a:off x="7622975" y="25484450"/>
              <a:ext cx="64900" cy="76975"/>
            </a:xfrm>
            <a:custGeom>
              <a:rect b="b" l="l" r="r" t="t"/>
              <a:pathLst>
                <a:path extrusionOk="0" h="3079" w="2596">
                  <a:moveTo>
                    <a:pt x="1670" y="0"/>
                  </a:moveTo>
                  <a:cubicBezTo>
                    <a:pt x="1352" y="0"/>
                    <a:pt x="1065" y="177"/>
                    <a:pt x="905" y="479"/>
                  </a:cubicBezTo>
                  <a:cubicBezTo>
                    <a:pt x="667" y="955"/>
                    <a:pt x="429" y="1432"/>
                    <a:pt x="191" y="1920"/>
                  </a:cubicBezTo>
                  <a:cubicBezTo>
                    <a:pt x="0" y="2301"/>
                    <a:pt x="214" y="2872"/>
                    <a:pt x="631" y="3015"/>
                  </a:cubicBezTo>
                  <a:cubicBezTo>
                    <a:pt x="741" y="3058"/>
                    <a:pt x="855" y="3079"/>
                    <a:pt x="965" y="3079"/>
                  </a:cubicBezTo>
                  <a:cubicBezTo>
                    <a:pt x="1286" y="3079"/>
                    <a:pt x="1585" y="2905"/>
                    <a:pt x="1726" y="2587"/>
                  </a:cubicBezTo>
                  <a:cubicBezTo>
                    <a:pt x="1953" y="2110"/>
                    <a:pt x="2191" y="1634"/>
                    <a:pt x="2417" y="1146"/>
                  </a:cubicBezTo>
                  <a:cubicBezTo>
                    <a:pt x="2596" y="753"/>
                    <a:pt x="2393" y="217"/>
                    <a:pt x="2000" y="62"/>
                  </a:cubicBezTo>
                  <a:cubicBezTo>
                    <a:pt x="1889" y="20"/>
                    <a:pt x="1778" y="0"/>
                    <a:pt x="1670"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2" name="Google Shape;1022;p20"/>
            <p:cNvSpPr/>
            <p:nvPr/>
          </p:nvSpPr>
          <p:spPr>
            <a:xfrm>
              <a:off x="7473100" y="25454125"/>
              <a:ext cx="27500" cy="21825"/>
            </a:xfrm>
            <a:custGeom>
              <a:rect b="b" l="l" r="r" t="t"/>
              <a:pathLst>
                <a:path extrusionOk="0" h="873" w="1100">
                  <a:moveTo>
                    <a:pt x="574" y="0"/>
                  </a:moveTo>
                  <a:cubicBezTo>
                    <a:pt x="291" y="0"/>
                    <a:pt x="0" y="255"/>
                    <a:pt x="137" y="597"/>
                  </a:cubicBezTo>
                  <a:cubicBezTo>
                    <a:pt x="210" y="791"/>
                    <a:pt x="366" y="872"/>
                    <a:pt x="525" y="872"/>
                  </a:cubicBezTo>
                  <a:cubicBezTo>
                    <a:pt x="807" y="872"/>
                    <a:pt x="1100" y="617"/>
                    <a:pt x="971" y="275"/>
                  </a:cubicBezTo>
                  <a:cubicBezTo>
                    <a:pt x="893" y="82"/>
                    <a:pt x="735" y="0"/>
                    <a:pt x="57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3" name="Google Shape;1023;p20"/>
            <p:cNvSpPr/>
            <p:nvPr/>
          </p:nvSpPr>
          <p:spPr>
            <a:xfrm>
              <a:off x="7534850" y="25651550"/>
              <a:ext cx="71475" cy="93775"/>
            </a:xfrm>
            <a:custGeom>
              <a:rect b="b" l="l" r="r" t="t"/>
              <a:pathLst>
                <a:path extrusionOk="0" h="3751" w="2859">
                  <a:moveTo>
                    <a:pt x="1771" y="1"/>
                  </a:moveTo>
                  <a:cubicBezTo>
                    <a:pt x="1395" y="1"/>
                    <a:pt x="1023" y="193"/>
                    <a:pt x="882" y="582"/>
                  </a:cubicBezTo>
                  <a:cubicBezTo>
                    <a:pt x="644" y="1201"/>
                    <a:pt x="406" y="1820"/>
                    <a:pt x="179" y="2451"/>
                  </a:cubicBezTo>
                  <a:cubicBezTo>
                    <a:pt x="1" y="2915"/>
                    <a:pt x="168" y="3499"/>
                    <a:pt x="656" y="3689"/>
                  </a:cubicBezTo>
                  <a:cubicBezTo>
                    <a:pt x="770" y="3730"/>
                    <a:pt x="889" y="3750"/>
                    <a:pt x="1006" y="3750"/>
                  </a:cubicBezTo>
                  <a:cubicBezTo>
                    <a:pt x="1368" y="3750"/>
                    <a:pt x="1717" y="3560"/>
                    <a:pt x="1870" y="3201"/>
                  </a:cubicBezTo>
                  <a:cubicBezTo>
                    <a:pt x="2144" y="2582"/>
                    <a:pt x="2394" y="1975"/>
                    <a:pt x="2668" y="1356"/>
                  </a:cubicBezTo>
                  <a:cubicBezTo>
                    <a:pt x="2858" y="879"/>
                    <a:pt x="2668" y="260"/>
                    <a:pt x="2156" y="70"/>
                  </a:cubicBezTo>
                  <a:cubicBezTo>
                    <a:pt x="2033" y="24"/>
                    <a:pt x="1902" y="1"/>
                    <a:pt x="1771"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4" name="Google Shape;1024;p20"/>
            <p:cNvSpPr/>
            <p:nvPr/>
          </p:nvSpPr>
          <p:spPr>
            <a:xfrm>
              <a:off x="7660475" y="25695500"/>
              <a:ext cx="72350" cy="94925"/>
            </a:xfrm>
            <a:custGeom>
              <a:rect b="b" l="l" r="r" t="t"/>
              <a:pathLst>
                <a:path extrusionOk="0" h="3797" w="2894">
                  <a:moveTo>
                    <a:pt x="1645" y="0"/>
                  </a:moveTo>
                  <a:cubicBezTo>
                    <a:pt x="1323" y="0"/>
                    <a:pt x="1001" y="132"/>
                    <a:pt x="786" y="407"/>
                  </a:cubicBezTo>
                  <a:cubicBezTo>
                    <a:pt x="274" y="1110"/>
                    <a:pt x="0" y="1991"/>
                    <a:pt x="155" y="2872"/>
                  </a:cubicBezTo>
                  <a:cubicBezTo>
                    <a:pt x="233" y="3370"/>
                    <a:pt x="639" y="3796"/>
                    <a:pt x="1165" y="3796"/>
                  </a:cubicBezTo>
                  <a:cubicBezTo>
                    <a:pt x="1205" y="3796"/>
                    <a:pt x="1245" y="3794"/>
                    <a:pt x="1286" y="3789"/>
                  </a:cubicBezTo>
                  <a:cubicBezTo>
                    <a:pt x="1846" y="3705"/>
                    <a:pt x="2251" y="3241"/>
                    <a:pt x="2203" y="2658"/>
                  </a:cubicBezTo>
                  <a:lnTo>
                    <a:pt x="2203" y="2550"/>
                  </a:lnTo>
                  <a:lnTo>
                    <a:pt x="2203" y="2479"/>
                  </a:lnTo>
                  <a:cubicBezTo>
                    <a:pt x="2227" y="2408"/>
                    <a:pt x="2239" y="2348"/>
                    <a:pt x="2239" y="2288"/>
                  </a:cubicBezTo>
                  <a:lnTo>
                    <a:pt x="2239" y="2265"/>
                  </a:lnTo>
                  <a:cubicBezTo>
                    <a:pt x="2262" y="2193"/>
                    <a:pt x="2298" y="2098"/>
                    <a:pt x="2322" y="2015"/>
                  </a:cubicBezTo>
                  <a:lnTo>
                    <a:pt x="2370" y="1967"/>
                  </a:lnTo>
                  <a:cubicBezTo>
                    <a:pt x="2417" y="1919"/>
                    <a:pt x="2477" y="1836"/>
                    <a:pt x="2524" y="1776"/>
                  </a:cubicBezTo>
                  <a:cubicBezTo>
                    <a:pt x="2893" y="1348"/>
                    <a:pt x="2798" y="574"/>
                    <a:pt x="2346" y="229"/>
                  </a:cubicBezTo>
                  <a:cubicBezTo>
                    <a:pt x="2144" y="78"/>
                    <a:pt x="1894" y="0"/>
                    <a:pt x="1645"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5" name="Google Shape;1025;p20"/>
            <p:cNvSpPr/>
            <p:nvPr/>
          </p:nvSpPr>
          <p:spPr>
            <a:xfrm>
              <a:off x="7580100" y="25863650"/>
              <a:ext cx="45625" cy="81275"/>
            </a:xfrm>
            <a:custGeom>
              <a:rect b="b" l="l" r="r" t="t"/>
              <a:pathLst>
                <a:path extrusionOk="0" h="3251" w="1825">
                  <a:moveTo>
                    <a:pt x="1163" y="0"/>
                  </a:moveTo>
                  <a:cubicBezTo>
                    <a:pt x="968" y="0"/>
                    <a:pt x="783" y="98"/>
                    <a:pt x="715" y="325"/>
                  </a:cubicBezTo>
                  <a:cubicBezTo>
                    <a:pt x="501" y="1051"/>
                    <a:pt x="263" y="1778"/>
                    <a:pt x="84" y="2528"/>
                  </a:cubicBezTo>
                  <a:cubicBezTo>
                    <a:pt x="1" y="2849"/>
                    <a:pt x="286" y="3194"/>
                    <a:pt x="596" y="3242"/>
                  </a:cubicBezTo>
                  <a:cubicBezTo>
                    <a:pt x="632" y="3248"/>
                    <a:pt x="666" y="3251"/>
                    <a:pt x="700" y="3251"/>
                  </a:cubicBezTo>
                  <a:cubicBezTo>
                    <a:pt x="1006" y="3251"/>
                    <a:pt x="1235" y="3018"/>
                    <a:pt x="1310" y="2718"/>
                  </a:cubicBezTo>
                  <a:cubicBezTo>
                    <a:pt x="1489" y="2016"/>
                    <a:pt x="1608" y="1325"/>
                    <a:pt x="1751" y="623"/>
                  </a:cubicBezTo>
                  <a:cubicBezTo>
                    <a:pt x="1824" y="255"/>
                    <a:pt x="1480" y="0"/>
                    <a:pt x="1163"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6" name="Google Shape;1026;p20"/>
            <p:cNvSpPr/>
            <p:nvPr/>
          </p:nvSpPr>
          <p:spPr>
            <a:xfrm>
              <a:off x="7483825" y="25818500"/>
              <a:ext cx="87350" cy="78875"/>
            </a:xfrm>
            <a:custGeom>
              <a:rect b="b" l="l" r="r" t="t"/>
              <a:pathLst>
                <a:path extrusionOk="0" h="3155" w="3494">
                  <a:moveTo>
                    <a:pt x="2379" y="0"/>
                  </a:moveTo>
                  <a:cubicBezTo>
                    <a:pt x="2177" y="0"/>
                    <a:pt x="1971" y="84"/>
                    <a:pt x="1804" y="285"/>
                  </a:cubicBezTo>
                  <a:cubicBezTo>
                    <a:pt x="1351" y="821"/>
                    <a:pt x="911" y="1369"/>
                    <a:pt x="458" y="1905"/>
                  </a:cubicBezTo>
                  <a:cubicBezTo>
                    <a:pt x="0" y="2477"/>
                    <a:pt x="539" y="3154"/>
                    <a:pt x="1111" y="3154"/>
                  </a:cubicBezTo>
                  <a:cubicBezTo>
                    <a:pt x="1312" y="3154"/>
                    <a:pt x="1517" y="3070"/>
                    <a:pt x="1685" y="2869"/>
                  </a:cubicBezTo>
                  <a:cubicBezTo>
                    <a:pt x="2125" y="2333"/>
                    <a:pt x="2578" y="1786"/>
                    <a:pt x="3018" y="1250"/>
                  </a:cubicBezTo>
                  <a:cubicBezTo>
                    <a:pt x="3494" y="677"/>
                    <a:pt x="2953" y="0"/>
                    <a:pt x="237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7" name="Google Shape;1027;p20"/>
            <p:cNvSpPr/>
            <p:nvPr/>
          </p:nvSpPr>
          <p:spPr>
            <a:xfrm>
              <a:off x="7344650" y="25831000"/>
              <a:ext cx="60450" cy="55125"/>
            </a:xfrm>
            <a:custGeom>
              <a:rect b="b" l="l" r="r" t="t"/>
              <a:pathLst>
                <a:path extrusionOk="0" h="2205" w="2418">
                  <a:moveTo>
                    <a:pt x="1573" y="1"/>
                  </a:moveTo>
                  <a:cubicBezTo>
                    <a:pt x="1415" y="1"/>
                    <a:pt x="1257" y="49"/>
                    <a:pt x="1132" y="155"/>
                  </a:cubicBezTo>
                  <a:cubicBezTo>
                    <a:pt x="906" y="345"/>
                    <a:pt x="691" y="547"/>
                    <a:pt x="453" y="738"/>
                  </a:cubicBezTo>
                  <a:cubicBezTo>
                    <a:pt x="72" y="1048"/>
                    <a:pt x="1" y="1583"/>
                    <a:pt x="358" y="1952"/>
                  </a:cubicBezTo>
                  <a:cubicBezTo>
                    <a:pt x="513" y="2119"/>
                    <a:pt x="703" y="2191"/>
                    <a:pt x="929" y="2202"/>
                  </a:cubicBezTo>
                  <a:cubicBezTo>
                    <a:pt x="950" y="2204"/>
                    <a:pt x="969" y="2205"/>
                    <a:pt x="989" y="2205"/>
                  </a:cubicBezTo>
                  <a:cubicBezTo>
                    <a:pt x="1233" y="2205"/>
                    <a:pt x="1420" y="2070"/>
                    <a:pt x="1596" y="1905"/>
                  </a:cubicBezTo>
                  <a:cubicBezTo>
                    <a:pt x="1799" y="1702"/>
                    <a:pt x="2013" y="1488"/>
                    <a:pt x="2239" y="1286"/>
                  </a:cubicBezTo>
                  <a:cubicBezTo>
                    <a:pt x="2358" y="1167"/>
                    <a:pt x="2418" y="881"/>
                    <a:pt x="2382" y="702"/>
                  </a:cubicBezTo>
                  <a:cubicBezTo>
                    <a:pt x="2358" y="524"/>
                    <a:pt x="2299" y="381"/>
                    <a:pt x="2156" y="250"/>
                  </a:cubicBezTo>
                  <a:cubicBezTo>
                    <a:pt x="2011" y="92"/>
                    <a:pt x="1791" y="1"/>
                    <a:pt x="157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8" name="Google Shape;1028;p20"/>
            <p:cNvSpPr/>
            <p:nvPr/>
          </p:nvSpPr>
          <p:spPr>
            <a:xfrm>
              <a:off x="7232725" y="25861800"/>
              <a:ext cx="62850" cy="78600"/>
            </a:xfrm>
            <a:custGeom>
              <a:rect b="b" l="l" r="r" t="t"/>
              <a:pathLst>
                <a:path extrusionOk="0" h="3144" w="2514">
                  <a:moveTo>
                    <a:pt x="1407" y="0"/>
                  </a:moveTo>
                  <a:cubicBezTo>
                    <a:pt x="1172" y="0"/>
                    <a:pt x="930" y="58"/>
                    <a:pt x="739" y="208"/>
                  </a:cubicBezTo>
                  <a:cubicBezTo>
                    <a:pt x="525" y="387"/>
                    <a:pt x="418" y="589"/>
                    <a:pt x="346" y="875"/>
                  </a:cubicBezTo>
                  <a:cubicBezTo>
                    <a:pt x="251" y="1220"/>
                    <a:pt x="144" y="1578"/>
                    <a:pt x="61" y="1911"/>
                  </a:cubicBezTo>
                  <a:cubicBezTo>
                    <a:pt x="1" y="2173"/>
                    <a:pt x="108" y="2506"/>
                    <a:pt x="251" y="2721"/>
                  </a:cubicBezTo>
                  <a:cubicBezTo>
                    <a:pt x="406" y="2923"/>
                    <a:pt x="680" y="3102"/>
                    <a:pt x="930" y="3137"/>
                  </a:cubicBezTo>
                  <a:cubicBezTo>
                    <a:pt x="973" y="3142"/>
                    <a:pt x="1016" y="3144"/>
                    <a:pt x="1059" y="3144"/>
                  </a:cubicBezTo>
                  <a:cubicBezTo>
                    <a:pt x="1614" y="3144"/>
                    <a:pt x="2034" y="2787"/>
                    <a:pt x="2156" y="2244"/>
                  </a:cubicBezTo>
                  <a:cubicBezTo>
                    <a:pt x="2227" y="1899"/>
                    <a:pt x="2323" y="1542"/>
                    <a:pt x="2394" y="1197"/>
                  </a:cubicBezTo>
                  <a:cubicBezTo>
                    <a:pt x="2513" y="661"/>
                    <a:pt x="2073" y="66"/>
                    <a:pt x="1537" y="6"/>
                  </a:cubicBezTo>
                  <a:cubicBezTo>
                    <a:pt x="1494" y="2"/>
                    <a:pt x="1451" y="0"/>
                    <a:pt x="140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9" name="Google Shape;1029;p20"/>
            <p:cNvSpPr/>
            <p:nvPr/>
          </p:nvSpPr>
          <p:spPr>
            <a:xfrm>
              <a:off x="7323525" y="25985125"/>
              <a:ext cx="69975" cy="81925"/>
            </a:xfrm>
            <a:custGeom>
              <a:rect b="b" l="l" r="r" t="t"/>
              <a:pathLst>
                <a:path extrusionOk="0" h="3277" w="2799">
                  <a:moveTo>
                    <a:pt x="1737" y="1"/>
                  </a:moveTo>
                  <a:cubicBezTo>
                    <a:pt x="1386" y="1"/>
                    <a:pt x="1061" y="197"/>
                    <a:pt x="893" y="550"/>
                  </a:cubicBezTo>
                  <a:cubicBezTo>
                    <a:pt x="667" y="1026"/>
                    <a:pt x="429" y="1526"/>
                    <a:pt x="203" y="2002"/>
                  </a:cubicBezTo>
                  <a:cubicBezTo>
                    <a:pt x="0" y="2431"/>
                    <a:pt x="227" y="3026"/>
                    <a:pt x="667" y="3205"/>
                  </a:cubicBezTo>
                  <a:cubicBezTo>
                    <a:pt x="788" y="3253"/>
                    <a:pt x="912" y="3276"/>
                    <a:pt x="1032" y="3276"/>
                  </a:cubicBezTo>
                  <a:cubicBezTo>
                    <a:pt x="1384" y="3276"/>
                    <a:pt x="1710" y="3078"/>
                    <a:pt x="1870" y="2741"/>
                  </a:cubicBezTo>
                  <a:cubicBezTo>
                    <a:pt x="2108" y="2264"/>
                    <a:pt x="2346" y="1776"/>
                    <a:pt x="2584" y="1300"/>
                  </a:cubicBezTo>
                  <a:cubicBezTo>
                    <a:pt x="2798" y="871"/>
                    <a:pt x="2572" y="252"/>
                    <a:pt x="2108" y="74"/>
                  </a:cubicBezTo>
                  <a:cubicBezTo>
                    <a:pt x="1985" y="24"/>
                    <a:pt x="1859" y="1"/>
                    <a:pt x="173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0" name="Google Shape;1030;p20"/>
            <p:cNvSpPr/>
            <p:nvPr/>
          </p:nvSpPr>
          <p:spPr>
            <a:xfrm>
              <a:off x="7442875" y="26005275"/>
              <a:ext cx="59850" cy="84225"/>
            </a:xfrm>
            <a:custGeom>
              <a:rect b="b" l="l" r="r" t="t"/>
              <a:pathLst>
                <a:path extrusionOk="0" h="3369" w="2394">
                  <a:moveTo>
                    <a:pt x="1559" y="1"/>
                  </a:moveTo>
                  <a:cubicBezTo>
                    <a:pt x="1269" y="1"/>
                    <a:pt x="975" y="165"/>
                    <a:pt x="870" y="446"/>
                  </a:cubicBezTo>
                  <a:cubicBezTo>
                    <a:pt x="644" y="1077"/>
                    <a:pt x="406" y="1685"/>
                    <a:pt x="156" y="2304"/>
                  </a:cubicBezTo>
                  <a:cubicBezTo>
                    <a:pt x="1" y="2697"/>
                    <a:pt x="156" y="3137"/>
                    <a:pt x="537" y="3304"/>
                  </a:cubicBezTo>
                  <a:cubicBezTo>
                    <a:pt x="630" y="3348"/>
                    <a:pt x="733" y="3368"/>
                    <a:pt x="836" y="3368"/>
                  </a:cubicBezTo>
                  <a:cubicBezTo>
                    <a:pt x="1127" y="3368"/>
                    <a:pt x="1423" y="3204"/>
                    <a:pt x="1537" y="2923"/>
                  </a:cubicBezTo>
                  <a:cubicBezTo>
                    <a:pt x="1775" y="2292"/>
                    <a:pt x="2013" y="1673"/>
                    <a:pt x="2251" y="1054"/>
                  </a:cubicBezTo>
                  <a:cubicBezTo>
                    <a:pt x="2394" y="673"/>
                    <a:pt x="2251" y="220"/>
                    <a:pt x="1858" y="65"/>
                  </a:cubicBezTo>
                  <a:cubicBezTo>
                    <a:pt x="1764" y="22"/>
                    <a:pt x="1662" y="1"/>
                    <a:pt x="155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1" name="Google Shape;1031;p20"/>
            <p:cNvSpPr/>
            <p:nvPr/>
          </p:nvSpPr>
          <p:spPr>
            <a:xfrm>
              <a:off x="7173500" y="26030075"/>
              <a:ext cx="61950" cy="74250"/>
            </a:xfrm>
            <a:custGeom>
              <a:rect b="b" l="l" r="r" t="t"/>
              <a:pathLst>
                <a:path extrusionOk="0" h="2970" w="2478">
                  <a:moveTo>
                    <a:pt x="1605" y="1"/>
                  </a:moveTo>
                  <a:cubicBezTo>
                    <a:pt x="1307" y="1"/>
                    <a:pt x="1037" y="177"/>
                    <a:pt x="894" y="455"/>
                  </a:cubicBezTo>
                  <a:cubicBezTo>
                    <a:pt x="655" y="931"/>
                    <a:pt x="417" y="1419"/>
                    <a:pt x="179" y="1895"/>
                  </a:cubicBezTo>
                  <a:cubicBezTo>
                    <a:pt x="1" y="2252"/>
                    <a:pt x="191" y="2764"/>
                    <a:pt x="572" y="2907"/>
                  </a:cubicBezTo>
                  <a:cubicBezTo>
                    <a:pt x="673" y="2950"/>
                    <a:pt x="775" y="2970"/>
                    <a:pt x="875" y="2970"/>
                  </a:cubicBezTo>
                  <a:cubicBezTo>
                    <a:pt x="1164" y="2970"/>
                    <a:pt x="1434" y="2801"/>
                    <a:pt x="1584" y="2526"/>
                  </a:cubicBezTo>
                  <a:cubicBezTo>
                    <a:pt x="1834" y="2026"/>
                    <a:pt x="2060" y="1550"/>
                    <a:pt x="2299" y="1074"/>
                  </a:cubicBezTo>
                  <a:cubicBezTo>
                    <a:pt x="2477" y="716"/>
                    <a:pt x="2275" y="216"/>
                    <a:pt x="1906" y="62"/>
                  </a:cubicBezTo>
                  <a:cubicBezTo>
                    <a:pt x="1805" y="20"/>
                    <a:pt x="1703" y="1"/>
                    <a:pt x="1605"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2" name="Google Shape;1032;p20"/>
            <p:cNvSpPr/>
            <p:nvPr/>
          </p:nvSpPr>
          <p:spPr>
            <a:xfrm>
              <a:off x="7247325" y="26184875"/>
              <a:ext cx="56575" cy="64325"/>
            </a:xfrm>
            <a:custGeom>
              <a:rect b="b" l="l" r="r" t="t"/>
              <a:pathLst>
                <a:path extrusionOk="0" h="2573" w="2263">
                  <a:moveTo>
                    <a:pt x="1221" y="0"/>
                  </a:moveTo>
                  <a:cubicBezTo>
                    <a:pt x="1109" y="0"/>
                    <a:pt x="998" y="19"/>
                    <a:pt x="893" y="61"/>
                  </a:cubicBezTo>
                  <a:cubicBezTo>
                    <a:pt x="667" y="168"/>
                    <a:pt x="429" y="347"/>
                    <a:pt x="334" y="585"/>
                  </a:cubicBezTo>
                  <a:lnTo>
                    <a:pt x="119" y="1216"/>
                  </a:lnTo>
                  <a:cubicBezTo>
                    <a:pt x="24" y="1454"/>
                    <a:pt x="0" y="1704"/>
                    <a:pt x="96" y="1954"/>
                  </a:cubicBezTo>
                  <a:cubicBezTo>
                    <a:pt x="191" y="2180"/>
                    <a:pt x="381" y="2406"/>
                    <a:pt x="620" y="2490"/>
                  </a:cubicBezTo>
                  <a:cubicBezTo>
                    <a:pt x="749" y="2542"/>
                    <a:pt x="889" y="2572"/>
                    <a:pt x="1028" y="2572"/>
                  </a:cubicBezTo>
                  <a:cubicBezTo>
                    <a:pt x="1145" y="2572"/>
                    <a:pt x="1261" y="2551"/>
                    <a:pt x="1370" y="2502"/>
                  </a:cubicBezTo>
                  <a:cubicBezTo>
                    <a:pt x="1608" y="2430"/>
                    <a:pt x="1810" y="2264"/>
                    <a:pt x="1905" y="2013"/>
                  </a:cubicBezTo>
                  <a:cubicBezTo>
                    <a:pt x="1989" y="1811"/>
                    <a:pt x="2060" y="1597"/>
                    <a:pt x="2155" y="1394"/>
                  </a:cubicBezTo>
                  <a:cubicBezTo>
                    <a:pt x="2239" y="1156"/>
                    <a:pt x="2263" y="882"/>
                    <a:pt x="2167" y="632"/>
                  </a:cubicBezTo>
                  <a:cubicBezTo>
                    <a:pt x="2084" y="406"/>
                    <a:pt x="1870" y="168"/>
                    <a:pt x="1643" y="85"/>
                  </a:cubicBezTo>
                  <a:cubicBezTo>
                    <a:pt x="1510" y="31"/>
                    <a:pt x="1365" y="0"/>
                    <a:pt x="1221"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3" name="Google Shape;1033;p20"/>
            <p:cNvSpPr/>
            <p:nvPr/>
          </p:nvSpPr>
          <p:spPr>
            <a:xfrm>
              <a:off x="7124100" y="26224175"/>
              <a:ext cx="60750" cy="65425"/>
            </a:xfrm>
            <a:custGeom>
              <a:rect b="b" l="l" r="r" t="t"/>
              <a:pathLst>
                <a:path extrusionOk="0" h="2617" w="2430">
                  <a:moveTo>
                    <a:pt x="1491" y="1"/>
                  </a:moveTo>
                  <a:cubicBezTo>
                    <a:pt x="1143" y="1"/>
                    <a:pt x="833" y="199"/>
                    <a:pt x="655" y="537"/>
                  </a:cubicBezTo>
                  <a:cubicBezTo>
                    <a:pt x="500" y="811"/>
                    <a:pt x="357" y="1084"/>
                    <a:pt x="215" y="1370"/>
                  </a:cubicBezTo>
                  <a:cubicBezTo>
                    <a:pt x="0" y="1787"/>
                    <a:pt x="250" y="2382"/>
                    <a:pt x="679" y="2537"/>
                  </a:cubicBezTo>
                  <a:cubicBezTo>
                    <a:pt x="797" y="2589"/>
                    <a:pt x="925" y="2617"/>
                    <a:pt x="1055" y="2617"/>
                  </a:cubicBezTo>
                  <a:cubicBezTo>
                    <a:pt x="1161" y="2617"/>
                    <a:pt x="1268" y="2598"/>
                    <a:pt x="1369" y="2561"/>
                  </a:cubicBezTo>
                  <a:cubicBezTo>
                    <a:pt x="1584" y="2454"/>
                    <a:pt x="1739" y="2299"/>
                    <a:pt x="1858" y="2085"/>
                  </a:cubicBezTo>
                  <a:cubicBezTo>
                    <a:pt x="2012" y="1823"/>
                    <a:pt x="2155" y="1561"/>
                    <a:pt x="2322" y="1275"/>
                  </a:cubicBezTo>
                  <a:cubicBezTo>
                    <a:pt x="2429" y="1084"/>
                    <a:pt x="2405" y="775"/>
                    <a:pt x="2334" y="572"/>
                  </a:cubicBezTo>
                  <a:cubicBezTo>
                    <a:pt x="2262" y="370"/>
                    <a:pt x="2072" y="156"/>
                    <a:pt x="1858" y="72"/>
                  </a:cubicBezTo>
                  <a:cubicBezTo>
                    <a:pt x="1734" y="24"/>
                    <a:pt x="1610" y="1"/>
                    <a:pt x="1491"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4" name="Google Shape;1034;p20"/>
            <p:cNvSpPr/>
            <p:nvPr/>
          </p:nvSpPr>
          <p:spPr>
            <a:xfrm>
              <a:off x="7070525" y="26027750"/>
              <a:ext cx="55375" cy="69750"/>
            </a:xfrm>
            <a:custGeom>
              <a:rect b="b" l="l" r="r" t="t"/>
              <a:pathLst>
                <a:path extrusionOk="0" h="2790" w="2215">
                  <a:moveTo>
                    <a:pt x="1472" y="1"/>
                  </a:moveTo>
                  <a:cubicBezTo>
                    <a:pt x="1222" y="1"/>
                    <a:pt x="996" y="154"/>
                    <a:pt x="881" y="393"/>
                  </a:cubicBezTo>
                  <a:cubicBezTo>
                    <a:pt x="643" y="869"/>
                    <a:pt x="405" y="1345"/>
                    <a:pt x="167" y="1845"/>
                  </a:cubicBezTo>
                  <a:cubicBezTo>
                    <a:pt x="0" y="2167"/>
                    <a:pt x="191" y="2583"/>
                    <a:pt x="500" y="2738"/>
                  </a:cubicBezTo>
                  <a:cubicBezTo>
                    <a:pt x="585" y="2773"/>
                    <a:pt x="673" y="2790"/>
                    <a:pt x="759" y="2790"/>
                  </a:cubicBezTo>
                  <a:cubicBezTo>
                    <a:pt x="1024" y="2790"/>
                    <a:pt x="1276" y="2635"/>
                    <a:pt x="1393" y="2393"/>
                  </a:cubicBezTo>
                  <a:cubicBezTo>
                    <a:pt x="1619" y="1881"/>
                    <a:pt x="1846" y="1393"/>
                    <a:pt x="2072" y="917"/>
                  </a:cubicBezTo>
                  <a:cubicBezTo>
                    <a:pt x="2215" y="595"/>
                    <a:pt x="2048" y="202"/>
                    <a:pt x="1738" y="59"/>
                  </a:cubicBezTo>
                  <a:cubicBezTo>
                    <a:pt x="1649" y="19"/>
                    <a:pt x="1559" y="1"/>
                    <a:pt x="147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5" name="Google Shape;1035;p20"/>
            <p:cNvSpPr/>
            <p:nvPr/>
          </p:nvSpPr>
          <p:spPr>
            <a:xfrm>
              <a:off x="7030025" y="26201725"/>
              <a:ext cx="47050" cy="63400"/>
            </a:xfrm>
            <a:custGeom>
              <a:rect b="b" l="l" r="r" t="t"/>
              <a:pathLst>
                <a:path extrusionOk="0" h="2536" w="1882">
                  <a:moveTo>
                    <a:pt x="1068" y="0"/>
                  </a:moveTo>
                  <a:cubicBezTo>
                    <a:pt x="683" y="0"/>
                    <a:pt x="362" y="253"/>
                    <a:pt x="275" y="637"/>
                  </a:cubicBezTo>
                  <a:cubicBezTo>
                    <a:pt x="203" y="994"/>
                    <a:pt x="132" y="1339"/>
                    <a:pt x="60" y="1697"/>
                  </a:cubicBezTo>
                  <a:cubicBezTo>
                    <a:pt x="1" y="2066"/>
                    <a:pt x="298" y="2482"/>
                    <a:pt x="679" y="2530"/>
                  </a:cubicBezTo>
                  <a:cubicBezTo>
                    <a:pt x="714" y="2534"/>
                    <a:pt x="749" y="2536"/>
                    <a:pt x="782" y="2536"/>
                  </a:cubicBezTo>
                  <a:cubicBezTo>
                    <a:pt x="1155" y="2536"/>
                    <a:pt x="1415" y="2295"/>
                    <a:pt x="1525" y="1923"/>
                  </a:cubicBezTo>
                  <a:cubicBezTo>
                    <a:pt x="1632" y="1578"/>
                    <a:pt x="1727" y="1232"/>
                    <a:pt x="1822" y="875"/>
                  </a:cubicBezTo>
                  <a:cubicBezTo>
                    <a:pt x="1882" y="697"/>
                    <a:pt x="1787" y="435"/>
                    <a:pt x="1680" y="304"/>
                  </a:cubicBezTo>
                  <a:cubicBezTo>
                    <a:pt x="1561" y="149"/>
                    <a:pt x="1370" y="18"/>
                    <a:pt x="1168" y="6"/>
                  </a:cubicBezTo>
                  <a:cubicBezTo>
                    <a:pt x="1134" y="2"/>
                    <a:pt x="1101" y="0"/>
                    <a:pt x="106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6" name="Google Shape;1036;p20"/>
            <p:cNvSpPr/>
            <p:nvPr/>
          </p:nvSpPr>
          <p:spPr>
            <a:xfrm>
              <a:off x="6926150" y="26301275"/>
              <a:ext cx="40800" cy="50025"/>
            </a:xfrm>
            <a:custGeom>
              <a:rect b="b" l="l" r="r" t="t"/>
              <a:pathLst>
                <a:path extrusionOk="0" h="2001" w="1632">
                  <a:moveTo>
                    <a:pt x="834" y="1"/>
                  </a:moveTo>
                  <a:cubicBezTo>
                    <a:pt x="608" y="1"/>
                    <a:pt x="417" y="84"/>
                    <a:pt x="251" y="227"/>
                  </a:cubicBezTo>
                  <a:cubicBezTo>
                    <a:pt x="179" y="286"/>
                    <a:pt x="96" y="382"/>
                    <a:pt x="72" y="477"/>
                  </a:cubicBezTo>
                  <a:cubicBezTo>
                    <a:pt x="12" y="620"/>
                    <a:pt x="1" y="751"/>
                    <a:pt x="12" y="882"/>
                  </a:cubicBezTo>
                  <a:cubicBezTo>
                    <a:pt x="12" y="1013"/>
                    <a:pt x="12" y="1167"/>
                    <a:pt x="1" y="1298"/>
                  </a:cubicBezTo>
                  <a:cubicBezTo>
                    <a:pt x="1" y="1406"/>
                    <a:pt x="36" y="1513"/>
                    <a:pt x="96" y="1596"/>
                  </a:cubicBezTo>
                  <a:cubicBezTo>
                    <a:pt x="143" y="1703"/>
                    <a:pt x="203" y="1775"/>
                    <a:pt x="298" y="1834"/>
                  </a:cubicBezTo>
                  <a:cubicBezTo>
                    <a:pt x="441" y="1941"/>
                    <a:pt x="596" y="2001"/>
                    <a:pt x="774" y="2001"/>
                  </a:cubicBezTo>
                  <a:cubicBezTo>
                    <a:pt x="953" y="2001"/>
                    <a:pt x="1132" y="1953"/>
                    <a:pt x="1275" y="1846"/>
                  </a:cubicBezTo>
                  <a:cubicBezTo>
                    <a:pt x="1417" y="1739"/>
                    <a:pt x="1560" y="1560"/>
                    <a:pt x="1572" y="1346"/>
                  </a:cubicBezTo>
                  <a:cubicBezTo>
                    <a:pt x="1584" y="1215"/>
                    <a:pt x="1584" y="1060"/>
                    <a:pt x="1608" y="929"/>
                  </a:cubicBezTo>
                  <a:cubicBezTo>
                    <a:pt x="1632" y="786"/>
                    <a:pt x="1620" y="644"/>
                    <a:pt x="1560" y="513"/>
                  </a:cubicBezTo>
                  <a:cubicBezTo>
                    <a:pt x="1536" y="453"/>
                    <a:pt x="1489" y="382"/>
                    <a:pt x="1453" y="322"/>
                  </a:cubicBezTo>
                  <a:cubicBezTo>
                    <a:pt x="1322" y="108"/>
                    <a:pt x="1072" y="1"/>
                    <a:pt x="834"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37" name="Google Shape;1037;p20"/>
          <p:cNvGrpSpPr/>
          <p:nvPr/>
        </p:nvGrpSpPr>
        <p:grpSpPr>
          <a:xfrm rot="10800000">
            <a:off x="3057205" y="4398447"/>
            <a:ext cx="1826534" cy="765118"/>
            <a:chOff x="887605" y="-78"/>
            <a:chExt cx="1826534" cy="765118"/>
          </a:xfrm>
        </p:grpSpPr>
        <p:sp>
          <p:nvSpPr>
            <p:cNvPr id="1038" name="Google Shape;1038;p20"/>
            <p:cNvSpPr/>
            <p:nvPr/>
          </p:nvSpPr>
          <p:spPr>
            <a:xfrm>
              <a:off x="2412903" y="23275"/>
              <a:ext cx="92617" cy="80128"/>
            </a:xfrm>
            <a:custGeom>
              <a:rect b="b" l="l" r="r" t="t"/>
              <a:pathLst>
                <a:path extrusionOk="0" h="2515" w="2907">
                  <a:moveTo>
                    <a:pt x="1371" y="1"/>
                  </a:moveTo>
                  <a:cubicBezTo>
                    <a:pt x="679" y="1"/>
                    <a:pt x="1" y="611"/>
                    <a:pt x="1" y="1255"/>
                  </a:cubicBezTo>
                  <a:cubicBezTo>
                    <a:pt x="1" y="1899"/>
                    <a:pt x="677" y="2515"/>
                    <a:pt x="1368" y="2515"/>
                  </a:cubicBezTo>
                  <a:cubicBezTo>
                    <a:pt x="1584" y="2515"/>
                    <a:pt x="1802" y="2454"/>
                    <a:pt x="2001" y="2315"/>
                  </a:cubicBezTo>
                  <a:lnTo>
                    <a:pt x="2132" y="2232"/>
                  </a:lnTo>
                  <a:cubicBezTo>
                    <a:pt x="2906" y="1696"/>
                    <a:pt x="2906" y="839"/>
                    <a:pt x="2132" y="291"/>
                  </a:cubicBezTo>
                  <a:lnTo>
                    <a:pt x="2001" y="196"/>
                  </a:lnTo>
                  <a:cubicBezTo>
                    <a:pt x="1803" y="60"/>
                    <a:pt x="1587" y="1"/>
                    <a:pt x="1371"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9" name="Google Shape;1039;p20"/>
            <p:cNvSpPr/>
            <p:nvPr/>
          </p:nvSpPr>
          <p:spPr>
            <a:xfrm>
              <a:off x="2621172" y="-78"/>
              <a:ext cx="92967" cy="83473"/>
            </a:xfrm>
            <a:custGeom>
              <a:rect b="b" l="l" r="r" t="t"/>
              <a:pathLst>
                <a:path extrusionOk="0" h="2620" w="2918">
                  <a:moveTo>
                    <a:pt x="1453" y="0"/>
                  </a:moveTo>
                  <a:cubicBezTo>
                    <a:pt x="715" y="0"/>
                    <a:pt x="1" y="607"/>
                    <a:pt x="24" y="1310"/>
                  </a:cubicBezTo>
                  <a:cubicBezTo>
                    <a:pt x="60" y="2024"/>
                    <a:pt x="655" y="2619"/>
                    <a:pt x="1453" y="2619"/>
                  </a:cubicBezTo>
                  <a:cubicBezTo>
                    <a:pt x="2203" y="2619"/>
                    <a:pt x="2918" y="2012"/>
                    <a:pt x="2894" y="1310"/>
                  </a:cubicBezTo>
                  <a:cubicBezTo>
                    <a:pt x="2846" y="607"/>
                    <a:pt x="2251" y="0"/>
                    <a:pt x="1453"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0" name="Google Shape;1040;p20"/>
            <p:cNvSpPr/>
            <p:nvPr/>
          </p:nvSpPr>
          <p:spPr>
            <a:xfrm>
              <a:off x="2211484" y="45035"/>
              <a:ext cx="87296" cy="80447"/>
            </a:xfrm>
            <a:custGeom>
              <a:rect b="b" l="l" r="r" t="t"/>
              <a:pathLst>
                <a:path extrusionOk="0" h="2525" w="2740">
                  <a:moveTo>
                    <a:pt x="1370" y="1"/>
                  </a:moveTo>
                  <a:cubicBezTo>
                    <a:pt x="632" y="1"/>
                    <a:pt x="1" y="572"/>
                    <a:pt x="1" y="1263"/>
                  </a:cubicBezTo>
                  <a:cubicBezTo>
                    <a:pt x="1" y="1942"/>
                    <a:pt x="632" y="2525"/>
                    <a:pt x="1370" y="2525"/>
                  </a:cubicBezTo>
                  <a:cubicBezTo>
                    <a:pt x="2120" y="2525"/>
                    <a:pt x="2739" y="1942"/>
                    <a:pt x="2739" y="1263"/>
                  </a:cubicBezTo>
                  <a:cubicBezTo>
                    <a:pt x="2739" y="572"/>
                    <a:pt x="2120" y="1"/>
                    <a:pt x="137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1" name="Google Shape;1041;p20"/>
            <p:cNvSpPr/>
            <p:nvPr/>
          </p:nvSpPr>
          <p:spPr>
            <a:xfrm>
              <a:off x="2020324" y="62112"/>
              <a:ext cx="92203" cy="82358"/>
            </a:xfrm>
            <a:custGeom>
              <a:rect b="b" l="l" r="r" t="t"/>
              <a:pathLst>
                <a:path extrusionOk="0" h="2585" w="2894">
                  <a:moveTo>
                    <a:pt x="1453" y="1"/>
                  </a:moveTo>
                  <a:cubicBezTo>
                    <a:pt x="702" y="1"/>
                    <a:pt x="0" y="596"/>
                    <a:pt x="36" y="1286"/>
                  </a:cubicBezTo>
                  <a:cubicBezTo>
                    <a:pt x="60" y="1989"/>
                    <a:pt x="655" y="2584"/>
                    <a:pt x="1453" y="2584"/>
                  </a:cubicBezTo>
                  <a:cubicBezTo>
                    <a:pt x="2191" y="2584"/>
                    <a:pt x="2893" y="1989"/>
                    <a:pt x="2858" y="1286"/>
                  </a:cubicBezTo>
                  <a:cubicBezTo>
                    <a:pt x="2834" y="596"/>
                    <a:pt x="2238" y="1"/>
                    <a:pt x="1453"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2" name="Google Shape;1042;p20"/>
            <p:cNvSpPr/>
            <p:nvPr/>
          </p:nvSpPr>
          <p:spPr>
            <a:xfrm>
              <a:off x="1816229" y="57939"/>
              <a:ext cx="91821" cy="82740"/>
            </a:xfrm>
            <a:custGeom>
              <a:rect b="b" l="l" r="r" t="t"/>
              <a:pathLst>
                <a:path extrusionOk="0" h="2597" w="2882">
                  <a:moveTo>
                    <a:pt x="1441" y="1"/>
                  </a:moveTo>
                  <a:cubicBezTo>
                    <a:pt x="691" y="1"/>
                    <a:pt x="0" y="608"/>
                    <a:pt x="24" y="1298"/>
                  </a:cubicBezTo>
                  <a:cubicBezTo>
                    <a:pt x="60" y="2001"/>
                    <a:pt x="655" y="2596"/>
                    <a:pt x="1441" y="2596"/>
                  </a:cubicBezTo>
                  <a:cubicBezTo>
                    <a:pt x="2179" y="2596"/>
                    <a:pt x="2882" y="2001"/>
                    <a:pt x="2858" y="1298"/>
                  </a:cubicBezTo>
                  <a:cubicBezTo>
                    <a:pt x="2822" y="608"/>
                    <a:pt x="2239" y="1"/>
                    <a:pt x="1441"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3" name="Google Shape;1043;p20"/>
            <p:cNvSpPr/>
            <p:nvPr/>
          </p:nvSpPr>
          <p:spPr>
            <a:xfrm>
              <a:off x="1528692" y="56792"/>
              <a:ext cx="85767" cy="78567"/>
            </a:xfrm>
            <a:custGeom>
              <a:rect b="b" l="l" r="r" t="t"/>
              <a:pathLst>
                <a:path extrusionOk="0" h="2466" w="2692">
                  <a:moveTo>
                    <a:pt x="1346" y="1"/>
                  </a:moveTo>
                  <a:cubicBezTo>
                    <a:pt x="608" y="1"/>
                    <a:pt x="1" y="561"/>
                    <a:pt x="1" y="1239"/>
                  </a:cubicBezTo>
                  <a:cubicBezTo>
                    <a:pt x="1" y="1906"/>
                    <a:pt x="608" y="2466"/>
                    <a:pt x="1346" y="2466"/>
                  </a:cubicBezTo>
                  <a:cubicBezTo>
                    <a:pt x="2072" y="2466"/>
                    <a:pt x="2679" y="1906"/>
                    <a:pt x="2679" y="1239"/>
                  </a:cubicBezTo>
                  <a:cubicBezTo>
                    <a:pt x="2691" y="561"/>
                    <a:pt x="2072" y="1"/>
                    <a:pt x="134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4" name="Google Shape;1044;p20"/>
            <p:cNvSpPr/>
            <p:nvPr/>
          </p:nvSpPr>
          <p:spPr>
            <a:xfrm>
              <a:off x="1288946" y="56792"/>
              <a:ext cx="110044" cy="78184"/>
            </a:xfrm>
            <a:custGeom>
              <a:rect b="b" l="l" r="r" t="t"/>
              <a:pathLst>
                <a:path extrusionOk="0" h="2454" w="3454">
                  <a:moveTo>
                    <a:pt x="1727" y="1"/>
                  </a:moveTo>
                  <a:cubicBezTo>
                    <a:pt x="13" y="1"/>
                    <a:pt x="1" y="2454"/>
                    <a:pt x="1727" y="2454"/>
                  </a:cubicBezTo>
                  <a:cubicBezTo>
                    <a:pt x="3430" y="2454"/>
                    <a:pt x="3454" y="1"/>
                    <a:pt x="172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5" name="Google Shape;1045;p20"/>
            <p:cNvSpPr/>
            <p:nvPr/>
          </p:nvSpPr>
          <p:spPr>
            <a:xfrm>
              <a:off x="1124325" y="53383"/>
              <a:ext cx="85385" cy="78949"/>
            </a:xfrm>
            <a:custGeom>
              <a:rect b="b" l="l" r="r" t="t"/>
              <a:pathLst>
                <a:path extrusionOk="0" h="2478" w="2680">
                  <a:moveTo>
                    <a:pt x="1334" y="1"/>
                  </a:moveTo>
                  <a:cubicBezTo>
                    <a:pt x="608" y="1"/>
                    <a:pt x="0" y="572"/>
                    <a:pt x="0" y="1239"/>
                  </a:cubicBezTo>
                  <a:cubicBezTo>
                    <a:pt x="0" y="1906"/>
                    <a:pt x="608" y="2477"/>
                    <a:pt x="1334" y="2477"/>
                  </a:cubicBezTo>
                  <a:cubicBezTo>
                    <a:pt x="2072" y="2477"/>
                    <a:pt x="2679" y="1906"/>
                    <a:pt x="2679" y="1239"/>
                  </a:cubicBezTo>
                  <a:cubicBezTo>
                    <a:pt x="2679" y="548"/>
                    <a:pt x="2072" y="1"/>
                    <a:pt x="1334"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6" name="Google Shape;1046;p20"/>
            <p:cNvSpPr/>
            <p:nvPr/>
          </p:nvSpPr>
          <p:spPr>
            <a:xfrm>
              <a:off x="887605" y="84128"/>
              <a:ext cx="103609" cy="73979"/>
            </a:xfrm>
            <a:custGeom>
              <a:rect b="b" l="l" r="r" t="t"/>
              <a:pathLst>
                <a:path extrusionOk="0" h="2322" w="3252">
                  <a:moveTo>
                    <a:pt x="1620" y="0"/>
                  </a:moveTo>
                  <a:cubicBezTo>
                    <a:pt x="1" y="0"/>
                    <a:pt x="1" y="2322"/>
                    <a:pt x="1620" y="2322"/>
                  </a:cubicBezTo>
                  <a:cubicBezTo>
                    <a:pt x="3228" y="2322"/>
                    <a:pt x="3251" y="0"/>
                    <a:pt x="1620"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7" name="Google Shape;1047;p20"/>
            <p:cNvSpPr/>
            <p:nvPr/>
          </p:nvSpPr>
          <p:spPr>
            <a:xfrm>
              <a:off x="1031772" y="193375"/>
              <a:ext cx="113071" cy="80064"/>
            </a:xfrm>
            <a:custGeom>
              <a:rect b="b" l="l" r="r" t="t"/>
              <a:pathLst>
                <a:path extrusionOk="0" h="2513" w="3549">
                  <a:moveTo>
                    <a:pt x="1774" y="0"/>
                  </a:moveTo>
                  <a:cubicBezTo>
                    <a:pt x="12" y="0"/>
                    <a:pt x="0" y="2512"/>
                    <a:pt x="1774" y="2512"/>
                  </a:cubicBezTo>
                  <a:cubicBezTo>
                    <a:pt x="3548" y="2512"/>
                    <a:pt x="3548" y="0"/>
                    <a:pt x="177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8" name="Google Shape;1048;p20"/>
            <p:cNvSpPr/>
            <p:nvPr/>
          </p:nvSpPr>
          <p:spPr>
            <a:xfrm>
              <a:off x="1249885" y="187290"/>
              <a:ext cx="85385" cy="78567"/>
            </a:xfrm>
            <a:custGeom>
              <a:rect b="b" l="l" r="r" t="t"/>
              <a:pathLst>
                <a:path extrusionOk="0" h="2466" w="2680">
                  <a:moveTo>
                    <a:pt x="1346" y="1"/>
                  </a:moveTo>
                  <a:cubicBezTo>
                    <a:pt x="631" y="1"/>
                    <a:pt x="0" y="560"/>
                    <a:pt x="0" y="1227"/>
                  </a:cubicBezTo>
                  <a:cubicBezTo>
                    <a:pt x="0" y="1906"/>
                    <a:pt x="608" y="2465"/>
                    <a:pt x="1346" y="2465"/>
                  </a:cubicBezTo>
                  <a:cubicBezTo>
                    <a:pt x="2072" y="2465"/>
                    <a:pt x="2679" y="1906"/>
                    <a:pt x="2679" y="1227"/>
                  </a:cubicBezTo>
                  <a:cubicBezTo>
                    <a:pt x="2679" y="560"/>
                    <a:pt x="2072" y="1"/>
                    <a:pt x="134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9" name="Google Shape;1049;p20"/>
            <p:cNvSpPr/>
            <p:nvPr/>
          </p:nvSpPr>
          <p:spPr>
            <a:xfrm>
              <a:off x="1441459" y="179708"/>
              <a:ext cx="111160" cy="78949"/>
            </a:xfrm>
            <a:custGeom>
              <a:rect b="b" l="l" r="r" t="t"/>
              <a:pathLst>
                <a:path extrusionOk="0" h="2478" w="3489">
                  <a:moveTo>
                    <a:pt x="1738" y="1"/>
                  </a:moveTo>
                  <a:cubicBezTo>
                    <a:pt x="12" y="1"/>
                    <a:pt x="0" y="2477"/>
                    <a:pt x="1738" y="2477"/>
                  </a:cubicBezTo>
                  <a:cubicBezTo>
                    <a:pt x="3465" y="2465"/>
                    <a:pt x="3489" y="1"/>
                    <a:pt x="1738"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0" name="Google Shape;1050;p20"/>
            <p:cNvSpPr/>
            <p:nvPr/>
          </p:nvSpPr>
          <p:spPr>
            <a:xfrm>
              <a:off x="1625801" y="186526"/>
              <a:ext cx="111191" cy="79331"/>
            </a:xfrm>
            <a:custGeom>
              <a:rect b="b" l="l" r="r" t="t"/>
              <a:pathLst>
                <a:path extrusionOk="0" h="2490" w="3490">
                  <a:moveTo>
                    <a:pt x="1751" y="1"/>
                  </a:moveTo>
                  <a:cubicBezTo>
                    <a:pt x="24" y="1"/>
                    <a:pt x="1" y="2489"/>
                    <a:pt x="1751" y="2489"/>
                  </a:cubicBezTo>
                  <a:cubicBezTo>
                    <a:pt x="3489" y="2489"/>
                    <a:pt x="3489" y="1"/>
                    <a:pt x="1751"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1" name="Google Shape;1051;p20"/>
            <p:cNvSpPr/>
            <p:nvPr/>
          </p:nvSpPr>
          <p:spPr>
            <a:xfrm>
              <a:off x="1906138" y="184264"/>
              <a:ext cx="77420" cy="55022"/>
            </a:xfrm>
            <a:custGeom>
              <a:rect b="b" l="l" r="r" t="t"/>
              <a:pathLst>
                <a:path extrusionOk="0" h="1727" w="2430">
                  <a:moveTo>
                    <a:pt x="1203" y="0"/>
                  </a:moveTo>
                  <a:cubicBezTo>
                    <a:pt x="0" y="0"/>
                    <a:pt x="0" y="1727"/>
                    <a:pt x="1203" y="1727"/>
                  </a:cubicBezTo>
                  <a:cubicBezTo>
                    <a:pt x="2429" y="1727"/>
                    <a:pt x="2429" y="0"/>
                    <a:pt x="1203"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2" name="Google Shape;1052;p20"/>
            <p:cNvSpPr/>
            <p:nvPr/>
          </p:nvSpPr>
          <p:spPr>
            <a:xfrm>
              <a:off x="2134096" y="176681"/>
              <a:ext cx="84620" cy="77802"/>
            </a:xfrm>
            <a:custGeom>
              <a:rect b="b" l="l" r="r" t="t"/>
              <a:pathLst>
                <a:path extrusionOk="0" h="2442" w="2656">
                  <a:moveTo>
                    <a:pt x="1334" y="0"/>
                  </a:moveTo>
                  <a:cubicBezTo>
                    <a:pt x="620" y="0"/>
                    <a:pt x="1" y="572"/>
                    <a:pt x="1" y="1215"/>
                  </a:cubicBezTo>
                  <a:cubicBezTo>
                    <a:pt x="1" y="1881"/>
                    <a:pt x="620" y="2441"/>
                    <a:pt x="1334" y="2441"/>
                  </a:cubicBezTo>
                  <a:cubicBezTo>
                    <a:pt x="2049" y="2441"/>
                    <a:pt x="2656" y="1881"/>
                    <a:pt x="2656" y="1215"/>
                  </a:cubicBezTo>
                  <a:cubicBezTo>
                    <a:pt x="2656" y="548"/>
                    <a:pt x="2049" y="0"/>
                    <a:pt x="133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3" name="Google Shape;1053;p20"/>
            <p:cNvSpPr/>
            <p:nvPr/>
          </p:nvSpPr>
          <p:spPr>
            <a:xfrm>
              <a:off x="2329079" y="164924"/>
              <a:ext cx="111191" cy="79300"/>
            </a:xfrm>
            <a:custGeom>
              <a:rect b="b" l="l" r="r" t="t"/>
              <a:pathLst>
                <a:path extrusionOk="0" h="2489" w="3490">
                  <a:moveTo>
                    <a:pt x="1739" y="0"/>
                  </a:moveTo>
                  <a:cubicBezTo>
                    <a:pt x="13" y="0"/>
                    <a:pt x="1" y="2489"/>
                    <a:pt x="1739" y="2489"/>
                  </a:cubicBezTo>
                  <a:cubicBezTo>
                    <a:pt x="3489" y="2489"/>
                    <a:pt x="3489" y="0"/>
                    <a:pt x="1739"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4" name="Google Shape;1054;p20"/>
            <p:cNvSpPr/>
            <p:nvPr/>
          </p:nvSpPr>
          <p:spPr>
            <a:xfrm>
              <a:off x="2535118" y="153646"/>
              <a:ext cx="94051" cy="79777"/>
            </a:xfrm>
            <a:custGeom>
              <a:rect b="b" l="l" r="r" t="t"/>
              <a:pathLst>
                <a:path extrusionOk="0" h="2504" w="2952">
                  <a:moveTo>
                    <a:pt x="1466" y="1"/>
                  </a:moveTo>
                  <a:cubicBezTo>
                    <a:pt x="747" y="1"/>
                    <a:pt x="0" y="542"/>
                    <a:pt x="82" y="1259"/>
                  </a:cubicBezTo>
                  <a:cubicBezTo>
                    <a:pt x="130" y="1795"/>
                    <a:pt x="380" y="2200"/>
                    <a:pt x="927" y="2402"/>
                  </a:cubicBezTo>
                  <a:cubicBezTo>
                    <a:pt x="1102" y="2471"/>
                    <a:pt x="1283" y="2504"/>
                    <a:pt x="1462" y="2504"/>
                  </a:cubicBezTo>
                  <a:cubicBezTo>
                    <a:pt x="2051" y="2504"/>
                    <a:pt x="2608" y="2150"/>
                    <a:pt x="2773" y="1592"/>
                  </a:cubicBezTo>
                  <a:cubicBezTo>
                    <a:pt x="2952" y="938"/>
                    <a:pt x="2523" y="223"/>
                    <a:pt x="1809" y="45"/>
                  </a:cubicBezTo>
                  <a:cubicBezTo>
                    <a:pt x="1697" y="15"/>
                    <a:pt x="1582" y="1"/>
                    <a:pt x="146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5" name="Google Shape;1055;p20"/>
            <p:cNvSpPr/>
            <p:nvPr/>
          </p:nvSpPr>
          <p:spPr>
            <a:xfrm>
              <a:off x="1764265" y="292364"/>
              <a:ext cx="109280" cy="77802"/>
            </a:xfrm>
            <a:custGeom>
              <a:rect b="b" l="l" r="r" t="t"/>
              <a:pathLst>
                <a:path extrusionOk="0" h="2442" w="3430">
                  <a:moveTo>
                    <a:pt x="1715" y="1"/>
                  </a:moveTo>
                  <a:cubicBezTo>
                    <a:pt x="0" y="1"/>
                    <a:pt x="0" y="2441"/>
                    <a:pt x="1715" y="2441"/>
                  </a:cubicBezTo>
                  <a:cubicBezTo>
                    <a:pt x="3429" y="2430"/>
                    <a:pt x="3429" y="1"/>
                    <a:pt x="1715"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6" name="Google Shape;1056;p20"/>
            <p:cNvSpPr/>
            <p:nvPr/>
          </p:nvSpPr>
          <p:spPr>
            <a:xfrm>
              <a:off x="2011976" y="285164"/>
              <a:ext cx="93700" cy="84620"/>
            </a:xfrm>
            <a:custGeom>
              <a:rect b="b" l="l" r="r" t="t"/>
              <a:pathLst>
                <a:path extrusionOk="0" h="2656" w="2941">
                  <a:moveTo>
                    <a:pt x="1476" y="0"/>
                  </a:moveTo>
                  <a:cubicBezTo>
                    <a:pt x="726" y="0"/>
                    <a:pt x="0" y="620"/>
                    <a:pt x="36" y="1334"/>
                  </a:cubicBezTo>
                  <a:cubicBezTo>
                    <a:pt x="72" y="2048"/>
                    <a:pt x="667" y="2656"/>
                    <a:pt x="1476" y="2656"/>
                  </a:cubicBezTo>
                  <a:cubicBezTo>
                    <a:pt x="2215" y="2656"/>
                    <a:pt x="2941" y="2048"/>
                    <a:pt x="2905" y="1334"/>
                  </a:cubicBezTo>
                  <a:cubicBezTo>
                    <a:pt x="2869" y="620"/>
                    <a:pt x="2274" y="0"/>
                    <a:pt x="1476"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7" name="Google Shape;1057;p20"/>
            <p:cNvSpPr/>
            <p:nvPr/>
          </p:nvSpPr>
          <p:spPr>
            <a:xfrm>
              <a:off x="2236143" y="282137"/>
              <a:ext cx="100550" cy="91056"/>
            </a:xfrm>
            <a:custGeom>
              <a:rect b="b" l="l" r="r" t="t"/>
              <a:pathLst>
                <a:path extrusionOk="0" h="2858" w="3156">
                  <a:moveTo>
                    <a:pt x="1584" y="0"/>
                  </a:moveTo>
                  <a:cubicBezTo>
                    <a:pt x="775" y="0"/>
                    <a:pt x="1" y="655"/>
                    <a:pt x="36" y="1429"/>
                  </a:cubicBezTo>
                  <a:cubicBezTo>
                    <a:pt x="72" y="2191"/>
                    <a:pt x="715" y="2858"/>
                    <a:pt x="1584" y="2858"/>
                  </a:cubicBezTo>
                  <a:cubicBezTo>
                    <a:pt x="2382" y="2858"/>
                    <a:pt x="3156" y="2191"/>
                    <a:pt x="3120" y="1429"/>
                  </a:cubicBezTo>
                  <a:cubicBezTo>
                    <a:pt x="3084" y="655"/>
                    <a:pt x="2441" y="0"/>
                    <a:pt x="158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8" name="Google Shape;1058;p20"/>
            <p:cNvSpPr/>
            <p:nvPr/>
          </p:nvSpPr>
          <p:spPr>
            <a:xfrm>
              <a:off x="2415579" y="295774"/>
              <a:ext cx="119125" cy="85385"/>
            </a:xfrm>
            <a:custGeom>
              <a:rect b="b" l="l" r="r" t="t"/>
              <a:pathLst>
                <a:path extrusionOk="0" h="2680" w="3739">
                  <a:moveTo>
                    <a:pt x="1870" y="1"/>
                  </a:moveTo>
                  <a:cubicBezTo>
                    <a:pt x="0" y="1"/>
                    <a:pt x="0" y="2680"/>
                    <a:pt x="1870" y="2680"/>
                  </a:cubicBezTo>
                  <a:cubicBezTo>
                    <a:pt x="3739" y="2680"/>
                    <a:pt x="3739" y="1"/>
                    <a:pt x="187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9" name="Google Shape;1059;p20"/>
            <p:cNvSpPr/>
            <p:nvPr/>
          </p:nvSpPr>
          <p:spPr>
            <a:xfrm>
              <a:off x="2597659" y="269616"/>
              <a:ext cx="85385" cy="78917"/>
            </a:xfrm>
            <a:custGeom>
              <a:rect b="b" l="l" r="r" t="t"/>
              <a:pathLst>
                <a:path extrusionOk="0" h="2477" w="2680">
                  <a:moveTo>
                    <a:pt x="1334" y="0"/>
                  </a:moveTo>
                  <a:cubicBezTo>
                    <a:pt x="608" y="0"/>
                    <a:pt x="0" y="572"/>
                    <a:pt x="0" y="1239"/>
                  </a:cubicBezTo>
                  <a:cubicBezTo>
                    <a:pt x="0" y="1905"/>
                    <a:pt x="608" y="2477"/>
                    <a:pt x="1334" y="2477"/>
                  </a:cubicBezTo>
                  <a:cubicBezTo>
                    <a:pt x="2060" y="2477"/>
                    <a:pt x="2679" y="1905"/>
                    <a:pt x="2679" y="1239"/>
                  </a:cubicBezTo>
                  <a:cubicBezTo>
                    <a:pt x="2679" y="584"/>
                    <a:pt x="2060" y="0"/>
                    <a:pt x="133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0" name="Google Shape;1060;p20"/>
            <p:cNvSpPr/>
            <p:nvPr/>
          </p:nvSpPr>
          <p:spPr>
            <a:xfrm>
              <a:off x="2347303" y="462688"/>
              <a:ext cx="83473" cy="76655"/>
            </a:xfrm>
            <a:custGeom>
              <a:rect b="b" l="l" r="r" t="t"/>
              <a:pathLst>
                <a:path extrusionOk="0" h="2406" w="2620">
                  <a:moveTo>
                    <a:pt x="1310" y="1"/>
                  </a:moveTo>
                  <a:cubicBezTo>
                    <a:pt x="607" y="1"/>
                    <a:pt x="0" y="548"/>
                    <a:pt x="0" y="1203"/>
                  </a:cubicBezTo>
                  <a:cubicBezTo>
                    <a:pt x="0" y="1858"/>
                    <a:pt x="596" y="2406"/>
                    <a:pt x="1310" y="2406"/>
                  </a:cubicBezTo>
                  <a:cubicBezTo>
                    <a:pt x="2000" y="2406"/>
                    <a:pt x="2620" y="1858"/>
                    <a:pt x="2620" y="1203"/>
                  </a:cubicBezTo>
                  <a:cubicBezTo>
                    <a:pt x="2596" y="548"/>
                    <a:pt x="2000" y="1"/>
                    <a:pt x="131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1" name="Google Shape;1061;p20"/>
            <p:cNvSpPr/>
            <p:nvPr/>
          </p:nvSpPr>
          <p:spPr>
            <a:xfrm>
              <a:off x="2118931" y="446854"/>
              <a:ext cx="107018" cy="87424"/>
            </a:xfrm>
            <a:custGeom>
              <a:rect b="b" l="l" r="r" t="t"/>
              <a:pathLst>
                <a:path extrusionOk="0" h="2744" w="3359">
                  <a:moveTo>
                    <a:pt x="1666" y="1"/>
                  </a:moveTo>
                  <a:cubicBezTo>
                    <a:pt x="1020" y="1"/>
                    <a:pt x="411" y="382"/>
                    <a:pt x="227" y="998"/>
                  </a:cubicBezTo>
                  <a:cubicBezTo>
                    <a:pt x="1" y="1736"/>
                    <a:pt x="501" y="2462"/>
                    <a:pt x="1275" y="2688"/>
                  </a:cubicBezTo>
                  <a:cubicBezTo>
                    <a:pt x="1407" y="2726"/>
                    <a:pt x="1539" y="2744"/>
                    <a:pt x="1667" y="2744"/>
                  </a:cubicBezTo>
                  <a:cubicBezTo>
                    <a:pt x="2308" y="2744"/>
                    <a:pt x="2866" y="2304"/>
                    <a:pt x="3084" y="1748"/>
                  </a:cubicBezTo>
                  <a:cubicBezTo>
                    <a:pt x="3358" y="1093"/>
                    <a:pt x="2894" y="367"/>
                    <a:pt x="2239" y="105"/>
                  </a:cubicBezTo>
                  <a:cubicBezTo>
                    <a:pt x="2051" y="34"/>
                    <a:pt x="1857" y="1"/>
                    <a:pt x="166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2" name="Google Shape;1062;p20"/>
            <p:cNvSpPr/>
            <p:nvPr/>
          </p:nvSpPr>
          <p:spPr>
            <a:xfrm>
              <a:off x="1928503" y="450932"/>
              <a:ext cx="95644" cy="86149"/>
            </a:xfrm>
            <a:custGeom>
              <a:rect b="b" l="l" r="r" t="t"/>
              <a:pathLst>
                <a:path extrusionOk="0" h="2704" w="3002">
                  <a:moveTo>
                    <a:pt x="1501" y="1"/>
                  </a:moveTo>
                  <a:cubicBezTo>
                    <a:pt x="727" y="1"/>
                    <a:pt x="1" y="620"/>
                    <a:pt x="25" y="1346"/>
                  </a:cubicBezTo>
                  <a:cubicBezTo>
                    <a:pt x="60" y="2084"/>
                    <a:pt x="667" y="2703"/>
                    <a:pt x="1501" y="2703"/>
                  </a:cubicBezTo>
                  <a:cubicBezTo>
                    <a:pt x="2275" y="2703"/>
                    <a:pt x="3001" y="2084"/>
                    <a:pt x="2977" y="1346"/>
                  </a:cubicBezTo>
                  <a:cubicBezTo>
                    <a:pt x="2930" y="608"/>
                    <a:pt x="2322" y="1"/>
                    <a:pt x="1501"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3" name="Google Shape;1063;p20"/>
            <p:cNvSpPr/>
            <p:nvPr/>
          </p:nvSpPr>
          <p:spPr>
            <a:xfrm>
              <a:off x="1645905" y="447905"/>
              <a:ext cx="118392" cy="85002"/>
            </a:xfrm>
            <a:custGeom>
              <a:rect b="b" l="l" r="r" t="t"/>
              <a:pathLst>
                <a:path extrusionOk="0" h="2668" w="3716">
                  <a:moveTo>
                    <a:pt x="1858" y="0"/>
                  </a:moveTo>
                  <a:cubicBezTo>
                    <a:pt x="1" y="0"/>
                    <a:pt x="1" y="2667"/>
                    <a:pt x="1858" y="2667"/>
                  </a:cubicBezTo>
                  <a:cubicBezTo>
                    <a:pt x="3715" y="2667"/>
                    <a:pt x="3715" y="0"/>
                    <a:pt x="185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4" name="Google Shape;1064;p20"/>
            <p:cNvSpPr/>
            <p:nvPr/>
          </p:nvSpPr>
          <p:spPr>
            <a:xfrm>
              <a:off x="1541978" y="322727"/>
              <a:ext cx="98639" cy="89176"/>
            </a:xfrm>
            <a:custGeom>
              <a:rect b="b" l="l" r="r" t="t"/>
              <a:pathLst>
                <a:path extrusionOk="0" h="2799" w="3096">
                  <a:moveTo>
                    <a:pt x="1548" y="0"/>
                  </a:moveTo>
                  <a:cubicBezTo>
                    <a:pt x="762" y="0"/>
                    <a:pt x="0" y="643"/>
                    <a:pt x="36" y="1405"/>
                  </a:cubicBezTo>
                  <a:cubicBezTo>
                    <a:pt x="60" y="2155"/>
                    <a:pt x="703" y="2798"/>
                    <a:pt x="1548" y="2798"/>
                  </a:cubicBezTo>
                  <a:cubicBezTo>
                    <a:pt x="2334" y="2798"/>
                    <a:pt x="3096" y="2155"/>
                    <a:pt x="3072" y="1405"/>
                  </a:cubicBezTo>
                  <a:cubicBezTo>
                    <a:pt x="3024" y="643"/>
                    <a:pt x="2393" y="0"/>
                    <a:pt x="154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5" name="Google Shape;1065;p20"/>
            <p:cNvSpPr/>
            <p:nvPr/>
          </p:nvSpPr>
          <p:spPr>
            <a:xfrm>
              <a:off x="1351551" y="317024"/>
              <a:ext cx="94847" cy="85385"/>
            </a:xfrm>
            <a:custGeom>
              <a:rect b="b" l="l" r="r" t="t"/>
              <a:pathLst>
                <a:path extrusionOk="0" h="2680" w="2977">
                  <a:moveTo>
                    <a:pt x="1489" y="1"/>
                  </a:moveTo>
                  <a:cubicBezTo>
                    <a:pt x="727" y="1"/>
                    <a:pt x="0" y="608"/>
                    <a:pt x="24" y="1346"/>
                  </a:cubicBezTo>
                  <a:cubicBezTo>
                    <a:pt x="48" y="2072"/>
                    <a:pt x="667" y="2680"/>
                    <a:pt x="1489" y="2680"/>
                  </a:cubicBezTo>
                  <a:cubicBezTo>
                    <a:pt x="2239" y="2680"/>
                    <a:pt x="2977" y="2072"/>
                    <a:pt x="2941" y="1346"/>
                  </a:cubicBezTo>
                  <a:cubicBezTo>
                    <a:pt x="2894" y="632"/>
                    <a:pt x="2298" y="1"/>
                    <a:pt x="1489"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6" name="Google Shape;1066;p20"/>
            <p:cNvSpPr/>
            <p:nvPr/>
          </p:nvSpPr>
          <p:spPr>
            <a:xfrm>
              <a:off x="1181609" y="315495"/>
              <a:ext cx="88794" cy="81593"/>
            </a:xfrm>
            <a:custGeom>
              <a:rect b="b" l="l" r="r" t="t"/>
              <a:pathLst>
                <a:path extrusionOk="0" h="2561" w="2787">
                  <a:moveTo>
                    <a:pt x="1381" y="1"/>
                  </a:moveTo>
                  <a:cubicBezTo>
                    <a:pt x="631" y="1"/>
                    <a:pt x="0" y="596"/>
                    <a:pt x="0" y="1287"/>
                  </a:cubicBezTo>
                  <a:cubicBezTo>
                    <a:pt x="0" y="1989"/>
                    <a:pt x="643" y="2561"/>
                    <a:pt x="1381" y="2561"/>
                  </a:cubicBezTo>
                  <a:cubicBezTo>
                    <a:pt x="2143" y="2561"/>
                    <a:pt x="2774" y="1966"/>
                    <a:pt x="2774" y="1287"/>
                  </a:cubicBezTo>
                  <a:cubicBezTo>
                    <a:pt x="2786" y="584"/>
                    <a:pt x="2143" y="1"/>
                    <a:pt x="1381"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7" name="Google Shape;1067;p20"/>
            <p:cNvSpPr/>
            <p:nvPr/>
          </p:nvSpPr>
          <p:spPr>
            <a:xfrm>
              <a:off x="991182" y="331807"/>
              <a:ext cx="84238" cy="77802"/>
            </a:xfrm>
            <a:custGeom>
              <a:rect b="b" l="l" r="r" t="t"/>
              <a:pathLst>
                <a:path extrusionOk="0" h="2442" w="2644">
                  <a:moveTo>
                    <a:pt x="1322" y="1"/>
                  </a:moveTo>
                  <a:cubicBezTo>
                    <a:pt x="608" y="1"/>
                    <a:pt x="0" y="561"/>
                    <a:pt x="0" y="1215"/>
                  </a:cubicBezTo>
                  <a:cubicBezTo>
                    <a:pt x="0" y="1870"/>
                    <a:pt x="608" y="2442"/>
                    <a:pt x="1322" y="2442"/>
                  </a:cubicBezTo>
                  <a:cubicBezTo>
                    <a:pt x="2036" y="2442"/>
                    <a:pt x="2644" y="1870"/>
                    <a:pt x="2644" y="1215"/>
                  </a:cubicBezTo>
                  <a:cubicBezTo>
                    <a:pt x="2644" y="561"/>
                    <a:pt x="2048" y="1"/>
                    <a:pt x="1322"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8" name="Google Shape;1068;p20"/>
            <p:cNvSpPr/>
            <p:nvPr/>
          </p:nvSpPr>
          <p:spPr>
            <a:xfrm>
              <a:off x="1126205" y="474444"/>
              <a:ext cx="105106" cy="75158"/>
            </a:xfrm>
            <a:custGeom>
              <a:rect b="b" l="l" r="r" t="t"/>
              <a:pathLst>
                <a:path extrusionOk="0" h="2359" w="3299">
                  <a:moveTo>
                    <a:pt x="1656" y="1"/>
                  </a:moveTo>
                  <a:cubicBezTo>
                    <a:pt x="1" y="1"/>
                    <a:pt x="1" y="2358"/>
                    <a:pt x="1656" y="2358"/>
                  </a:cubicBezTo>
                  <a:cubicBezTo>
                    <a:pt x="3299" y="2358"/>
                    <a:pt x="3299" y="1"/>
                    <a:pt x="165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9" name="Google Shape;1069;p20"/>
            <p:cNvSpPr/>
            <p:nvPr/>
          </p:nvSpPr>
          <p:spPr>
            <a:xfrm>
              <a:off x="1312841" y="459661"/>
              <a:ext cx="100550" cy="90323"/>
            </a:xfrm>
            <a:custGeom>
              <a:rect b="b" l="l" r="r" t="t"/>
              <a:pathLst>
                <a:path extrusionOk="0" h="2835" w="3156">
                  <a:moveTo>
                    <a:pt x="1584" y="0"/>
                  </a:moveTo>
                  <a:cubicBezTo>
                    <a:pt x="775" y="0"/>
                    <a:pt x="1" y="655"/>
                    <a:pt x="48" y="1417"/>
                  </a:cubicBezTo>
                  <a:cubicBezTo>
                    <a:pt x="72" y="2179"/>
                    <a:pt x="715" y="2834"/>
                    <a:pt x="1584" y="2834"/>
                  </a:cubicBezTo>
                  <a:cubicBezTo>
                    <a:pt x="2382" y="2834"/>
                    <a:pt x="3156" y="2179"/>
                    <a:pt x="3120" y="1417"/>
                  </a:cubicBezTo>
                  <a:cubicBezTo>
                    <a:pt x="3085" y="643"/>
                    <a:pt x="2442" y="0"/>
                    <a:pt x="158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0" name="Google Shape;1070;p20"/>
            <p:cNvSpPr/>
            <p:nvPr/>
          </p:nvSpPr>
          <p:spPr>
            <a:xfrm>
              <a:off x="1448660" y="447905"/>
              <a:ext cx="127854" cy="91438"/>
            </a:xfrm>
            <a:custGeom>
              <a:rect b="b" l="l" r="r" t="t"/>
              <a:pathLst>
                <a:path extrusionOk="0" h="2870" w="4013">
                  <a:moveTo>
                    <a:pt x="2012" y="0"/>
                  </a:moveTo>
                  <a:cubicBezTo>
                    <a:pt x="0" y="0"/>
                    <a:pt x="0" y="2870"/>
                    <a:pt x="2012" y="2870"/>
                  </a:cubicBezTo>
                  <a:cubicBezTo>
                    <a:pt x="4013" y="2870"/>
                    <a:pt x="4013" y="0"/>
                    <a:pt x="2012"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1" name="Google Shape;1071;p20"/>
            <p:cNvSpPr/>
            <p:nvPr/>
          </p:nvSpPr>
          <p:spPr>
            <a:xfrm>
              <a:off x="1403132" y="575345"/>
              <a:ext cx="124955" cy="89176"/>
            </a:xfrm>
            <a:custGeom>
              <a:rect b="b" l="l" r="r" t="t"/>
              <a:pathLst>
                <a:path extrusionOk="0" h="2799" w="3922">
                  <a:moveTo>
                    <a:pt x="1965" y="1"/>
                  </a:moveTo>
                  <a:cubicBezTo>
                    <a:pt x="1" y="1"/>
                    <a:pt x="1" y="2799"/>
                    <a:pt x="1965" y="2799"/>
                  </a:cubicBezTo>
                  <a:cubicBezTo>
                    <a:pt x="1973" y="2799"/>
                    <a:pt x="1981" y="2799"/>
                    <a:pt x="1989" y="2799"/>
                  </a:cubicBezTo>
                  <a:cubicBezTo>
                    <a:pt x="3906" y="2799"/>
                    <a:pt x="3921" y="1"/>
                    <a:pt x="1965"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2" name="Google Shape;1072;p20"/>
            <p:cNvSpPr/>
            <p:nvPr/>
          </p:nvSpPr>
          <p:spPr>
            <a:xfrm>
              <a:off x="1587856" y="605325"/>
              <a:ext cx="102462" cy="91821"/>
            </a:xfrm>
            <a:custGeom>
              <a:rect b="b" l="l" r="r" t="t"/>
              <a:pathLst>
                <a:path extrusionOk="0" h="2882" w="3216">
                  <a:moveTo>
                    <a:pt x="1608" y="0"/>
                  </a:moveTo>
                  <a:cubicBezTo>
                    <a:pt x="799" y="0"/>
                    <a:pt x="1" y="667"/>
                    <a:pt x="49" y="1441"/>
                  </a:cubicBezTo>
                  <a:cubicBezTo>
                    <a:pt x="96" y="2239"/>
                    <a:pt x="739" y="2882"/>
                    <a:pt x="1608" y="2882"/>
                  </a:cubicBezTo>
                  <a:cubicBezTo>
                    <a:pt x="2430" y="2882"/>
                    <a:pt x="3216" y="2215"/>
                    <a:pt x="3180" y="1441"/>
                  </a:cubicBezTo>
                  <a:cubicBezTo>
                    <a:pt x="3144" y="655"/>
                    <a:pt x="2501" y="0"/>
                    <a:pt x="160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3" name="Google Shape;1073;p20"/>
            <p:cNvSpPr/>
            <p:nvPr/>
          </p:nvSpPr>
          <p:spPr>
            <a:xfrm>
              <a:off x="1814317" y="587866"/>
              <a:ext cx="80478" cy="57698"/>
            </a:xfrm>
            <a:custGeom>
              <a:rect b="b" l="l" r="r" t="t"/>
              <a:pathLst>
                <a:path extrusionOk="0" h="1811" w="2526">
                  <a:moveTo>
                    <a:pt x="1263" y="1"/>
                  </a:moveTo>
                  <a:cubicBezTo>
                    <a:pt x="1" y="1"/>
                    <a:pt x="1" y="1810"/>
                    <a:pt x="1263" y="1810"/>
                  </a:cubicBezTo>
                  <a:cubicBezTo>
                    <a:pt x="2525" y="1810"/>
                    <a:pt x="2525" y="1"/>
                    <a:pt x="1263"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4" name="Google Shape;1074;p20"/>
            <p:cNvSpPr/>
            <p:nvPr/>
          </p:nvSpPr>
          <p:spPr>
            <a:xfrm>
              <a:off x="2017265" y="557089"/>
              <a:ext cx="98670" cy="94592"/>
            </a:xfrm>
            <a:custGeom>
              <a:rect b="b" l="l" r="r" t="t"/>
              <a:pathLst>
                <a:path extrusionOk="0" h="2969" w="3097">
                  <a:moveTo>
                    <a:pt x="1610" y="1"/>
                  </a:moveTo>
                  <a:cubicBezTo>
                    <a:pt x="1589" y="1"/>
                    <a:pt x="1569" y="1"/>
                    <a:pt x="1549" y="2"/>
                  </a:cubicBezTo>
                  <a:cubicBezTo>
                    <a:pt x="715" y="26"/>
                    <a:pt x="1" y="621"/>
                    <a:pt x="1" y="1431"/>
                  </a:cubicBezTo>
                  <a:lnTo>
                    <a:pt x="1" y="1538"/>
                  </a:lnTo>
                  <a:cubicBezTo>
                    <a:pt x="1" y="2270"/>
                    <a:pt x="681" y="2968"/>
                    <a:pt x="1489" y="2968"/>
                  </a:cubicBezTo>
                  <a:cubicBezTo>
                    <a:pt x="1508" y="2968"/>
                    <a:pt x="1528" y="2968"/>
                    <a:pt x="1549" y="2967"/>
                  </a:cubicBezTo>
                  <a:cubicBezTo>
                    <a:pt x="2382" y="2943"/>
                    <a:pt x="3096" y="2348"/>
                    <a:pt x="3096" y="1538"/>
                  </a:cubicBezTo>
                  <a:lnTo>
                    <a:pt x="3096" y="1431"/>
                  </a:lnTo>
                  <a:cubicBezTo>
                    <a:pt x="3096" y="688"/>
                    <a:pt x="2417" y="1"/>
                    <a:pt x="161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5" name="Google Shape;1075;p20"/>
            <p:cNvSpPr/>
            <p:nvPr/>
          </p:nvSpPr>
          <p:spPr>
            <a:xfrm>
              <a:off x="2211484" y="569292"/>
              <a:ext cx="86532" cy="79682"/>
            </a:xfrm>
            <a:custGeom>
              <a:rect b="b" l="l" r="r" t="t"/>
              <a:pathLst>
                <a:path extrusionOk="0" h="2501" w="2716">
                  <a:moveTo>
                    <a:pt x="1358" y="0"/>
                  </a:moveTo>
                  <a:cubicBezTo>
                    <a:pt x="632" y="0"/>
                    <a:pt x="1" y="584"/>
                    <a:pt x="1" y="1250"/>
                  </a:cubicBezTo>
                  <a:cubicBezTo>
                    <a:pt x="1" y="1941"/>
                    <a:pt x="620" y="2501"/>
                    <a:pt x="1358" y="2501"/>
                  </a:cubicBezTo>
                  <a:cubicBezTo>
                    <a:pt x="2084" y="2501"/>
                    <a:pt x="2715" y="1917"/>
                    <a:pt x="2715" y="1250"/>
                  </a:cubicBezTo>
                  <a:cubicBezTo>
                    <a:pt x="2715" y="584"/>
                    <a:pt x="2084" y="0"/>
                    <a:pt x="135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6" name="Google Shape;1076;p20"/>
            <p:cNvSpPr/>
            <p:nvPr/>
          </p:nvSpPr>
          <p:spPr>
            <a:xfrm>
              <a:off x="1897026" y="673506"/>
              <a:ext cx="116862" cy="87296"/>
            </a:xfrm>
            <a:custGeom>
              <a:rect b="b" l="l" r="r" t="t"/>
              <a:pathLst>
                <a:path extrusionOk="0" h="2740" w="3668">
                  <a:moveTo>
                    <a:pt x="1764" y="0"/>
                  </a:moveTo>
                  <a:cubicBezTo>
                    <a:pt x="1568" y="0"/>
                    <a:pt x="1380" y="25"/>
                    <a:pt x="1191" y="75"/>
                  </a:cubicBezTo>
                  <a:cubicBezTo>
                    <a:pt x="584" y="253"/>
                    <a:pt x="0" y="932"/>
                    <a:pt x="286" y="1551"/>
                  </a:cubicBezTo>
                  <a:cubicBezTo>
                    <a:pt x="429" y="1861"/>
                    <a:pt x="548" y="2099"/>
                    <a:pt x="822" y="2337"/>
                  </a:cubicBezTo>
                  <a:cubicBezTo>
                    <a:pt x="1111" y="2612"/>
                    <a:pt x="1482" y="2739"/>
                    <a:pt x="1851" y="2739"/>
                  </a:cubicBezTo>
                  <a:cubicBezTo>
                    <a:pt x="2423" y="2739"/>
                    <a:pt x="2988" y="2433"/>
                    <a:pt x="3227" y="1897"/>
                  </a:cubicBezTo>
                  <a:cubicBezTo>
                    <a:pt x="3668" y="956"/>
                    <a:pt x="2918" y="63"/>
                    <a:pt x="1882" y="3"/>
                  </a:cubicBezTo>
                  <a:cubicBezTo>
                    <a:pt x="1842" y="1"/>
                    <a:pt x="1803" y="0"/>
                    <a:pt x="176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7" name="Google Shape;1077;p20"/>
            <p:cNvSpPr/>
            <p:nvPr/>
          </p:nvSpPr>
          <p:spPr>
            <a:xfrm>
              <a:off x="1710772" y="689149"/>
              <a:ext cx="83091" cy="75891"/>
            </a:xfrm>
            <a:custGeom>
              <a:rect b="b" l="l" r="r" t="t"/>
              <a:pathLst>
                <a:path extrusionOk="0" h="2382" w="2608">
                  <a:moveTo>
                    <a:pt x="1298" y="1"/>
                  </a:moveTo>
                  <a:cubicBezTo>
                    <a:pt x="596" y="1"/>
                    <a:pt x="1" y="548"/>
                    <a:pt x="1" y="1191"/>
                  </a:cubicBezTo>
                  <a:cubicBezTo>
                    <a:pt x="1" y="1846"/>
                    <a:pt x="596" y="2382"/>
                    <a:pt x="1298" y="2382"/>
                  </a:cubicBezTo>
                  <a:cubicBezTo>
                    <a:pt x="2001" y="2382"/>
                    <a:pt x="2596" y="1834"/>
                    <a:pt x="2596" y="1191"/>
                  </a:cubicBezTo>
                  <a:cubicBezTo>
                    <a:pt x="2608" y="560"/>
                    <a:pt x="2013" y="1"/>
                    <a:pt x="1298"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78" name="Google Shape;1078;p20"/>
          <p:cNvSpPr/>
          <p:nvPr/>
        </p:nvSpPr>
        <p:spPr>
          <a:xfrm>
            <a:off x="-518325" y="-400925"/>
            <a:ext cx="1524202" cy="1581166"/>
          </a:xfrm>
          <a:custGeom>
            <a:rect b="b" l="l" r="r" t="t"/>
            <a:pathLst>
              <a:path extrusionOk="0" h="105923" w="102107">
                <a:moveTo>
                  <a:pt x="68929" y="0"/>
                </a:moveTo>
                <a:cubicBezTo>
                  <a:pt x="60570" y="0"/>
                  <a:pt x="52411" y="3217"/>
                  <a:pt x="47553" y="10082"/>
                </a:cubicBezTo>
                <a:cubicBezTo>
                  <a:pt x="34353" y="28745"/>
                  <a:pt x="42123" y="33139"/>
                  <a:pt x="27235" y="39305"/>
                </a:cubicBezTo>
                <a:cubicBezTo>
                  <a:pt x="3777" y="49012"/>
                  <a:pt x="0" y="75278"/>
                  <a:pt x="16074" y="92856"/>
                </a:cubicBezTo>
                <a:cubicBezTo>
                  <a:pt x="24182" y="101689"/>
                  <a:pt x="35991" y="105922"/>
                  <a:pt x="47836" y="105922"/>
                </a:cubicBezTo>
                <a:cubicBezTo>
                  <a:pt x="55371" y="105922"/>
                  <a:pt x="62921" y="104209"/>
                  <a:pt x="69542" y="100876"/>
                </a:cubicBezTo>
                <a:cubicBezTo>
                  <a:pt x="83226" y="93975"/>
                  <a:pt x="90427" y="79656"/>
                  <a:pt x="95106" y="65754"/>
                </a:cubicBezTo>
                <a:cubicBezTo>
                  <a:pt x="100302" y="50366"/>
                  <a:pt x="102107" y="33240"/>
                  <a:pt x="96660" y="17667"/>
                </a:cubicBezTo>
                <a:cubicBezTo>
                  <a:pt x="92676" y="6282"/>
                  <a:pt x="80609" y="0"/>
                  <a:pt x="68929"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79" name="Google Shape;1079;p20"/>
          <p:cNvGrpSpPr/>
          <p:nvPr/>
        </p:nvGrpSpPr>
        <p:grpSpPr>
          <a:xfrm>
            <a:off x="114999" y="-34911"/>
            <a:ext cx="1248245" cy="692473"/>
            <a:chOff x="-37400" y="-6917"/>
            <a:chExt cx="1530650" cy="849139"/>
          </a:xfrm>
        </p:grpSpPr>
        <p:sp>
          <p:nvSpPr>
            <p:cNvPr id="1080" name="Google Shape;1080;p20"/>
            <p:cNvSpPr/>
            <p:nvPr/>
          </p:nvSpPr>
          <p:spPr>
            <a:xfrm>
              <a:off x="-37400" y="62024"/>
              <a:ext cx="123288" cy="133937"/>
            </a:xfrm>
            <a:custGeom>
              <a:rect b="b" l="l" r="r" t="t"/>
              <a:pathLst>
                <a:path extrusionOk="0" h="4138" w="3809">
                  <a:moveTo>
                    <a:pt x="611" y="1"/>
                  </a:moveTo>
                  <a:cubicBezTo>
                    <a:pt x="300" y="1"/>
                    <a:pt x="1" y="256"/>
                    <a:pt x="79" y="608"/>
                  </a:cubicBezTo>
                  <a:cubicBezTo>
                    <a:pt x="234" y="1299"/>
                    <a:pt x="603" y="2013"/>
                    <a:pt x="1020" y="2609"/>
                  </a:cubicBezTo>
                  <a:cubicBezTo>
                    <a:pt x="1413" y="3168"/>
                    <a:pt x="1972" y="3966"/>
                    <a:pt x="2722" y="4121"/>
                  </a:cubicBezTo>
                  <a:cubicBezTo>
                    <a:pt x="2775" y="4132"/>
                    <a:pt x="2828" y="4137"/>
                    <a:pt x="2882" y="4137"/>
                  </a:cubicBezTo>
                  <a:cubicBezTo>
                    <a:pt x="3341" y="4137"/>
                    <a:pt x="3808" y="3746"/>
                    <a:pt x="3627" y="3287"/>
                  </a:cubicBezTo>
                  <a:cubicBezTo>
                    <a:pt x="3377" y="2692"/>
                    <a:pt x="2746" y="2311"/>
                    <a:pt x="2282" y="1847"/>
                  </a:cubicBezTo>
                  <a:cubicBezTo>
                    <a:pt x="1806" y="1335"/>
                    <a:pt x="1448" y="799"/>
                    <a:pt x="1055" y="227"/>
                  </a:cubicBezTo>
                  <a:cubicBezTo>
                    <a:pt x="938" y="69"/>
                    <a:pt x="773" y="1"/>
                    <a:pt x="61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1" name="Google Shape;1081;p20"/>
            <p:cNvSpPr/>
            <p:nvPr/>
          </p:nvSpPr>
          <p:spPr>
            <a:xfrm>
              <a:off x="18724" y="-6917"/>
              <a:ext cx="118659" cy="81987"/>
            </a:xfrm>
            <a:custGeom>
              <a:rect b="b" l="l" r="r" t="t"/>
              <a:pathLst>
                <a:path extrusionOk="0" h="2533" w="3666">
                  <a:moveTo>
                    <a:pt x="0" y="0"/>
                  </a:moveTo>
                  <a:cubicBezTo>
                    <a:pt x="476" y="786"/>
                    <a:pt x="1084" y="1512"/>
                    <a:pt x="1703" y="2227"/>
                  </a:cubicBezTo>
                  <a:cubicBezTo>
                    <a:pt x="1884" y="2442"/>
                    <a:pt x="2103" y="2532"/>
                    <a:pt x="2321" y="2532"/>
                  </a:cubicBezTo>
                  <a:cubicBezTo>
                    <a:pt x="3003" y="2532"/>
                    <a:pt x="3665" y="1645"/>
                    <a:pt x="3060" y="976"/>
                  </a:cubicBezTo>
                  <a:cubicBezTo>
                    <a:pt x="2762" y="655"/>
                    <a:pt x="2500" y="322"/>
                    <a:pt x="222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2" name="Google Shape;1082;p20"/>
            <p:cNvSpPr/>
            <p:nvPr/>
          </p:nvSpPr>
          <p:spPr>
            <a:xfrm>
              <a:off x="275358" y="-6917"/>
              <a:ext cx="87522" cy="44797"/>
            </a:xfrm>
            <a:custGeom>
              <a:rect b="b" l="l" r="r" t="t"/>
              <a:pathLst>
                <a:path extrusionOk="0" h="1384" w="2704">
                  <a:moveTo>
                    <a:pt x="1" y="0"/>
                  </a:moveTo>
                  <a:cubicBezTo>
                    <a:pt x="298" y="441"/>
                    <a:pt x="691" y="845"/>
                    <a:pt x="1120" y="1155"/>
                  </a:cubicBezTo>
                  <a:cubicBezTo>
                    <a:pt x="1307" y="1299"/>
                    <a:pt x="1534" y="1383"/>
                    <a:pt x="1758" y="1383"/>
                  </a:cubicBezTo>
                  <a:cubicBezTo>
                    <a:pt x="1962" y="1383"/>
                    <a:pt x="2164" y="1314"/>
                    <a:pt x="2334" y="1155"/>
                  </a:cubicBezTo>
                  <a:cubicBezTo>
                    <a:pt x="2632" y="893"/>
                    <a:pt x="2703" y="310"/>
                    <a:pt x="2346" y="24"/>
                  </a:cubicBezTo>
                  <a:cubicBezTo>
                    <a:pt x="2322" y="24"/>
                    <a:pt x="2311" y="12"/>
                    <a:pt x="229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3" name="Google Shape;1083;p20"/>
            <p:cNvSpPr/>
            <p:nvPr/>
          </p:nvSpPr>
          <p:spPr>
            <a:xfrm>
              <a:off x="536264" y="-6561"/>
              <a:ext cx="80627" cy="35863"/>
            </a:xfrm>
            <a:custGeom>
              <a:rect b="b" l="l" r="r" t="t"/>
              <a:pathLst>
                <a:path extrusionOk="0" h="1108" w="2491">
                  <a:moveTo>
                    <a:pt x="0" y="1"/>
                  </a:moveTo>
                  <a:cubicBezTo>
                    <a:pt x="191" y="275"/>
                    <a:pt x="381" y="525"/>
                    <a:pt x="572" y="775"/>
                  </a:cubicBezTo>
                  <a:cubicBezTo>
                    <a:pt x="764" y="1010"/>
                    <a:pt x="1029" y="1107"/>
                    <a:pt x="1290" y="1107"/>
                  </a:cubicBezTo>
                  <a:cubicBezTo>
                    <a:pt x="1903" y="1107"/>
                    <a:pt x="2491" y="569"/>
                    <a:pt x="204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4" name="Google Shape;1084;p20"/>
            <p:cNvSpPr/>
            <p:nvPr/>
          </p:nvSpPr>
          <p:spPr>
            <a:xfrm>
              <a:off x="694634" y="136661"/>
              <a:ext cx="90467" cy="101925"/>
            </a:xfrm>
            <a:custGeom>
              <a:rect b="b" l="l" r="r" t="t"/>
              <a:pathLst>
                <a:path extrusionOk="0" h="3149" w="2795">
                  <a:moveTo>
                    <a:pt x="423" y="1"/>
                  </a:moveTo>
                  <a:cubicBezTo>
                    <a:pt x="207" y="1"/>
                    <a:pt x="22" y="145"/>
                    <a:pt x="13" y="374"/>
                  </a:cubicBezTo>
                  <a:cubicBezTo>
                    <a:pt x="1" y="803"/>
                    <a:pt x="227" y="1184"/>
                    <a:pt x="417" y="1577"/>
                  </a:cubicBezTo>
                  <a:cubicBezTo>
                    <a:pt x="608" y="1993"/>
                    <a:pt x="798" y="2434"/>
                    <a:pt x="1084" y="2815"/>
                  </a:cubicBezTo>
                  <a:cubicBezTo>
                    <a:pt x="1264" y="3049"/>
                    <a:pt x="1509" y="3149"/>
                    <a:pt x="1748" y="3149"/>
                  </a:cubicBezTo>
                  <a:cubicBezTo>
                    <a:pt x="2286" y="3149"/>
                    <a:pt x="2795" y="2646"/>
                    <a:pt x="2465" y="2053"/>
                  </a:cubicBezTo>
                  <a:cubicBezTo>
                    <a:pt x="2251" y="1648"/>
                    <a:pt x="1882" y="1291"/>
                    <a:pt x="1584" y="934"/>
                  </a:cubicBezTo>
                  <a:cubicBezTo>
                    <a:pt x="1310" y="612"/>
                    <a:pt x="1037" y="231"/>
                    <a:pt x="620" y="41"/>
                  </a:cubicBezTo>
                  <a:cubicBezTo>
                    <a:pt x="554" y="13"/>
                    <a:pt x="487" y="1"/>
                    <a:pt x="42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5" name="Google Shape;1085;p20"/>
            <p:cNvSpPr/>
            <p:nvPr/>
          </p:nvSpPr>
          <p:spPr>
            <a:xfrm>
              <a:off x="906214" y="73481"/>
              <a:ext cx="94448" cy="98915"/>
            </a:xfrm>
            <a:custGeom>
              <a:rect b="b" l="l" r="r" t="t"/>
              <a:pathLst>
                <a:path extrusionOk="0" h="3056" w="2918">
                  <a:moveTo>
                    <a:pt x="428" y="1"/>
                  </a:moveTo>
                  <a:cubicBezTo>
                    <a:pt x="291" y="1"/>
                    <a:pt x="125" y="106"/>
                    <a:pt x="95" y="243"/>
                  </a:cubicBezTo>
                  <a:cubicBezTo>
                    <a:pt x="0" y="814"/>
                    <a:pt x="429" y="1386"/>
                    <a:pt x="738" y="1874"/>
                  </a:cubicBezTo>
                  <a:cubicBezTo>
                    <a:pt x="1078" y="2399"/>
                    <a:pt x="1498" y="3056"/>
                    <a:pt x="2203" y="3056"/>
                  </a:cubicBezTo>
                  <a:cubicBezTo>
                    <a:pt x="2264" y="3056"/>
                    <a:pt x="2328" y="3051"/>
                    <a:pt x="2393" y="3041"/>
                  </a:cubicBezTo>
                  <a:cubicBezTo>
                    <a:pt x="2584" y="3005"/>
                    <a:pt x="2822" y="2802"/>
                    <a:pt x="2858" y="2600"/>
                  </a:cubicBezTo>
                  <a:cubicBezTo>
                    <a:pt x="2917" y="2219"/>
                    <a:pt x="2834" y="2005"/>
                    <a:pt x="2536" y="1731"/>
                  </a:cubicBezTo>
                  <a:cubicBezTo>
                    <a:pt x="2298" y="1517"/>
                    <a:pt x="2048" y="1314"/>
                    <a:pt x="1810" y="1100"/>
                  </a:cubicBezTo>
                  <a:cubicBezTo>
                    <a:pt x="1393" y="731"/>
                    <a:pt x="1072" y="219"/>
                    <a:pt x="512" y="16"/>
                  </a:cubicBezTo>
                  <a:cubicBezTo>
                    <a:pt x="487" y="6"/>
                    <a:pt x="458" y="1"/>
                    <a:pt x="42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6" name="Google Shape;1086;p20"/>
            <p:cNvSpPr/>
            <p:nvPr/>
          </p:nvSpPr>
          <p:spPr>
            <a:xfrm>
              <a:off x="716611" y="-6561"/>
              <a:ext cx="104320" cy="94740"/>
            </a:xfrm>
            <a:custGeom>
              <a:rect b="b" l="l" r="r" t="t"/>
              <a:pathLst>
                <a:path extrusionOk="0" h="2927" w="3223">
                  <a:moveTo>
                    <a:pt x="0" y="1"/>
                  </a:moveTo>
                  <a:cubicBezTo>
                    <a:pt x="0" y="525"/>
                    <a:pt x="405" y="1037"/>
                    <a:pt x="691" y="1454"/>
                  </a:cubicBezTo>
                  <a:cubicBezTo>
                    <a:pt x="1048" y="1965"/>
                    <a:pt x="1536" y="2751"/>
                    <a:pt x="2227" y="2906"/>
                  </a:cubicBezTo>
                  <a:cubicBezTo>
                    <a:pt x="2288" y="2920"/>
                    <a:pt x="2349" y="2926"/>
                    <a:pt x="2408" y="2926"/>
                  </a:cubicBezTo>
                  <a:cubicBezTo>
                    <a:pt x="2863" y="2926"/>
                    <a:pt x="3223" y="2539"/>
                    <a:pt x="3096" y="2096"/>
                  </a:cubicBezTo>
                  <a:cubicBezTo>
                    <a:pt x="2941" y="1525"/>
                    <a:pt x="2203" y="1120"/>
                    <a:pt x="1762" y="703"/>
                  </a:cubicBezTo>
                  <a:cubicBezTo>
                    <a:pt x="1536" y="489"/>
                    <a:pt x="1286" y="227"/>
                    <a:pt x="101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7" name="Google Shape;1087;p20"/>
            <p:cNvSpPr/>
            <p:nvPr/>
          </p:nvSpPr>
          <p:spPr>
            <a:xfrm>
              <a:off x="458132" y="145044"/>
              <a:ext cx="97264" cy="110438"/>
            </a:xfrm>
            <a:custGeom>
              <a:rect b="b" l="l" r="r" t="t"/>
              <a:pathLst>
                <a:path extrusionOk="0" h="3412" w="3005">
                  <a:moveTo>
                    <a:pt x="361" y="0"/>
                  </a:moveTo>
                  <a:cubicBezTo>
                    <a:pt x="174" y="0"/>
                    <a:pt x="0" y="187"/>
                    <a:pt x="57" y="365"/>
                  </a:cubicBezTo>
                  <a:cubicBezTo>
                    <a:pt x="223" y="913"/>
                    <a:pt x="521" y="1401"/>
                    <a:pt x="831" y="1901"/>
                  </a:cubicBezTo>
                  <a:cubicBezTo>
                    <a:pt x="1140" y="2401"/>
                    <a:pt x="1402" y="2985"/>
                    <a:pt x="1914" y="3306"/>
                  </a:cubicBezTo>
                  <a:cubicBezTo>
                    <a:pt x="2027" y="3379"/>
                    <a:pt x="2144" y="3411"/>
                    <a:pt x="2256" y="3411"/>
                  </a:cubicBezTo>
                  <a:cubicBezTo>
                    <a:pt x="2657" y="3411"/>
                    <a:pt x="3005" y="3008"/>
                    <a:pt x="2902" y="2627"/>
                  </a:cubicBezTo>
                  <a:cubicBezTo>
                    <a:pt x="2748" y="2080"/>
                    <a:pt x="2200" y="1639"/>
                    <a:pt x="1795" y="1211"/>
                  </a:cubicBezTo>
                  <a:cubicBezTo>
                    <a:pt x="1402" y="782"/>
                    <a:pt x="1009" y="365"/>
                    <a:pt x="509" y="44"/>
                  </a:cubicBezTo>
                  <a:cubicBezTo>
                    <a:pt x="462" y="14"/>
                    <a:pt x="411" y="0"/>
                    <a:pt x="36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8" name="Google Shape;1088;p20"/>
            <p:cNvSpPr/>
            <p:nvPr/>
          </p:nvSpPr>
          <p:spPr>
            <a:xfrm>
              <a:off x="315427" y="243244"/>
              <a:ext cx="104418" cy="110373"/>
            </a:xfrm>
            <a:custGeom>
              <a:rect b="b" l="l" r="r" t="t"/>
              <a:pathLst>
                <a:path extrusionOk="0" h="3410" w="3226">
                  <a:moveTo>
                    <a:pt x="523" y="1"/>
                  </a:moveTo>
                  <a:cubicBezTo>
                    <a:pt x="416" y="1"/>
                    <a:pt x="313" y="41"/>
                    <a:pt x="275" y="141"/>
                  </a:cubicBezTo>
                  <a:cubicBezTo>
                    <a:pt x="1" y="689"/>
                    <a:pt x="275" y="1284"/>
                    <a:pt x="537" y="1796"/>
                  </a:cubicBezTo>
                  <a:cubicBezTo>
                    <a:pt x="811" y="2332"/>
                    <a:pt x="1287" y="3094"/>
                    <a:pt x="1894" y="3344"/>
                  </a:cubicBezTo>
                  <a:cubicBezTo>
                    <a:pt x="2009" y="3389"/>
                    <a:pt x="2125" y="3410"/>
                    <a:pt x="2238" y="3410"/>
                  </a:cubicBezTo>
                  <a:cubicBezTo>
                    <a:pt x="2779" y="3410"/>
                    <a:pt x="3226" y="2929"/>
                    <a:pt x="2930" y="2368"/>
                  </a:cubicBezTo>
                  <a:cubicBezTo>
                    <a:pt x="2668" y="1903"/>
                    <a:pt x="2120" y="1558"/>
                    <a:pt x="1739" y="1141"/>
                  </a:cubicBezTo>
                  <a:cubicBezTo>
                    <a:pt x="1418" y="760"/>
                    <a:pt x="1168" y="260"/>
                    <a:pt x="692" y="34"/>
                  </a:cubicBezTo>
                  <a:cubicBezTo>
                    <a:pt x="641" y="13"/>
                    <a:pt x="581" y="1"/>
                    <a:pt x="52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9" name="Google Shape;1089;p20"/>
            <p:cNvSpPr/>
            <p:nvPr/>
          </p:nvSpPr>
          <p:spPr>
            <a:xfrm>
              <a:off x="168095" y="505866"/>
              <a:ext cx="84188" cy="113869"/>
            </a:xfrm>
            <a:custGeom>
              <a:rect b="b" l="l" r="r" t="t"/>
              <a:pathLst>
                <a:path extrusionOk="0" h="3518" w="2601">
                  <a:moveTo>
                    <a:pt x="371" y="0"/>
                  </a:moveTo>
                  <a:cubicBezTo>
                    <a:pt x="194" y="0"/>
                    <a:pt x="1" y="106"/>
                    <a:pt x="29" y="290"/>
                  </a:cubicBezTo>
                  <a:cubicBezTo>
                    <a:pt x="76" y="731"/>
                    <a:pt x="291" y="1147"/>
                    <a:pt x="445" y="1564"/>
                  </a:cubicBezTo>
                  <a:cubicBezTo>
                    <a:pt x="612" y="2040"/>
                    <a:pt x="719" y="2516"/>
                    <a:pt x="874" y="2993"/>
                  </a:cubicBezTo>
                  <a:cubicBezTo>
                    <a:pt x="1007" y="3358"/>
                    <a:pt x="1323" y="3517"/>
                    <a:pt x="1640" y="3517"/>
                  </a:cubicBezTo>
                  <a:cubicBezTo>
                    <a:pt x="2119" y="3517"/>
                    <a:pt x="2601" y="3154"/>
                    <a:pt x="2457" y="2588"/>
                  </a:cubicBezTo>
                  <a:cubicBezTo>
                    <a:pt x="2315" y="2052"/>
                    <a:pt x="2017" y="1540"/>
                    <a:pt x="1684" y="1088"/>
                  </a:cubicBezTo>
                  <a:cubicBezTo>
                    <a:pt x="1374" y="683"/>
                    <a:pt x="1029" y="242"/>
                    <a:pt x="517" y="28"/>
                  </a:cubicBezTo>
                  <a:cubicBezTo>
                    <a:pt x="474" y="9"/>
                    <a:pt x="423" y="0"/>
                    <a:pt x="37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0" name="Google Shape;1090;p20"/>
            <p:cNvSpPr/>
            <p:nvPr/>
          </p:nvSpPr>
          <p:spPr>
            <a:xfrm>
              <a:off x="150747" y="282828"/>
              <a:ext cx="105486" cy="118692"/>
            </a:xfrm>
            <a:custGeom>
              <a:rect b="b" l="l" r="r" t="t"/>
              <a:pathLst>
                <a:path extrusionOk="0" h="3667" w="3259">
                  <a:moveTo>
                    <a:pt x="299" y="0"/>
                  </a:moveTo>
                  <a:cubicBezTo>
                    <a:pt x="121" y="0"/>
                    <a:pt x="1" y="224"/>
                    <a:pt x="76" y="394"/>
                  </a:cubicBezTo>
                  <a:cubicBezTo>
                    <a:pt x="493" y="1287"/>
                    <a:pt x="862" y="2192"/>
                    <a:pt x="1255" y="3097"/>
                  </a:cubicBezTo>
                  <a:cubicBezTo>
                    <a:pt x="1418" y="3500"/>
                    <a:pt x="1753" y="3667"/>
                    <a:pt x="2085" y="3667"/>
                  </a:cubicBezTo>
                  <a:cubicBezTo>
                    <a:pt x="2675" y="3667"/>
                    <a:pt x="3259" y="3141"/>
                    <a:pt x="2862" y="2478"/>
                  </a:cubicBezTo>
                  <a:cubicBezTo>
                    <a:pt x="2243" y="1466"/>
                    <a:pt x="1458" y="716"/>
                    <a:pt x="446" y="49"/>
                  </a:cubicBezTo>
                  <a:cubicBezTo>
                    <a:pt x="394" y="15"/>
                    <a:pt x="345" y="0"/>
                    <a:pt x="29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1" name="Google Shape;1091;p20"/>
            <p:cNvSpPr/>
            <p:nvPr/>
          </p:nvSpPr>
          <p:spPr>
            <a:xfrm>
              <a:off x="395988" y="492207"/>
              <a:ext cx="114225" cy="124712"/>
            </a:xfrm>
            <a:custGeom>
              <a:rect b="b" l="l" r="r" t="t"/>
              <a:pathLst>
                <a:path extrusionOk="0" h="3853" w="3529">
                  <a:moveTo>
                    <a:pt x="438" y="1"/>
                  </a:moveTo>
                  <a:cubicBezTo>
                    <a:pt x="221" y="1"/>
                    <a:pt x="0" y="136"/>
                    <a:pt x="24" y="367"/>
                  </a:cubicBezTo>
                  <a:cubicBezTo>
                    <a:pt x="179" y="1545"/>
                    <a:pt x="905" y="2700"/>
                    <a:pt x="1739" y="3593"/>
                  </a:cubicBezTo>
                  <a:cubicBezTo>
                    <a:pt x="1910" y="3776"/>
                    <a:pt x="2110" y="3853"/>
                    <a:pt x="2306" y="3853"/>
                  </a:cubicBezTo>
                  <a:cubicBezTo>
                    <a:pt x="2940" y="3853"/>
                    <a:pt x="3529" y="3053"/>
                    <a:pt x="2965" y="2462"/>
                  </a:cubicBezTo>
                  <a:cubicBezTo>
                    <a:pt x="2203" y="1688"/>
                    <a:pt x="1512" y="843"/>
                    <a:pt x="727" y="105"/>
                  </a:cubicBezTo>
                  <a:cubicBezTo>
                    <a:pt x="652" y="34"/>
                    <a:pt x="545" y="1"/>
                    <a:pt x="43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2" name="Google Shape;1092;p20"/>
            <p:cNvSpPr/>
            <p:nvPr/>
          </p:nvSpPr>
          <p:spPr>
            <a:xfrm>
              <a:off x="621129" y="429772"/>
              <a:ext cx="132124" cy="116329"/>
            </a:xfrm>
            <a:custGeom>
              <a:rect b="b" l="l" r="r" t="t"/>
              <a:pathLst>
                <a:path extrusionOk="0" h="3594" w="4082">
                  <a:moveTo>
                    <a:pt x="426" y="1"/>
                  </a:moveTo>
                  <a:cubicBezTo>
                    <a:pt x="176" y="1"/>
                    <a:pt x="0" y="265"/>
                    <a:pt x="117" y="498"/>
                  </a:cubicBezTo>
                  <a:cubicBezTo>
                    <a:pt x="438" y="1153"/>
                    <a:pt x="926" y="1712"/>
                    <a:pt x="1450" y="2284"/>
                  </a:cubicBezTo>
                  <a:cubicBezTo>
                    <a:pt x="1938" y="2808"/>
                    <a:pt x="2498" y="3582"/>
                    <a:pt x="3308" y="3593"/>
                  </a:cubicBezTo>
                  <a:cubicBezTo>
                    <a:pt x="3831" y="3593"/>
                    <a:pt x="4081" y="3141"/>
                    <a:pt x="4022" y="2724"/>
                  </a:cubicBezTo>
                  <a:cubicBezTo>
                    <a:pt x="3927" y="2069"/>
                    <a:pt x="2974" y="1629"/>
                    <a:pt x="2438" y="1236"/>
                  </a:cubicBezTo>
                  <a:cubicBezTo>
                    <a:pt x="1843" y="807"/>
                    <a:pt x="1272" y="379"/>
                    <a:pt x="605" y="45"/>
                  </a:cubicBezTo>
                  <a:cubicBezTo>
                    <a:pt x="543" y="15"/>
                    <a:pt x="482" y="1"/>
                    <a:pt x="42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3" name="Google Shape;1093;p20"/>
            <p:cNvSpPr/>
            <p:nvPr/>
          </p:nvSpPr>
          <p:spPr>
            <a:xfrm>
              <a:off x="661231" y="691488"/>
              <a:ext cx="135296" cy="131995"/>
            </a:xfrm>
            <a:custGeom>
              <a:rect b="b" l="l" r="r" t="t"/>
              <a:pathLst>
                <a:path extrusionOk="0" h="4078" w="4180">
                  <a:moveTo>
                    <a:pt x="483" y="0"/>
                  </a:moveTo>
                  <a:cubicBezTo>
                    <a:pt x="245" y="0"/>
                    <a:pt x="1" y="188"/>
                    <a:pt x="104" y="437"/>
                  </a:cubicBezTo>
                  <a:cubicBezTo>
                    <a:pt x="664" y="1699"/>
                    <a:pt x="1461" y="2794"/>
                    <a:pt x="2426" y="3842"/>
                  </a:cubicBezTo>
                  <a:cubicBezTo>
                    <a:pt x="2581" y="4008"/>
                    <a:pt x="2767" y="4078"/>
                    <a:pt x="2951" y="4078"/>
                  </a:cubicBezTo>
                  <a:cubicBezTo>
                    <a:pt x="3572" y="4078"/>
                    <a:pt x="4180" y="3291"/>
                    <a:pt x="3593" y="2758"/>
                  </a:cubicBezTo>
                  <a:cubicBezTo>
                    <a:pt x="2640" y="1877"/>
                    <a:pt x="1699" y="949"/>
                    <a:pt x="735" y="91"/>
                  </a:cubicBezTo>
                  <a:cubicBezTo>
                    <a:pt x="665" y="28"/>
                    <a:pt x="574" y="0"/>
                    <a:pt x="48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4" name="Google Shape;1094;p20"/>
            <p:cNvSpPr/>
            <p:nvPr/>
          </p:nvSpPr>
          <p:spPr>
            <a:xfrm>
              <a:off x="912331" y="468935"/>
              <a:ext cx="132545" cy="121346"/>
            </a:xfrm>
            <a:custGeom>
              <a:rect b="b" l="l" r="r" t="t"/>
              <a:pathLst>
                <a:path extrusionOk="0" h="3749" w="4095">
                  <a:moveTo>
                    <a:pt x="624" y="1"/>
                  </a:moveTo>
                  <a:cubicBezTo>
                    <a:pt x="316" y="1"/>
                    <a:pt x="1" y="270"/>
                    <a:pt x="133" y="562"/>
                  </a:cubicBezTo>
                  <a:cubicBezTo>
                    <a:pt x="585" y="1610"/>
                    <a:pt x="1442" y="2586"/>
                    <a:pt x="2192" y="3467"/>
                  </a:cubicBezTo>
                  <a:cubicBezTo>
                    <a:pt x="2360" y="3666"/>
                    <a:pt x="2567" y="3749"/>
                    <a:pt x="2774" y="3749"/>
                  </a:cubicBezTo>
                  <a:cubicBezTo>
                    <a:pt x="3434" y="3749"/>
                    <a:pt x="4095" y="2905"/>
                    <a:pt x="3478" y="2288"/>
                  </a:cubicBezTo>
                  <a:cubicBezTo>
                    <a:pt x="3085" y="1872"/>
                    <a:pt x="2633" y="1491"/>
                    <a:pt x="2192" y="1098"/>
                  </a:cubicBezTo>
                  <a:cubicBezTo>
                    <a:pt x="1776" y="729"/>
                    <a:pt x="1359" y="336"/>
                    <a:pt x="859" y="62"/>
                  </a:cubicBezTo>
                  <a:cubicBezTo>
                    <a:pt x="787" y="19"/>
                    <a:pt x="706" y="1"/>
                    <a:pt x="62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5" name="Google Shape;1095;p20"/>
            <p:cNvSpPr/>
            <p:nvPr/>
          </p:nvSpPr>
          <p:spPr>
            <a:xfrm>
              <a:off x="959716" y="294868"/>
              <a:ext cx="130441" cy="120245"/>
            </a:xfrm>
            <a:custGeom>
              <a:rect b="b" l="l" r="r" t="t"/>
              <a:pathLst>
                <a:path extrusionOk="0" h="3715" w="4030">
                  <a:moveTo>
                    <a:pt x="404" y="0"/>
                  </a:moveTo>
                  <a:cubicBezTo>
                    <a:pt x="194" y="0"/>
                    <a:pt x="0" y="182"/>
                    <a:pt x="74" y="392"/>
                  </a:cubicBezTo>
                  <a:cubicBezTo>
                    <a:pt x="228" y="904"/>
                    <a:pt x="633" y="1356"/>
                    <a:pt x="967" y="1808"/>
                  </a:cubicBezTo>
                  <a:cubicBezTo>
                    <a:pt x="1324" y="2297"/>
                    <a:pt x="1657" y="2785"/>
                    <a:pt x="1979" y="3309"/>
                  </a:cubicBezTo>
                  <a:cubicBezTo>
                    <a:pt x="2155" y="3596"/>
                    <a:pt x="2417" y="3715"/>
                    <a:pt x="2681" y="3715"/>
                  </a:cubicBezTo>
                  <a:cubicBezTo>
                    <a:pt x="3347" y="3715"/>
                    <a:pt x="4029" y="2966"/>
                    <a:pt x="3407" y="2285"/>
                  </a:cubicBezTo>
                  <a:cubicBezTo>
                    <a:pt x="2645" y="1463"/>
                    <a:pt x="1657" y="320"/>
                    <a:pt x="490" y="11"/>
                  </a:cubicBezTo>
                  <a:cubicBezTo>
                    <a:pt x="462" y="3"/>
                    <a:pt x="433" y="0"/>
                    <a:pt x="40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6" name="Google Shape;1096;p20"/>
            <p:cNvSpPr/>
            <p:nvPr/>
          </p:nvSpPr>
          <p:spPr>
            <a:xfrm>
              <a:off x="1159773" y="200876"/>
              <a:ext cx="147661" cy="114581"/>
            </a:xfrm>
            <a:custGeom>
              <a:rect b="b" l="l" r="r" t="t"/>
              <a:pathLst>
                <a:path extrusionOk="0" h="3540" w="4562">
                  <a:moveTo>
                    <a:pt x="564" y="1"/>
                  </a:moveTo>
                  <a:cubicBezTo>
                    <a:pt x="289" y="1"/>
                    <a:pt x="1" y="231"/>
                    <a:pt x="108" y="509"/>
                  </a:cubicBezTo>
                  <a:cubicBezTo>
                    <a:pt x="358" y="1141"/>
                    <a:pt x="953" y="1617"/>
                    <a:pt x="1453" y="2093"/>
                  </a:cubicBezTo>
                  <a:cubicBezTo>
                    <a:pt x="1989" y="2605"/>
                    <a:pt x="2537" y="3248"/>
                    <a:pt x="3275" y="3486"/>
                  </a:cubicBezTo>
                  <a:cubicBezTo>
                    <a:pt x="3377" y="3523"/>
                    <a:pt x="3477" y="3540"/>
                    <a:pt x="3571" y="3540"/>
                  </a:cubicBezTo>
                  <a:cubicBezTo>
                    <a:pt x="4174" y="3540"/>
                    <a:pt x="4562" y="2848"/>
                    <a:pt x="4263" y="2343"/>
                  </a:cubicBezTo>
                  <a:cubicBezTo>
                    <a:pt x="3918" y="1760"/>
                    <a:pt x="3120" y="1355"/>
                    <a:pt x="2537" y="986"/>
                  </a:cubicBezTo>
                  <a:cubicBezTo>
                    <a:pt x="1965" y="629"/>
                    <a:pt x="1346" y="140"/>
                    <a:pt x="655" y="9"/>
                  </a:cubicBezTo>
                  <a:cubicBezTo>
                    <a:pt x="626" y="3"/>
                    <a:pt x="595" y="1"/>
                    <a:pt x="56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7" name="Google Shape;1097;p20"/>
            <p:cNvSpPr/>
            <p:nvPr/>
          </p:nvSpPr>
          <p:spPr>
            <a:xfrm>
              <a:off x="1348923" y="99439"/>
              <a:ext cx="144327" cy="117332"/>
            </a:xfrm>
            <a:custGeom>
              <a:rect b="b" l="l" r="r" t="t"/>
              <a:pathLst>
                <a:path extrusionOk="0" h="3625" w="4459">
                  <a:moveTo>
                    <a:pt x="521" y="1"/>
                  </a:moveTo>
                  <a:cubicBezTo>
                    <a:pt x="247" y="1"/>
                    <a:pt x="1" y="247"/>
                    <a:pt x="86" y="512"/>
                  </a:cubicBezTo>
                  <a:cubicBezTo>
                    <a:pt x="276" y="1084"/>
                    <a:pt x="741" y="1536"/>
                    <a:pt x="1146" y="2000"/>
                  </a:cubicBezTo>
                  <a:cubicBezTo>
                    <a:pt x="1574" y="2489"/>
                    <a:pt x="2015" y="3024"/>
                    <a:pt x="2550" y="3405"/>
                  </a:cubicBezTo>
                  <a:cubicBezTo>
                    <a:pt x="2764" y="3559"/>
                    <a:pt x="2987" y="3625"/>
                    <a:pt x="3196" y="3625"/>
                  </a:cubicBezTo>
                  <a:cubicBezTo>
                    <a:pt x="3911" y="3625"/>
                    <a:pt x="4459" y="2859"/>
                    <a:pt x="3860" y="2215"/>
                  </a:cubicBezTo>
                  <a:cubicBezTo>
                    <a:pt x="3420" y="1738"/>
                    <a:pt x="2824" y="1346"/>
                    <a:pt x="2277" y="953"/>
                  </a:cubicBezTo>
                  <a:cubicBezTo>
                    <a:pt x="1765" y="595"/>
                    <a:pt x="1265" y="179"/>
                    <a:pt x="622" y="12"/>
                  </a:cubicBezTo>
                  <a:cubicBezTo>
                    <a:pt x="588" y="4"/>
                    <a:pt x="554" y="1"/>
                    <a:pt x="52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8" name="Google Shape;1098;p20"/>
            <p:cNvSpPr/>
            <p:nvPr/>
          </p:nvSpPr>
          <p:spPr>
            <a:xfrm>
              <a:off x="1088437" y="46747"/>
              <a:ext cx="114646" cy="92959"/>
            </a:xfrm>
            <a:custGeom>
              <a:rect b="b" l="l" r="r" t="t"/>
              <a:pathLst>
                <a:path extrusionOk="0" h="2872" w="3542">
                  <a:moveTo>
                    <a:pt x="587" y="0"/>
                  </a:moveTo>
                  <a:cubicBezTo>
                    <a:pt x="271" y="0"/>
                    <a:pt x="1" y="235"/>
                    <a:pt x="97" y="557"/>
                  </a:cubicBezTo>
                  <a:cubicBezTo>
                    <a:pt x="240" y="1033"/>
                    <a:pt x="657" y="1426"/>
                    <a:pt x="1038" y="1771"/>
                  </a:cubicBezTo>
                  <a:cubicBezTo>
                    <a:pt x="1431" y="2164"/>
                    <a:pt x="1812" y="2652"/>
                    <a:pt x="2383" y="2831"/>
                  </a:cubicBezTo>
                  <a:cubicBezTo>
                    <a:pt x="2475" y="2858"/>
                    <a:pt x="2562" y="2871"/>
                    <a:pt x="2644" y="2871"/>
                  </a:cubicBezTo>
                  <a:cubicBezTo>
                    <a:pt x="3230" y="2871"/>
                    <a:pt x="3542" y="2216"/>
                    <a:pt x="3312" y="1735"/>
                  </a:cubicBezTo>
                  <a:cubicBezTo>
                    <a:pt x="3086" y="1283"/>
                    <a:pt x="2466" y="985"/>
                    <a:pt x="2050" y="688"/>
                  </a:cubicBezTo>
                  <a:cubicBezTo>
                    <a:pt x="1645" y="414"/>
                    <a:pt x="1216" y="80"/>
                    <a:pt x="692" y="9"/>
                  </a:cubicBezTo>
                  <a:cubicBezTo>
                    <a:pt x="657" y="3"/>
                    <a:pt x="622" y="0"/>
                    <a:pt x="58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9" name="Google Shape;1099;p20"/>
            <p:cNvSpPr/>
            <p:nvPr/>
          </p:nvSpPr>
          <p:spPr>
            <a:xfrm>
              <a:off x="432076" y="711878"/>
              <a:ext cx="120407" cy="130344"/>
            </a:xfrm>
            <a:custGeom>
              <a:rect b="b" l="l" r="r" t="t"/>
              <a:pathLst>
                <a:path extrusionOk="0" h="4027" w="3720">
                  <a:moveTo>
                    <a:pt x="543" y="0"/>
                  </a:moveTo>
                  <a:cubicBezTo>
                    <a:pt x="235" y="0"/>
                    <a:pt x="1" y="234"/>
                    <a:pt x="76" y="545"/>
                  </a:cubicBezTo>
                  <a:cubicBezTo>
                    <a:pt x="219" y="1188"/>
                    <a:pt x="802" y="1771"/>
                    <a:pt x="1124" y="2343"/>
                  </a:cubicBezTo>
                  <a:cubicBezTo>
                    <a:pt x="1457" y="2938"/>
                    <a:pt x="1660" y="3807"/>
                    <a:pt x="2422" y="3998"/>
                  </a:cubicBezTo>
                  <a:cubicBezTo>
                    <a:pt x="2485" y="4017"/>
                    <a:pt x="2549" y="4026"/>
                    <a:pt x="2612" y="4026"/>
                  </a:cubicBezTo>
                  <a:cubicBezTo>
                    <a:pt x="2857" y="4026"/>
                    <a:pt x="3089" y="3889"/>
                    <a:pt x="3231" y="3700"/>
                  </a:cubicBezTo>
                  <a:cubicBezTo>
                    <a:pt x="3719" y="3021"/>
                    <a:pt x="3017" y="2033"/>
                    <a:pt x="2552" y="1474"/>
                  </a:cubicBezTo>
                  <a:cubicBezTo>
                    <a:pt x="2100" y="902"/>
                    <a:pt x="1457" y="140"/>
                    <a:pt x="647" y="9"/>
                  </a:cubicBezTo>
                  <a:cubicBezTo>
                    <a:pt x="612" y="3"/>
                    <a:pt x="577" y="0"/>
                    <a:pt x="54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0" name="Google Shape;1100;p20"/>
            <p:cNvSpPr/>
            <p:nvPr/>
          </p:nvSpPr>
          <p:spPr>
            <a:xfrm>
              <a:off x="896439" y="707638"/>
              <a:ext cx="162485" cy="116750"/>
            </a:xfrm>
            <a:custGeom>
              <a:rect b="b" l="l" r="r" t="t"/>
              <a:pathLst>
                <a:path extrusionOk="0" h="3607" w="5020">
                  <a:moveTo>
                    <a:pt x="676" y="0"/>
                  </a:moveTo>
                  <a:cubicBezTo>
                    <a:pt x="312" y="0"/>
                    <a:pt x="1" y="337"/>
                    <a:pt x="219" y="664"/>
                  </a:cubicBezTo>
                  <a:cubicBezTo>
                    <a:pt x="576" y="1200"/>
                    <a:pt x="1088" y="1605"/>
                    <a:pt x="1576" y="2033"/>
                  </a:cubicBezTo>
                  <a:cubicBezTo>
                    <a:pt x="2088" y="2474"/>
                    <a:pt x="2576" y="2986"/>
                    <a:pt x="3124" y="3390"/>
                  </a:cubicBezTo>
                  <a:cubicBezTo>
                    <a:pt x="3335" y="3542"/>
                    <a:pt x="3557" y="3607"/>
                    <a:pt x="3765" y="3607"/>
                  </a:cubicBezTo>
                  <a:cubicBezTo>
                    <a:pt x="4473" y="3607"/>
                    <a:pt x="5020" y="2856"/>
                    <a:pt x="4422" y="2212"/>
                  </a:cubicBezTo>
                  <a:cubicBezTo>
                    <a:pt x="3946" y="1700"/>
                    <a:pt x="3291" y="1271"/>
                    <a:pt x="2695" y="890"/>
                  </a:cubicBezTo>
                  <a:cubicBezTo>
                    <a:pt x="2100" y="497"/>
                    <a:pt x="1505" y="140"/>
                    <a:pt x="778" y="9"/>
                  </a:cubicBezTo>
                  <a:cubicBezTo>
                    <a:pt x="744" y="3"/>
                    <a:pt x="710" y="0"/>
                    <a:pt x="67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1" name="Google Shape;1101;p20"/>
            <p:cNvSpPr/>
            <p:nvPr/>
          </p:nvSpPr>
          <p:spPr>
            <a:xfrm>
              <a:off x="1171328" y="497191"/>
              <a:ext cx="154781" cy="109014"/>
            </a:xfrm>
            <a:custGeom>
              <a:rect b="b" l="l" r="r" t="t"/>
              <a:pathLst>
                <a:path extrusionOk="0" h="3368" w="4782">
                  <a:moveTo>
                    <a:pt x="667" y="1"/>
                  </a:moveTo>
                  <a:cubicBezTo>
                    <a:pt x="266" y="1"/>
                    <a:pt x="0" y="448"/>
                    <a:pt x="298" y="796"/>
                  </a:cubicBezTo>
                  <a:cubicBezTo>
                    <a:pt x="715" y="1249"/>
                    <a:pt x="1215" y="1641"/>
                    <a:pt x="1644" y="2070"/>
                  </a:cubicBezTo>
                  <a:cubicBezTo>
                    <a:pt x="2072" y="2499"/>
                    <a:pt x="2549" y="2951"/>
                    <a:pt x="3096" y="3249"/>
                  </a:cubicBezTo>
                  <a:cubicBezTo>
                    <a:pt x="3242" y="3331"/>
                    <a:pt x="3390" y="3368"/>
                    <a:pt x="3532" y="3368"/>
                  </a:cubicBezTo>
                  <a:cubicBezTo>
                    <a:pt x="4228" y="3368"/>
                    <a:pt x="4781" y="2497"/>
                    <a:pt x="4168" y="1963"/>
                  </a:cubicBezTo>
                  <a:cubicBezTo>
                    <a:pt x="3727" y="1570"/>
                    <a:pt x="3132" y="1237"/>
                    <a:pt x="2584" y="951"/>
                  </a:cubicBezTo>
                  <a:cubicBezTo>
                    <a:pt x="2013" y="677"/>
                    <a:pt x="1477" y="332"/>
                    <a:pt x="918" y="58"/>
                  </a:cubicBezTo>
                  <a:cubicBezTo>
                    <a:pt x="831" y="19"/>
                    <a:pt x="746" y="1"/>
                    <a:pt x="66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2" name="Google Shape;1102;p20"/>
            <p:cNvSpPr/>
            <p:nvPr/>
          </p:nvSpPr>
          <p:spPr>
            <a:xfrm>
              <a:off x="1165340" y="711264"/>
              <a:ext cx="145913" cy="121475"/>
            </a:xfrm>
            <a:custGeom>
              <a:rect b="b" l="l" r="r" t="t"/>
              <a:pathLst>
                <a:path extrusionOk="0" h="3753" w="4508">
                  <a:moveTo>
                    <a:pt x="476" y="1"/>
                  </a:moveTo>
                  <a:cubicBezTo>
                    <a:pt x="165" y="1"/>
                    <a:pt x="0" y="377"/>
                    <a:pt x="114" y="635"/>
                  </a:cubicBezTo>
                  <a:cubicBezTo>
                    <a:pt x="460" y="1338"/>
                    <a:pt x="1186" y="1981"/>
                    <a:pt x="1769" y="2528"/>
                  </a:cubicBezTo>
                  <a:cubicBezTo>
                    <a:pt x="2241" y="2979"/>
                    <a:pt x="2823" y="3753"/>
                    <a:pt x="3557" y="3753"/>
                  </a:cubicBezTo>
                  <a:cubicBezTo>
                    <a:pt x="3657" y="3753"/>
                    <a:pt x="3759" y="3738"/>
                    <a:pt x="3865" y="3707"/>
                  </a:cubicBezTo>
                  <a:cubicBezTo>
                    <a:pt x="4079" y="3648"/>
                    <a:pt x="4305" y="3481"/>
                    <a:pt x="4341" y="3255"/>
                  </a:cubicBezTo>
                  <a:cubicBezTo>
                    <a:pt x="4508" y="2302"/>
                    <a:pt x="3508" y="1897"/>
                    <a:pt x="2805" y="1397"/>
                  </a:cubicBezTo>
                  <a:cubicBezTo>
                    <a:pt x="2138" y="909"/>
                    <a:pt x="1424" y="314"/>
                    <a:pt x="626" y="28"/>
                  </a:cubicBezTo>
                  <a:cubicBezTo>
                    <a:pt x="573" y="9"/>
                    <a:pt x="523" y="1"/>
                    <a:pt x="47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03" name="Google Shape;1103;p20"/>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a:latin typeface="Lato"/>
                <a:ea typeface="Lato"/>
                <a:cs typeface="Lato"/>
                <a:sym typeface="Lato"/>
              </a:defRPr>
            </a:lvl2pPr>
            <a:lvl3pPr lvl="2" rtl="0">
              <a:spcBef>
                <a:spcPts val="0"/>
              </a:spcBef>
              <a:spcAft>
                <a:spcPts val="0"/>
              </a:spcAft>
              <a:buNone/>
              <a:defRPr>
                <a:latin typeface="Lato"/>
                <a:ea typeface="Lato"/>
                <a:cs typeface="Lato"/>
                <a:sym typeface="Lato"/>
              </a:defRPr>
            </a:lvl3pPr>
            <a:lvl4pPr lvl="3" rtl="0">
              <a:spcBef>
                <a:spcPts val="0"/>
              </a:spcBef>
              <a:spcAft>
                <a:spcPts val="0"/>
              </a:spcAft>
              <a:buNone/>
              <a:defRPr>
                <a:latin typeface="Lato"/>
                <a:ea typeface="Lato"/>
                <a:cs typeface="Lato"/>
                <a:sym typeface="Lato"/>
              </a:defRPr>
            </a:lvl4pPr>
            <a:lvl5pPr lvl="4" rtl="0">
              <a:spcBef>
                <a:spcPts val="0"/>
              </a:spcBef>
              <a:spcAft>
                <a:spcPts val="0"/>
              </a:spcAft>
              <a:buNone/>
              <a:defRPr>
                <a:latin typeface="Lato"/>
                <a:ea typeface="Lato"/>
                <a:cs typeface="Lato"/>
                <a:sym typeface="Lato"/>
              </a:defRPr>
            </a:lvl5pPr>
            <a:lvl6pPr lvl="5" rtl="0">
              <a:spcBef>
                <a:spcPts val="0"/>
              </a:spcBef>
              <a:spcAft>
                <a:spcPts val="0"/>
              </a:spcAft>
              <a:buNone/>
              <a:defRPr>
                <a:latin typeface="Lato"/>
                <a:ea typeface="Lato"/>
                <a:cs typeface="Lato"/>
                <a:sym typeface="Lato"/>
              </a:defRPr>
            </a:lvl6pPr>
            <a:lvl7pPr lvl="6" rtl="0">
              <a:spcBef>
                <a:spcPts val="0"/>
              </a:spcBef>
              <a:spcAft>
                <a:spcPts val="0"/>
              </a:spcAft>
              <a:buNone/>
              <a:defRPr>
                <a:latin typeface="Lato"/>
                <a:ea typeface="Lato"/>
                <a:cs typeface="Lato"/>
                <a:sym typeface="Lato"/>
              </a:defRPr>
            </a:lvl7pPr>
            <a:lvl8pPr lvl="7" rtl="0">
              <a:spcBef>
                <a:spcPts val="0"/>
              </a:spcBef>
              <a:spcAft>
                <a:spcPts val="0"/>
              </a:spcAft>
              <a:buNone/>
              <a:defRPr>
                <a:latin typeface="Lato"/>
                <a:ea typeface="Lato"/>
                <a:cs typeface="Lato"/>
                <a:sym typeface="Lato"/>
              </a:defRPr>
            </a:lvl8pPr>
            <a:lvl9pPr lvl="8" rtl="0">
              <a:spcBef>
                <a:spcPts val="0"/>
              </a:spcBef>
              <a:spcAft>
                <a:spcPts val="0"/>
              </a:spcAft>
              <a:buNone/>
              <a:defRPr>
                <a:latin typeface="Lato"/>
                <a:ea typeface="Lato"/>
                <a:cs typeface="Lato"/>
                <a:sym typeface="Lato"/>
              </a:defRPr>
            </a:lvl9pPr>
          </a:lstStyle>
          <a:p/>
        </p:txBody>
      </p:sp>
      <p:sp>
        <p:nvSpPr>
          <p:cNvPr id="1104" name="Google Shape;1104;p20"/>
          <p:cNvSpPr txBox="1"/>
          <p:nvPr>
            <p:ph idx="1" type="subTitle"/>
          </p:nvPr>
        </p:nvSpPr>
        <p:spPr>
          <a:xfrm>
            <a:off x="3538500" y="2381250"/>
            <a:ext cx="2067000" cy="1365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400"/>
            </a:lvl1pPr>
            <a:lvl2pPr lvl="1" rtl="0">
              <a:spcBef>
                <a:spcPts val="1600"/>
              </a:spcBef>
              <a:spcAft>
                <a:spcPts val="0"/>
              </a:spcAft>
              <a:buNone/>
              <a:defRPr sz="1400"/>
            </a:lvl2pPr>
            <a:lvl3pPr lvl="2" rtl="0">
              <a:spcBef>
                <a:spcPts val="1600"/>
              </a:spcBef>
              <a:spcAft>
                <a:spcPts val="0"/>
              </a:spcAft>
              <a:buNone/>
              <a:defRPr sz="1400"/>
            </a:lvl3pPr>
            <a:lvl4pPr lvl="3" rtl="0">
              <a:spcBef>
                <a:spcPts val="1600"/>
              </a:spcBef>
              <a:spcAft>
                <a:spcPts val="0"/>
              </a:spcAft>
              <a:buNone/>
              <a:defRPr sz="1400"/>
            </a:lvl4pPr>
            <a:lvl5pPr lvl="4" rtl="0">
              <a:spcBef>
                <a:spcPts val="1600"/>
              </a:spcBef>
              <a:spcAft>
                <a:spcPts val="0"/>
              </a:spcAft>
              <a:buNone/>
              <a:defRPr sz="1400"/>
            </a:lvl5pPr>
            <a:lvl6pPr lvl="5" rtl="0">
              <a:spcBef>
                <a:spcPts val="1600"/>
              </a:spcBef>
              <a:spcAft>
                <a:spcPts val="0"/>
              </a:spcAft>
              <a:buNone/>
              <a:defRPr sz="1400"/>
            </a:lvl6pPr>
            <a:lvl7pPr lvl="6" rtl="0">
              <a:spcBef>
                <a:spcPts val="1600"/>
              </a:spcBef>
              <a:spcAft>
                <a:spcPts val="0"/>
              </a:spcAft>
              <a:buNone/>
              <a:defRPr sz="1400"/>
            </a:lvl7pPr>
            <a:lvl8pPr lvl="7" rtl="0">
              <a:spcBef>
                <a:spcPts val="1600"/>
              </a:spcBef>
              <a:spcAft>
                <a:spcPts val="0"/>
              </a:spcAft>
              <a:buNone/>
              <a:defRPr sz="1400"/>
            </a:lvl8pPr>
            <a:lvl9pPr lvl="8" rtl="0">
              <a:spcBef>
                <a:spcPts val="1600"/>
              </a:spcBef>
              <a:spcAft>
                <a:spcPts val="1600"/>
              </a:spcAft>
              <a:buNone/>
              <a:defRPr sz="1400"/>
            </a:lvl9pPr>
          </a:lstStyle>
          <a:p/>
        </p:txBody>
      </p:sp>
      <p:grpSp>
        <p:nvGrpSpPr>
          <p:cNvPr id="1105" name="Google Shape;1105;p20"/>
          <p:cNvGrpSpPr/>
          <p:nvPr/>
        </p:nvGrpSpPr>
        <p:grpSpPr>
          <a:xfrm rot="1799813">
            <a:off x="6699464" y="1849834"/>
            <a:ext cx="5786199" cy="3285336"/>
            <a:chOff x="3776118" y="657125"/>
            <a:chExt cx="5999225" cy="3406290"/>
          </a:xfrm>
        </p:grpSpPr>
        <p:sp>
          <p:nvSpPr>
            <p:cNvPr id="1106" name="Google Shape;1106;p20"/>
            <p:cNvSpPr/>
            <p:nvPr/>
          </p:nvSpPr>
          <p:spPr>
            <a:xfrm>
              <a:off x="4048550" y="657125"/>
              <a:ext cx="5582775" cy="3115550"/>
            </a:xfrm>
            <a:custGeom>
              <a:rect b="b" l="l" r="r" t="t"/>
              <a:pathLst>
                <a:path extrusionOk="0" h="124622" w="223311">
                  <a:moveTo>
                    <a:pt x="104480" y="1"/>
                  </a:moveTo>
                  <a:cubicBezTo>
                    <a:pt x="92984" y="5865"/>
                    <a:pt x="82742" y="14236"/>
                    <a:pt x="74872" y="24111"/>
                  </a:cubicBezTo>
                  <a:cubicBezTo>
                    <a:pt x="69726" y="30494"/>
                    <a:pt x="65415" y="37561"/>
                    <a:pt x="59149" y="42975"/>
                  </a:cubicBezTo>
                  <a:cubicBezTo>
                    <a:pt x="52215" y="48990"/>
                    <a:pt x="43410" y="52549"/>
                    <a:pt x="35005" y="56475"/>
                  </a:cubicBezTo>
                  <a:cubicBezTo>
                    <a:pt x="25832" y="60753"/>
                    <a:pt x="16760" y="65715"/>
                    <a:pt x="10210" y="73151"/>
                  </a:cubicBezTo>
                  <a:cubicBezTo>
                    <a:pt x="3643" y="80569"/>
                    <a:pt x="1" y="90912"/>
                    <a:pt x="3042" y="100135"/>
                  </a:cubicBezTo>
                  <a:cubicBezTo>
                    <a:pt x="6935" y="111914"/>
                    <a:pt x="20101" y="118531"/>
                    <a:pt x="32700" y="121622"/>
                  </a:cubicBezTo>
                  <a:cubicBezTo>
                    <a:pt x="40931" y="123639"/>
                    <a:pt x="49415" y="124622"/>
                    <a:pt x="57904" y="124622"/>
                  </a:cubicBezTo>
                  <a:cubicBezTo>
                    <a:pt x="81483" y="124622"/>
                    <a:pt x="105097" y="117038"/>
                    <a:pt x="123427" y="102959"/>
                  </a:cubicBezTo>
                  <a:cubicBezTo>
                    <a:pt x="135959" y="93318"/>
                    <a:pt x="146318" y="80770"/>
                    <a:pt x="160771" y="73969"/>
                  </a:cubicBezTo>
                  <a:cubicBezTo>
                    <a:pt x="174372" y="67553"/>
                    <a:pt x="190111" y="66952"/>
                    <a:pt x="204597" y="62574"/>
                  </a:cubicBezTo>
                  <a:cubicBezTo>
                    <a:pt x="211147" y="60602"/>
                    <a:pt x="217463" y="57829"/>
                    <a:pt x="223311" y="54353"/>
                  </a:cubicBezTo>
                  <a:lnTo>
                    <a:pt x="22331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7" name="Google Shape;1107;p20"/>
            <p:cNvSpPr/>
            <p:nvPr/>
          </p:nvSpPr>
          <p:spPr>
            <a:xfrm>
              <a:off x="3776118" y="907276"/>
              <a:ext cx="5999225" cy="3156139"/>
            </a:xfrm>
            <a:custGeom>
              <a:rect b="b" l="l" r="r" t="t"/>
              <a:pathLst>
                <a:path extrusionOk="0" h="139714" w="239969">
                  <a:moveTo>
                    <a:pt x="88506" y="0"/>
                  </a:moveTo>
                  <a:cubicBezTo>
                    <a:pt x="83710" y="4512"/>
                    <a:pt x="79416" y="9524"/>
                    <a:pt x="75339" y="14888"/>
                  </a:cubicBezTo>
                  <a:cubicBezTo>
                    <a:pt x="69542" y="22507"/>
                    <a:pt x="63393" y="28789"/>
                    <a:pt x="54938" y="33852"/>
                  </a:cubicBezTo>
                  <a:cubicBezTo>
                    <a:pt x="47503" y="38280"/>
                    <a:pt x="39683" y="42106"/>
                    <a:pt x="32415" y="46801"/>
                  </a:cubicBezTo>
                  <a:cubicBezTo>
                    <a:pt x="19683" y="55022"/>
                    <a:pt x="7920" y="65966"/>
                    <a:pt x="3793" y="80485"/>
                  </a:cubicBezTo>
                  <a:cubicBezTo>
                    <a:pt x="0" y="93685"/>
                    <a:pt x="4412" y="107219"/>
                    <a:pt x="13568" y="117495"/>
                  </a:cubicBezTo>
                  <a:cubicBezTo>
                    <a:pt x="28100" y="133801"/>
                    <a:pt x="51635" y="139713"/>
                    <a:pt x="74610" y="139713"/>
                  </a:cubicBezTo>
                  <a:cubicBezTo>
                    <a:pt x="85607" y="139713"/>
                    <a:pt x="96475" y="138359"/>
                    <a:pt x="106167" y="136141"/>
                  </a:cubicBezTo>
                  <a:cubicBezTo>
                    <a:pt x="139066" y="128623"/>
                    <a:pt x="164162" y="106885"/>
                    <a:pt x="193770" y="92733"/>
                  </a:cubicBezTo>
                  <a:cubicBezTo>
                    <a:pt x="202558" y="88522"/>
                    <a:pt x="211748" y="85130"/>
                    <a:pt x="221372" y="83125"/>
                  </a:cubicBezTo>
                  <a:cubicBezTo>
                    <a:pt x="227521" y="81822"/>
                    <a:pt x="233753" y="81003"/>
                    <a:pt x="239969" y="80034"/>
                  </a:cubicBezTo>
                  <a:lnTo>
                    <a:pt x="239969" y="78547"/>
                  </a:lnTo>
                  <a:cubicBezTo>
                    <a:pt x="227371" y="80886"/>
                    <a:pt x="214772" y="82507"/>
                    <a:pt x="202726" y="87286"/>
                  </a:cubicBezTo>
                  <a:cubicBezTo>
                    <a:pt x="175725" y="98013"/>
                    <a:pt x="153469" y="116927"/>
                    <a:pt x="126702" y="128054"/>
                  </a:cubicBezTo>
                  <a:cubicBezTo>
                    <a:pt x="111230" y="134491"/>
                    <a:pt x="92810" y="138499"/>
                    <a:pt x="74649" y="138499"/>
                  </a:cubicBezTo>
                  <a:cubicBezTo>
                    <a:pt x="57546" y="138499"/>
                    <a:pt x="40671" y="134945"/>
                    <a:pt x="26701" y="126517"/>
                  </a:cubicBezTo>
                  <a:cubicBezTo>
                    <a:pt x="13133" y="118330"/>
                    <a:pt x="2691" y="103861"/>
                    <a:pt x="3827" y="88138"/>
                  </a:cubicBezTo>
                  <a:cubicBezTo>
                    <a:pt x="5046" y="71362"/>
                    <a:pt x="17862" y="58113"/>
                    <a:pt x="31697" y="48923"/>
                  </a:cubicBezTo>
                  <a:cubicBezTo>
                    <a:pt x="45865" y="39483"/>
                    <a:pt x="62073" y="33635"/>
                    <a:pt x="72883" y="20251"/>
                  </a:cubicBezTo>
                  <a:cubicBezTo>
                    <a:pt x="78063" y="13835"/>
                    <a:pt x="82574" y="7018"/>
                    <a:pt x="88556" y="1220"/>
                  </a:cubicBezTo>
                  <a:cubicBezTo>
                    <a:pt x="88974" y="802"/>
                    <a:pt x="89425" y="385"/>
                    <a:pt x="89859"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1" name="Shape 71"/>
        <p:cNvGrpSpPr/>
        <p:nvPr/>
      </p:nvGrpSpPr>
      <p:grpSpPr>
        <a:xfrm>
          <a:off x="0" y="0"/>
          <a:ext cx="0" cy="0"/>
          <a:chOff x="0" y="0"/>
          <a:chExt cx="0" cy="0"/>
        </a:xfrm>
      </p:grpSpPr>
      <p:grpSp>
        <p:nvGrpSpPr>
          <p:cNvPr id="72" name="Google Shape;72;p3"/>
          <p:cNvGrpSpPr/>
          <p:nvPr/>
        </p:nvGrpSpPr>
        <p:grpSpPr>
          <a:xfrm rot="-5400000">
            <a:off x="-263200" y="3926000"/>
            <a:ext cx="1182275" cy="655875"/>
            <a:chOff x="8868475" y="17364775"/>
            <a:chExt cx="1182275" cy="655875"/>
          </a:xfrm>
        </p:grpSpPr>
        <p:sp>
          <p:nvSpPr>
            <p:cNvPr id="73" name="Google Shape;73;p3"/>
            <p:cNvSpPr/>
            <p:nvPr/>
          </p:nvSpPr>
          <p:spPr>
            <a:xfrm>
              <a:off x="8868475" y="17418025"/>
              <a:ext cx="95225" cy="103450"/>
            </a:xfrm>
            <a:custGeom>
              <a:rect b="b" l="l" r="r" t="t"/>
              <a:pathLst>
                <a:path extrusionOk="0" h="4138" w="3809">
                  <a:moveTo>
                    <a:pt x="611" y="1"/>
                  </a:moveTo>
                  <a:cubicBezTo>
                    <a:pt x="300" y="1"/>
                    <a:pt x="1" y="256"/>
                    <a:pt x="79" y="608"/>
                  </a:cubicBezTo>
                  <a:cubicBezTo>
                    <a:pt x="234" y="1299"/>
                    <a:pt x="603" y="2013"/>
                    <a:pt x="1020" y="2609"/>
                  </a:cubicBezTo>
                  <a:cubicBezTo>
                    <a:pt x="1413" y="3168"/>
                    <a:pt x="1972" y="3966"/>
                    <a:pt x="2722" y="4121"/>
                  </a:cubicBezTo>
                  <a:cubicBezTo>
                    <a:pt x="2775" y="4132"/>
                    <a:pt x="2828" y="4137"/>
                    <a:pt x="2882" y="4137"/>
                  </a:cubicBezTo>
                  <a:cubicBezTo>
                    <a:pt x="3341" y="4137"/>
                    <a:pt x="3808" y="3746"/>
                    <a:pt x="3627" y="3287"/>
                  </a:cubicBezTo>
                  <a:cubicBezTo>
                    <a:pt x="3377" y="2692"/>
                    <a:pt x="2746" y="2311"/>
                    <a:pt x="2282" y="1847"/>
                  </a:cubicBezTo>
                  <a:cubicBezTo>
                    <a:pt x="1806" y="1335"/>
                    <a:pt x="1448" y="799"/>
                    <a:pt x="1055" y="227"/>
                  </a:cubicBezTo>
                  <a:cubicBezTo>
                    <a:pt x="938" y="69"/>
                    <a:pt x="773" y="1"/>
                    <a:pt x="611"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3"/>
            <p:cNvSpPr/>
            <p:nvPr/>
          </p:nvSpPr>
          <p:spPr>
            <a:xfrm>
              <a:off x="8911825" y="17364775"/>
              <a:ext cx="91650" cy="63325"/>
            </a:xfrm>
            <a:custGeom>
              <a:rect b="b" l="l" r="r" t="t"/>
              <a:pathLst>
                <a:path extrusionOk="0" h="2533" w="3666">
                  <a:moveTo>
                    <a:pt x="0" y="0"/>
                  </a:moveTo>
                  <a:cubicBezTo>
                    <a:pt x="476" y="786"/>
                    <a:pt x="1084" y="1512"/>
                    <a:pt x="1703" y="2227"/>
                  </a:cubicBezTo>
                  <a:cubicBezTo>
                    <a:pt x="1884" y="2442"/>
                    <a:pt x="2103" y="2532"/>
                    <a:pt x="2321" y="2532"/>
                  </a:cubicBezTo>
                  <a:cubicBezTo>
                    <a:pt x="3003" y="2532"/>
                    <a:pt x="3665" y="1645"/>
                    <a:pt x="3060" y="976"/>
                  </a:cubicBezTo>
                  <a:cubicBezTo>
                    <a:pt x="2762" y="655"/>
                    <a:pt x="2500" y="322"/>
                    <a:pt x="2227"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3"/>
            <p:cNvSpPr/>
            <p:nvPr/>
          </p:nvSpPr>
          <p:spPr>
            <a:xfrm>
              <a:off x="9110050" y="17364775"/>
              <a:ext cx="67600" cy="34600"/>
            </a:xfrm>
            <a:custGeom>
              <a:rect b="b" l="l" r="r" t="t"/>
              <a:pathLst>
                <a:path extrusionOk="0" h="1384" w="2704">
                  <a:moveTo>
                    <a:pt x="1" y="0"/>
                  </a:moveTo>
                  <a:cubicBezTo>
                    <a:pt x="298" y="441"/>
                    <a:pt x="691" y="845"/>
                    <a:pt x="1120" y="1155"/>
                  </a:cubicBezTo>
                  <a:cubicBezTo>
                    <a:pt x="1307" y="1299"/>
                    <a:pt x="1534" y="1383"/>
                    <a:pt x="1758" y="1383"/>
                  </a:cubicBezTo>
                  <a:cubicBezTo>
                    <a:pt x="1962" y="1383"/>
                    <a:pt x="2164" y="1314"/>
                    <a:pt x="2334" y="1155"/>
                  </a:cubicBezTo>
                  <a:cubicBezTo>
                    <a:pt x="2632" y="893"/>
                    <a:pt x="2703" y="310"/>
                    <a:pt x="2346" y="24"/>
                  </a:cubicBezTo>
                  <a:cubicBezTo>
                    <a:pt x="2322" y="24"/>
                    <a:pt x="2311" y="12"/>
                    <a:pt x="2299"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3"/>
            <p:cNvSpPr/>
            <p:nvPr/>
          </p:nvSpPr>
          <p:spPr>
            <a:xfrm>
              <a:off x="9311575" y="17365050"/>
              <a:ext cx="62275" cy="27700"/>
            </a:xfrm>
            <a:custGeom>
              <a:rect b="b" l="l" r="r" t="t"/>
              <a:pathLst>
                <a:path extrusionOk="0" h="1108" w="2491">
                  <a:moveTo>
                    <a:pt x="0" y="1"/>
                  </a:moveTo>
                  <a:cubicBezTo>
                    <a:pt x="191" y="275"/>
                    <a:pt x="381" y="525"/>
                    <a:pt x="572" y="775"/>
                  </a:cubicBezTo>
                  <a:cubicBezTo>
                    <a:pt x="764" y="1010"/>
                    <a:pt x="1029" y="1107"/>
                    <a:pt x="1290" y="1107"/>
                  </a:cubicBezTo>
                  <a:cubicBezTo>
                    <a:pt x="1903" y="1107"/>
                    <a:pt x="2491" y="569"/>
                    <a:pt x="2048"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3"/>
            <p:cNvSpPr/>
            <p:nvPr/>
          </p:nvSpPr>
          <p:spPr>
            <a:xfrm>
              <a:off x="9433900" y="17475675"/>
              <a:ext cx="69875" cy="78725"/>
            </a:xfrm>
            <a:custGeom>
              <a:rect b="b" l="l" r="r" t="t"/>
              <a:pathLst>
                <a:path extrusionOk="0" h="3149" w="2795">
                  <a:moveTo>
                    <a:pt x="423" y="1"/>
                  </a:moveTo>
                  <a:cubicBezTo>
                    <a:pt x="207" y="1"/>
                    <a:pt x="22" y="145"/>
                    <a:pt x="13" y="374"/>
                  </a:cubicBezTo>
                  <a:cubicBezTo>
                    <a:pt x="1" y="803"/>
                    <a:pt x="227" y="1184"/>
                    <a:pt x="417" y="1577"/>
                  </a:cubicBezTo>
                  <a:cubicBezTo>
                    <a:pt x="608" y="1993"/>
                    <a:pt x="798" y="2434"/>
                    <a:pt x="1084" y="2815"/>
                  </a:cubicBezTo>
                  <a:cubicBezTo>
                    <a:pt x="1264" y="3049"/>
                    <a:pt x="1509" y="3149"/>
                    <a:pt x="1748" y="3149"/>
                  </a:cubicBezTo>
                  <a:cubicBezTo>
                    <a:pt x="2286" y="3149"/>
                    <a:pt x="2795" y="2646"/>
                    <a:pt x="2465" y="2053"/>
                  </a:cubicBezTo>
                  <a:cubicBezTo>
                    <a:pt x="2251" y="1648"/>
                    <a:pt x="1882" y="1291"/>
                    <a:pt x="1584" y="934"/>
                  </a:cubicBezTo>
                  <a:cubicBezTo>
                    <a:pt x="1310" y="612"/>
                    <a:pt x="1037" y="231"/>
                    <a:pt x="620" y="41"/>
                  </a:cubicBezTo>
                  <a:cubicBezTo>
                    <a:pt x="554" y="13"/>
                    <a:pt x="487" y="1"/>
                    <a:pt x="423"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3"/>
            <p:cNvSpPr/>
            <p:nvPr/>
          </p:nvSpPr>
          <p:spPr>
            <a:xfrm>
              <a:off x="9597325" y="17426875"/>
              <a:ext cx="72950" cy="76400"/>
            </a:xfrm>
            <a:custGeom>
              <a:rect b="b" l="l" r="r" t="t"/>
              <a:pathLst>
                <a:path extrusionOk="0" h="3056" w="2918">
                  <a:moveTo>
                    <a:pt x="428" y="1"/>
                  </a:moveTo>
                  <a:cubicBezTo>
                    <a:pt x="291" y="1"/>
                    <a:pt x="125" y="106"/>
                    <a:pt x="95" y="243"/>
                  </a:cubicBezTo>
                  <a:cubicBezTo>
                    <a:pt x="0" y="814"/>
                    <a:pt x="429" y="1386"/>
                    <a:pt x="738" y="1874"/>
                  </a:cubicBezTo>
                  <a:cubicBezTo>
                    <a:pt x="1078" y="2399"/>
                    <a:pt x="1498" y="3056"/>
                    <a:pt x="2203" y="3056"/>
                  </a:cubicBezTo>
                  <a:cubicBezTo>
                    <a:pt x="2264" y="3056"/>
                    <a:pt x="2328" y="3051"/>
                    <a:pt x="2393" y="3041"/>
                  </a:cubicBezTo>
                  <a:cubicBezTo>
                    <a:pt x="2584" y="3005"/>
                    <a:pt x="2822" y="2802"/>
                    <a:pt x="2858" y="2600"/>
                  </a:cubicBezTo>
                  <a:cubicBezTo>
                    <a:pt x="2917" y="2219"/>
                    <a:pt x="2834" y="2005"/>
                    <a:pt x="2536" y="1731"/>
                  </a:cubicBezTo>
                  <a:cubicBezTo>
                    <a:pt x="2298" y="1517"/>
                    <a:pt x="2048" y="1314"/>
                    <a:pt x="1810" y="1100"/>
                  </a:cubicBezTo>
                  <a:cubicBezTo>
                    <a:pt x="1393" y="731"/>
                    <a:pt x="1072" y="219"/>
                    <a:pt x="512" y="16"/>
                  </a:cubicBezTo>
                  <a:cubicBezTo>
                    <a:pt x="487" y="6"/>
                    <a:pt x="458" y="1"/>
                    <a:pt x="428"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3"/>
            <p:cNvSpPr/>
            <p:nvPr/>
          </p:nvSpPr>
          <p:spPr>
            <a:xfrm>
              <a:off x="9450875" y="17365050"/>
              <a:ext cx="80575" cy="73175"/>
            </a:xfrm>
            <a:custGeom>
              <a:rect b="b" l="l" r="r" t="t"/>
              <a:pathLst>
                <a:path extrusionOk="0" h="2927" w="3223">
                  <a:moveTo>
                    <a:pt x="0" y="1"/>
                  </a:moveTo>
                  <a:cubicBezTo>
                    <a:pt x="0" y="525"/>
                    <a:pt x="405" y="1037"/>
                    <a:pt x="691" y="1454"/>
                  </a:cubicBezTo>
                  <a:cubicBezTo>
                    <a:pt x="1048" y="1965"/>
                    <a:pt x="1536" y="2751"/>
                    <a:pt x="2227" y="2906"/>
                  </a:cubicBezTo>
                  <a:cubicBezTo>
                    <a:pt x="2288" y="2920"/>
                    <a:pt x="2349" y="2926"/>
                    <a:pt x="2408" y="2926"/>
                  </a:cubicBezTo>
                  <a:cubicBezTo>
                    <a:pt x="2863" y="2926"/>
                    <a:pt x="3223" y="2539"/>
                    <a:pt x="3096" y="2096"/>
                  </a:cubicBezTo>
                  <a:cubicBezTo>
                    <a:pt x="2941" y="1525"/>
                    <a:pt x="2203" y="1120"/>
                    <a:pt x="1762" y="703"/>
                  </a:cubicBezTo>
                  <a:cubicBezTo>
                    <a:pt x="1536" y="489"/>
                    <a:pt x="1286" y="227"/>
                    <a:pt x="1012"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3"/>
            <p:cNvSpPr/>
            <p:nvPr/>
          </p:nvSpPr>
          <p:spPr>
            <a:xfrm>
              <a:off x="9251225" y="17482150"/>
              <a:ext cx="75125" cy="85300"/>
            </a:xfrm>
            <a:custGeom>
              <a:rect b="b" l="l" r="r" t="t"/>
              <a:pathLst>
                <a:path extrusionOk="0" h="3412" w="3005">
                  <a:moveTo>
                    <a:pt x="361" y="0"/>
                  </a:moveTo>
                  <a:cubicBezTo>
                    <a:pt x="174" y="0"/>
                    <a:pt x="0" y="187"/>
                    <a:pt x="57" y="365"/>
                  </a:cubicBezTo>
                  <a:cubicBezTo>
                    <a:pt x="223" y="913"/>
                    <a:pt x="521" y="1401"/>
                    <a:pt x="831" y="1901"/>
                  </a:cubicBezTo>
                  <a:cubicBezTo>
                    <a:pt x="1140" y="2401"/>
                    <a:pt x="1402" y="2985"/>
                    <a:pt x="1914" y="3306"/>
                  </a:cubicBezTo>
                  <a:cubicBezTo>
                    <a:pt x="2027" y="3379"/>
                    <a:pt x="2144" y="3411"/>
                    <a:pt x="2256" y="3411"/>
                  </a:cubicBezTo>
                  <a:cubicBezTo>
                    <a:pt x="2657" y="3411"/>
                    <a:pt x="3005" y="3008"/>
                    <a:pt x="2902" y="2627"/>
                  </a:cubicBezTo>
                  <a:cubicBezTo>
                    <a:pt x="2748" y="2080"/>
                    <a:pt x="2200" y="1639"/>
                    <a:pt x="1795" y="1211"/>
                  </a:cubicBezTo>
                  <a:cubicBezTo>
                    <a:pt x="1402" y="782"/>
                    <a:pt x="1009" y="365"/>
                    <a:pt x="509" y="44"/>
                  </a:cubicBezTo>
                  <a:cubicBezTo>
                    <a:pt x="462" y="14"/>
                    <a:pt x="411" y="0"/>
                    <a:pt x="361"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3"/>
            <p:cNvSpPr/>
            <p:nvPr/>
          </p:nvSpPr>
          <p:spPr>
            <a:xfrm>
              <a:off x="9141000" y="17558000"/>
              <a:ext cx="80650" cy="85250"/>
            </a:xfrm>
            <a:custGeom>
              <a:rect b="b" l="l" r="r" t="t"/>
              <a:pathLst>
                <a:path extrusionOk="0" h="3410" w="3226">
                  <a:moveTo>
                    <a:pt x="523" y="1"/>
                  </a:moveTo>
                  <a:cubicBezTo>
                    <a:pt x="416" y="1"/>
                    <a:pt x="313" y="41"/>
                    <a:pt x="275" y="141"/>
                  </a:cubicBezTo>
                  <a:cubicBezTo>
                    <a:pt x="1" y="689"/>
                    <a:pt x="275" y="1284"/>
                    <a:pt x="537" y="1796"/>
                  </a:cubicBezTo>
                  <a:cubicBezTo>
                    <a:pt x="811" y="2332"/>
                    <a:pt x="1287" y="3094"/>
                    <a:pt x="1894" y="3344"/>
                  </a:cubicBezTo>
                  <a:cubicBezTo>
                    <a:pt x="2009" y="3389"/>
                    <a:pt x="2125" y="3410"/>
                    <a:pt x="2238" y="3410"/>
                  </a:cubicBezTo>
                  <a:cubicBezTo>
                    <a:pt x="2779" y="3410"/>
                    <a:pt x="3226" y="2929"/>
                    <a:pt x="2930" y="2368"/>
                  </a:cubicBezTo>
                  <a:cubicBezTo>
                    <a:pt x="2668" y="1903"/>
                    <a:pt x="2120" y="1558"/>
                    <a:pt x="1739" y="1141"/>
                  </a:cubicBezTo>
                  <a:cubicBezTo>
                    <a:pt x="1418" y="760"/>
                    <a:pt x="1168" y="260"/>
                    <a:pt x="692" y="34"/>
                  </a:cubicBezTo>
                  <a:cubicBezTo>
                    <a:pt x="641" y="13"/>
                    <a:pt x="581" y="1"/>
                    <a:pt x="523"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3"/>
            <p:cNvSpPr/>
            <p:nvPr/>
          </p:nvSpPr>
          <p:spPr>
            <a:xfrm>
              <a:off x="9027200" y="17760850"/>
              <a:ext cx="65025" cy="87950"/>
            </a:xfrm>
            <a:custGeom>
              <a:rect b="b" l="l" r="r" t="t"/>
              <a:pathLst>
                <a:path extrusionOk="0" h="3518" w="2601">
                  <a:moveTo>
                    <a:pt x="371" y="0"/>
                  </a:moveTo>
                  <a:cubicBezTo>
                    <a:pt x="194" y="0"/>
                    <a:pt x="1" y="106"/>
                    <a:pt x="29" y="290"/>
                  </a:cubicBezTo>
                  <a:cubicBezTo>
                    <a:pt x="76" y="731"/>
                    <a:pt x="291" y="1147"/>
                    <a:pt x="445" y="1564"/>
                  </a:cubicBezTo>
                  <a:cubicBezTo>
                    <a:pt x="612" y="2040"/>
                    <a:pt x="719" y="2516"/>
                    <a:pt x="874" y="2993"/>
                  </a:cubicBezTo>
                  <a:cubicBezTo>
                    <a:pt x="1007" y="3358"/>
                    <a:pt x="1323" y="3517"/>
                    <a:pt x="1640" y="3517"/>
                  </a:cubicBezTo>
                  <a:cubicBezTo>
                    <a:pt x="2119" y="3517"/>
                    <a:pt x="2601" y="3154"/>
                    <a:pt x="2457" y="2588"/>
                  </a:cubicBezTo>
                  <a:cubicBezTo>
                    <a:pt x="2315" y="2052"/>
                    <a:pt x="2017" y="1540"/>
                    <a:pt x="1684" y="1088"/>
                  </a:cubicBezTo>
                  <a:cubicBezTo>
                    <a:pt x="1374" y="683"/>
                    <a:pt x="1029" y="242"/>
                    <a:pt x="517" y="28"/>
                  </a:cubicBezTo>
                  <a:cubicBezTo>
                    <a:pt x="474" y="9"/>
                    <a:pt x="423" y="0"/>
                    <a:pt x="371"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3"/>
            <p:cNvSpPr/>
            <p:nvPr/>
          </p:nvSpPr>
          <p:spPr>
            <a:xfrm>
              <a:off x="9013800" y="17588575"/>
              <a:ext cx="81475" cy="91675"/>
            </a:xfrm>
            <a:custGeom>
              <a:rect b="b" l="l" r="r" t="t"/>
              <a:pathLst>
                <a:path extrusionOk="0" h="3667" w="3259">
                  <a:moveTo>
                    <a:pt x="299" y="0"/>
                  </a:moveTo>
                  <a:cubicBezTo>
                    <a:pt x="121" y="0"/>
                    <a:pt x="1" y="224"/>
                    <a:pt x="76" y="394"/>
                  </a:cubicBezTo>
                  <a:cubicBezTo>
                    <a:pt x="493" y="1287"/>
                    <a:pt x="862" y="2192"/>
                    <a:pt x="1255" y="3097"/>
                  </a:cubicBezTo>
                  <a:cubicBezTo>
                    <a:pt x="1418" y="3500"/>
                    <a:pt x="1753" y="3667"/>
                    <a:pt x="2085" y="3667"/>
                  </a:cubicBezTo>
                  <a:cubicBezTo>
                    <a:pt x="2675" y="3667"/>
                    <a:pt x="3259" y="3141"/>
                    <a:pt x="2862" y="2478"/>
                  </a:cubicBezTo>
                  <a:cubicBezTo>
                    <a:pt x="2243" y="1466"/>
                    <a:pt x="1458" y="716"/>
                    <a:pt x="446" y="49"/>
                  </a:cubicBezTo>
                  <a:cubicBezTo>
                    <a:pt x="394" y="15"/>
                    <a:pt x="345" y="0"/>
                    <a:pt x="299"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3"/>
            <p:cNvSpPr/>
            <p:nvPr/>
          </p:nvSpPr>
          <p:spPr>
            <a:xfrm>
              <a:off x="9203225" y="17750300"/>
              <a:ext cx="88225" cy="96325"/>
            </a:xfrm>
            <a:custGeom>
              <a:rect b="b" l="l" r="r" t="t"/>
              <a:pathLst>
                <a:path extrusionOk="0" h="3853" w="3529">
                  <a:moveTo>
                    <a:pt x="438" y="1"/>
                  </a:moveTo>
                  <a:cubicBezTo>
                    <a:pt x="221" y="1"/>
                    <a:pt x="0" y="136"/>
                    <a:pt x="24" y="367"/>
                  </a:cubicBezTo>
                  <a:cubicBezTo>
                    <a:pt x="179" y="1545"/>
                    <a:pt x="905" y="2700"/>
                    <a:pt x="1739" y="3593"/>
                  </a:cubicBezTo>
                  <a:cubicBezTo>
                    <a:pt x="1910" y="3776"/>
                    <a:pt x="2110" y="3853"/>
                    <a:pt x="2306" y="3853"/>
                  </a:cubicBezTo>
                  <a:cubicBezTo>
                    <a:pt x="2940" y="3853"/>
                    <a:pt x="3529" y="3053"/>
                    <a:pt x="2965" y="2462"/>
                  </a:cubicBezTo>
                  <a:cubicBezTo>
                    <a:pt x="2203" y="1688"/>
                    <a:pt x="1512" y="843"/>
                    <a:pt x="727" y="105"/>
                  </a:cubicBezTo>
                  <a:cubicBezTo>
                    <a:pt x="652" y="34"/>
                    <a:pt x="545" y="1"/>
                    <a:pt x="438"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3"/>
            <p:cNvSpPr/>
            <p:nvPr/>
          </p:nvSpPr>
          <p:spPr>
            <a:xfrm>
              <a:off x="9377125" y="17702075"/>
              <a:ext cx="102050" cy="89850"/>
            </a:xfrm>
            <a:custGeom>
              <a:rect b="b" l="l" r="r" t="t"/>
              <a:pathLst>
                <a:path extrusionOk="0" h="3594" w="4082">
                  <a:moveTo>
                    <a:pt x="426" y="1"/>
                  </a:moveTo>
                  <a:cubicBezTo>
                    <a:pt x="176" y="1"/>
                    <a:pt x="0" y="265"/>
                    <a:pt x="117" y="498"/>
                  </a:cubicBezTo>
                  <a:cubicBezTo>
                    <a:pt x="438" y="1153"/>
                    <a:pt x="926" y="1712"/>
                    <a:pt x="1450" y="2284"/>
                  </a:cubicBezTo>
                  <a:cubicBezTo>
                    <a:pt x="1938" y="2808"/>
                    <a:pt x="2498" y="3582"/>
                    <a:pt x="3308" y="3593"/>
                  </a:cubicBezTo>
                  <a:cubicBezTo>
                    <a:pt x="3831" y="3593"/>
                    <a:pt x="4081" y="3141"/>
                    <a:pt x="4022" y="2724"/>
                  </a:cubicBezTo>
                  <a:cubicBezTo>
                    <a:pt x="3927" y="2069"/>
                    <a:pt x="2974" y="1629"/>
                    <a:pt x="2438" y="1236"/>
                  </a:cubicBezTo>
                  <a:cubicBezTo>
                    <a:pt x="1843" y="807"/>
                    <a:pt x="1272" y="379"/>
                    <a:pt x="605" y="45"/>
                  </a:cubicBezTo>
                  <a:cubicBezTo>
                    <a:pt x="543" y="15"/>
                    <a:pt x="482" y="1"/>
                    <a:pt x="426"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3"/>
            <p:cNvSpPr/>
            <p:nvPr/>
          </p:nvSpPr>
          <p:spPr>
            <a:xfrm>
              <a:off x="9408100" y="17904225"/>
              <a:ext cx="104500" cy="101950"/>
            </a:xfrm>
            <a:custGeom>
              <a:rect b="b" l="l" r="r" t="t"/>
              <a:pathLst>
                <a:path extrusionOk="0" h="4078" w="4180">
                  <a:moveTo>
                    <a:pt x="483" y="0"/>
                  </a:moveTo>
                  <a:cubicBezTo>
                    <a:pt x="245" y="0"/>
                    <a:pt x="1" y="188"/>
                    <a:pt x="104" y="437"/>
                  </a:cubicBezTo>
                  <a:cubicBezTo>
                    <a:pt x="664" y="1699"/>
                    <a:pt x="1461" y="2794"/>
                    <a:pt x="2426" y="3842"/>
                  </a:cubicBezTo>
                  <a:cubicBezTo>
                    <a:pt x="2581" y="4008"/>
                    <a:pt x="2767" y="4078"/>
                    <a:pt x="2951" y="4078"/>
                  </a:cubicBezTo>
                  <a:cubicBezTo>
                    <a:pt x="3572" y="4078"/>
                    <a:pt x="4180" y="3291"/>
                    <a:pt x="3593" y="2758"/>
                  </a:cubicBezTo>
                  <a:cubicBezTo>
                    <a:pt x="2640" y="1877"/>
                    <a:pt x="1699" y="949"/>
                    <a:pt x="735" y="91"/>
                  </a:cubicBezTo>
                  <a:cubicBezTo>
                    <a:pt x="665" y="28"/>
                    <a:pt x="574" y="0"/>
                    <a:pt x="483"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3"/>
            <p:cNvSpPr/>
            <p:nvPr/>
          </p:nvSpPr>
          <p:spPr>
            <a:xfrm>
              <a:off x="9602050" y="17732325"/>
              <a:ext cx="102375" cy="93725"/>
            </a:xfrm>
            <a:custGeom>
              <a:rect b="b" l="l" r="r" t="t"/>
              <a:pathLst>
                <a:path extrusionOk="0" h="3749" w="4095">
                  <a:moveTo>
                    <a:pt x="624" y="1"/>
                  </a:moveTo>
                  <a:cubicBezTo>
                    <a:pt x="316" y="1"/>
                    <a:pt x="1" y="270"/>
                    <a:pt x="133" y="562"/>
                  </a:cubicBezTo>
                  <a:cubicBezTo>
                    <a:pt x="585" y="1610"/>
                    <a:pt x="1442" y="2586"/>
                    <a:pt x="2192" y="3467"/>
                  </a:cubicBezTo>
                  <a:cubicBezTo>
                    <a:pt x="2360" y="3666"/>
                    <a:pt x="2567" y="3749"/>
                    <a:pt x="2774" y="3749"/>
                  </a:cubicBezTo>
                  <a:cubicBezTo>
                    <a:pt x="3434" y="3749"/>
                    <a:pt x="4095" y="2905"/>
                    <a:pt x="3478" y="2288"/>
                  </a:cubicBezTo>
                  <a:cubicBezTo>
                    <a:pt x="3085" y="1872"/>
                    <a:pt x="2633" y="1491"/>
                    <a:pt x="2192" y="1098"/>
                  </a:cubicBezTo>
                  <a:cubicBezTo>
                    <a:pt x="1776" y="729"/>
                    <a:pt x="1359" y="336"/>
                    <a:pt x="859" y="62"/>
                  </a:cubicBezTo>
                  <a:cubicBezTo>
                    <a:pt x="787" y="19"/>
                    <a:pt x="706" y="1"/>
                    <a:pt x="624"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3"/>
            <p:cNvSpPr/>
            <p:nvPr/>
          </p:nvSpPr>
          <p:spPr>
            <a:xfrm>
              <a:off x="9638650" y="17597875"/>
              <a:ext cx="100750" cy="92875"/>
            </a:xfrm>
            <a:custGeom>
              <a:rect b="b" l="l" r="r" t="t"/>
              <a:pathLst>
                <a:path extrusionOk="0" h="3715" w="4030">
                  <a:moveTo>
                    <a:pt x="404" y="0"/>
                  </a:moveTo>
                  <a:cubicBezTo>
                    <a:pt x="194" y="0"/>
                    <a:pt x="0" y="182"/>
                    <a:pt x="74" y="392"/>
                  </a:cubicBezTo>
                  <a:cubicBezTo>
                    <a:pt x="228" y="904"/>
                    <a:pt x="633" y="1356"/>
                    <a:pt x="967" y="1808"/>
                  </a:cubicBezTo>
                  <a:cubicBezTo>
                    <a:pt x="1324" y="2297"/>
                    <a:pt x="1657" y="2785"/>
                    <a:pt x="1979" y="3309"/>
                  </a:cubicBezTo>
                  <a:cubicBezTo>
                    <a:pt x="2155" y="3596"/>
                    <a:pt x="2417" y="3715"/>
                    <a:pt x="2681" y="3715"/>
                  </a:cubicBezTo>
                  <a:cubicBezTo>
                    <a:pt x="3347" y="3715"/>
                    <a:pt x="4029" y="2966"/>
                    <a:pt x="3407" y="2285"/>
                  </a:cubicBezTo>
                  <a:cubicBezTo>
                    <a:pt x="2645" y="1463"/>
                    <a:pt x="1657" y="320"/>
                    <a:pt x="490" y="11"/>
                  </a:cubicBezTo>
                  <a:cubicBezTo>
                    <a:pt x="462" y="3"/>
                    <a:pt x="433" y="0"/>
                    <a:pt x="404"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3"/>
            <p:cNvSpPr/>
            <p:nvPr/>
          </p:nvSpPr>
          <p:spPr>
            <a:xfrm>
              <a:off x="9793175" y="17525275"/>
              <a:ext cx="114050" cy="88500"/>
            </a:xfrm>
            <a:custGeom>
              <a:rect b="b" l="l" r="r" t="t"/>
              <a:pathLst>
                <a:path extrusionOk="0" h="3540" w="4562">
                  <a:moveTo>
                    <a:pt x="564" y="1"/>
                  </a:moveTo>
                  <a:cubicBezTo>
                    <a:pt x="289" y="1"/>
                    <a:pt x="1" y="231"/>
                    <a:pt x="108" y="509"/>
                  </a:cubicBezTo>
                  <a:cubicBezTo>
                    <a:pt x="358" y="1141"/>
                    <a:pt x="953" y="1617"/>
                    <a:pt x="1453" y="2093"/>
                  </a:cubicBezTo>
                  <a:cubicBezTo>
                    <a:pt x="1989" y="2605"/>
                    <a:pt x="2537" y="3248"/>
                    <a:pt x="3275" y="3486"/>
                  </a:cubicBezTo>
                  <a:cubicBezTo>
                    <a:pt x="3377" y="3523"/>
                    <a:pt x="3477" y="3540"/>
                    <a:pt x="3571" y="3540"/>
                  </a:cubicBezTo>
                  <a:cubicBezTo>
                    <a:pt x="4174" y="3540"/>
                    <a:pt x="4562" y="2848"/>
                    <a:pt x="4263" y="2343"/>
                  </a:cubicBezTo>
                  <a:cubicBezTo>
                    <a:pt x="3918" y="1760"/>
                    <a:pt x="3120" y="1355"/>
                    <a:pt x="2537" y="986"/>
                  </a:cubicBezTo>
                  <a:cubicBezTo>
                    <a:pt x="1965" y="629"/>
                    <a:pt x="1346" y="140"/>
                    <a:pt x="655" y="9"/>
                  </a:cubicBezTo>
                  <a:cubicBezTo>
                    <a:pt x="626" y="3"/>
                    <a:pt x="595" y="1"/>
                    <a:pt x="564"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3"/>
            <p:cNvSpPr/>
            <p:nvPr/>
          </p:nvSpPr>
          <p:spPr>
            <a:xfrm>
              <a:off x="9939275" y="17446925"/>
              <a:ext cx="111475" cy="90625"/>
            </a:xfrm>
            <a:custGeom>
              <a:rect b="b" l="l" r="r" t="t"/>
              <a:pathLst>
                <a:path extrusionOk="0" h="3625" w="4459">
                  <a:moveTo>
                    <a:pt x="521" y="1"/>
                  </a:moveTo>
                  <a:cubicBezTo>
                    <a:pt x="247" y="1"/>
                    <a:pt x="1" y="247"/>
                    <a:pt x="86" y="512"/>
                  </a:cubicBezTo>
                  <a:cubicBezTo>
                    <a:pt x="276" y="1084"/>
                    <a:pt x="741" y="1536"/>
                    <a:pt x="1146" y="2000"/>
                  </a:cubicBezTo>
                  <a:cubicBezTo>
                    <a:pt x="1574" y="2489"/>
                    <a:pt x="2015" y="3024"/>
                    <a:pt x="2550" y="3405"/>
                  </a:cubicBezTo>
                  <a:cubicBezTo>
                    <a:pt x="2764" y="3559"/>
                    <a:pt x="2987" y="3625"/>
                    <a:pt x="3196" y="3625"/>
                  </a:cubicBezTo>
                  <a:cubicBezTo>
                    <a:pt x="3911" y="3625"/>
                    <a:pt x="4459" y="2859"/>
                    <a:pt x="3860" y="2215"/>
                  </a:cubicBezTo>
                  <a:cubicBezTo>
                    <a:pt x="3420" y="1738"/>
                    <a:pt x="2824" y="1346"/>
                    <a:pt x="2277" y="953"/>
                  </a:cubicBezTo>
                  <a:cubicBezTo>
                    <a:pt x="1765" y="595"/>
                    <a:pt x="1265" y="179"/>
                    <a:pt x="622" y="12"/>
                  </a:cubicBezTo>
                  <a:cubicBezTo>
                    <a:pt x="588" y="4"/>
                    <a:pt x="554" y="1"/>
                    <a:pt x="521"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3"/>
            <p:cNvSpPr/>
            <p:nvPr/>
          </p:nvSpPr>
          <p:spPr>
            <a:xfrm>
              <a:off x="9738075" y="17406225"/>
              <a:ext cx="88550" cy="71800"/>
            </a:xfrm>
            <a:custGeom>
              <a:rect b="b" l="l" r="r" t="t"/>
              <a:pathLst>
                <a:path extrusionOk="0" h="2872" w="3542">
                  <a:moveTo>
                    <a:pt x="587" y="0"/>
                  </a:moveTo>
                  <a:cubicBezTo>
                    <a:pt x="271" y="0"/>
                    <a:pt x="1" y="235"/>
                    <a:pt x="97" y="557"/>
                  </a:cubicBezTo>
                  <a:cubicBezTo>
                    <a:pt x="240" y="1033"/>
                    <a:pt x="657" y="1426"/>
                    <a:pt x="1038" y="1771"/>
                  </a:cubicBezTo>
                  <a:cubicBezTo>
                    <a:pt x="1431" y="2164"/>
                    <a:pt x="1812" y="2652"/>
                    <a:pt x="2383" y="2831"/>
                  </a:cubicBezTo>
                  <a:cubicBezTo>
                    <a:pt x="2475" y="2858"/>
                    <a:pt x="2562" y="2871"/>
                    <a:pt x="2644" y="2871"/>
                  </a:cubicBezTo>
                  <a:cubicBezTo>
                    <a:pt x="3230" y="2871"/>
                    <a:pt x="3542" y="2216"/>
                    <a:pt x="3312" y="1735"/>
                  </a:cubicBezTo>
                  <a:cubicBezTo>
                    <a:pt x="3086" y="1283"/>
                    <a:pt x="2466" y="985"/>
                    <a:pt x="2050" y="688"/>
                  </a:cubicBezTo>
                  <a:cubicBezTo>
                    <a:pt x="1645" y="414"/>
                    <a:pt x="1216" y="80"/>
                    <a:pt x="692" y="9"/>
                  </a:cubicBezTo>
                  <a:cubicBezTo>
                    <a:pt x="657" y="3"/>
                    <a:pt x="622" y="0"/>
                    <a:pt x="587"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3"/>
            <p:cNvSpPr/>
            <p:nvPr/>
          </p:nvSpPr>
          <p:spPr>
            <a:xfrm>
              <a:off x="9231100" y="17919975"/>
              <a:ext cx="93000" cy="100675"/>
            </a:xfrm>
            <a:custGeom>
              <a:rect b="b" l="l" r="r" t="t"/>
              <a:pathLst>
                <a:path extrusionOk="0" h="4027" w="3720">
                  <a:moveTo>
                    <a:pt x="543" y="0"/>
                  </a:moveTo>
                  <a:cubicBezTo>
                    <a:pt x="235" y="0"/>
                    <a:pt x="1" y="234"/>
                    <a:pt x="76" y="545"/>
                  </a:cubicBezTo>
                  <a:cubicBezTo>
                    <a:pt x="219" y="1188"/>
                    <a:pt x="802" y="1771"/>
                    <a:pt x="1124" y="2343"/>
                  </a:cubicBezTo>
                  <a:cubicBezTo>
                    <a:pt x="1457" y="2938"/>
                    <a:pt x="1660" y="3807"/>
                    <a:pt x="2422" y="3998"/>
                  </a:cubicBezTo>
                  <a:cubicBezTo>
                    <a:pt x="2485" y="4017"/>
                    <a:pt x="2549" y="4026"/>
                    <a:pt x="2612" y="4026"/>
                  </a:cubicBezTo>
                  <a:cubicBezTo>
                    <a:pt x="2857" y="4026"/>
                    <a:pt x="3089" y="3889"/>
                    <a:pt x="3231" y="3700"/>
                  </a:cubicBezTo>
                  <a:cubicBezTo>
                    <a:pt x="3719" y="3021"/>
                    <a:pt x="3017" y="2033"/>
                    <a:pt x="2552" y="1474"/>
                  </a:cubicBezTo>
                  <a:cubicBezTo>
                    <a:pt x="2100" y="902"/>
                    <a:pt x="1457" y="140"/>
                    <a:pt x="647" y="9"/>
                  </a:cubicBezTo>
                  <a:cubicBezTo>
                    <a:pt x="612" y="3"/>
                    <a:pt x="577" y="0"/>
                    <a:pt x="543"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3"/>
            <p:cNvSpPr/>
            <p:nvPr/>
          </p:nvSpPr>
          <p:spPr>
            <a:xfrm>
              <a:off x="9589775" y="17916700"/>
              <a:ext cx="125500" cy="90175"/>
            </a:xfrm>
            <a:custGeom>
              <a:rect b="b" l="l" r="r" t="t"/>
              <a:pathLst>
                <a:path extrusionOk="0" h="3607" w="5020">
                  <a:moveTo>
                    <a:pt x="676" y="0"/>
                  </a:moveTo>
                  <a:cubicBezTo>
                    <a:pt x="312" y="0"/>
                    <a:pt x="1" y="337"/>
                    <a:pt x="219" y="664"/>
                  </a:cubicBezTo>
                  <a:cubicBezTo>
                    <a:pt x="576" y="1200"/>
                    <a:pt x="1088" y="1605"/>
                    <a:pt x="1576" y="2033"/>
                  </a:cubicBezTo>
                  <a:cubicBezTo>
                    <a:pt x="2088" y="2474"/>
                    <a:pt x="2576" y="2986"/>
                    <a:pt x="3124" y="3390"/>
                  </a:cubicBezTo>
                  <a:cubicBezTo>
                    <a:pt x="3335" y="3542"/>
                    <a:pt x="3557" y="3607"/>
                    <a:pt x="3765" y="3607"/>
                  </a:cubicBezTo>
                  <a:cubicBezTo>
                    <a:pt x="4473" y="3607"/>
                    <a:pt x="5020" y="2856"/>
                    <a:pt x="4422" y="2212"/>
                  </a:cubicBezTo>
                  <a:cubicBezTo>
                    <a:pt x="3946" y="1700"/>
                    <a:pt x="3291" y="1271"/>
                    <a:pt x="2695" y="890"/>
                  </a:cubicBezTo>
                  <a:cubicBezTo>
                    <a:pt x="2100" y="497"/>
                    <a:pt x="1505" y="140"/>
                    <a:pt x="778" y="9"/>
                  </a:cubicBezTo>
                  <a:cubicBezTo>
                    <a:pt x="744" y="3"/>
                    <a:pt x="710" y="0"/>
                    <a:pt x="676"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3"/>
            <p:cNvSpPr/>
            <p:nvPr/>
          </p:nvSpPr>
          <p:spPr>
            <a:xfrm>
              <a:off x="9802100" y="17754150"/>
              <a:ext cx="119550" cy="84200"/>
            </a:xfrm>
            <a:custGeom>
              <a:rect b="b" l="l" r="r" t="t"/>
              <a:pathLst>
                <a:path extrusionOk="0" h="3368" w="4782">
                  <a:moveTo>
                    <a:pt x="667" y="1"/>
                  </a:moveTo>
                  <a:cubicBezTo>
                    <a:pt x="266" y="1"/>
                    <a:pt x="0" y="448"/>
                    <a:pt x="298" y="796"/>
                  </a:cubicBezTo>
                  <a:cubicBezTo>
                    <a:pt x="715" y="1249"/>
                    <a:pt x="1215" y="1641"/>
                    <a:pt x="1644" y="2070"/>
                  </a:cubicBezTo>
                  <a:cubicBezTo>
                    <a:pt x="2072" y="2499"/>
                    <a:pt x="2549" y="2951"/>
                    <a:pt x="3096" y="3249"/>
                  </a:cubicBezTo>
                  <a:cubicBezTo>
                    <a:pt x="3242" y="3331"/>
                    <a:pt x="3390" y="3368"/>
                    <a:pt x="3532" y="3368"/>
                  </a:cubicBezTo>
                  <a:cubicBezTo>
                    <a:pt x="4228" y="3368"/>
                    <a:pt x="4781" y="2497"/>
                    <a:pt x="4168" y="1963"/>
                  </a:cubicBezTo>
                  <a:cubicBezTo>
                    <a:pt x="3727" y="1570"/>
                    <a:pt x="3132" y="1237"/>
                    <a:pt x="2584" y="951"/>
                  </a:cubicBezTo>
                  <a:cubicBezTo>
                    <a:pt x="2013" y="677"/>
                    <a:pt x="1477" y="332"/>
                    <a:pt x="918" y="58"/>
                  </a:cubicBezTo>
                  <a:cubicBezTo>
                    <a:pt x="831" y="19"/>
                    <a:pt x="746" y="1"/>
                    <a:pt x="667"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3"/>
            <p:cNvSpPr/>
            <p:nvPr/>
          </p:nvSpPr>
          <p:spPr>
            <a:xfrm>
              <a:off x="9797475" y="17919500"/>
              <a:ext cx="112700" cy="93825"/>
            </a:xfrm>
            <a:custGeom>
              <a:rect b="b" l="l" r="r" t="t"/>
              <a:pathLst>
                <a:path extrusionOk="0" h="3753" w="4508">
                  <a:moveTo>
                    <a:pt x="476" y="1"/>
                  </a:moveTo>
                  <a:cubicBezTo>
                    <a:pt x="165" y="1"/>
                    <a:pt x="0" y="377"/>
                    <a:pt x="114" y="635"/>
                  </a:cubicBezTo>
                  <a:cubicBezTo>
                    <a:pt x="460" y="1338"/>
                    <a:pt x="1186" y="1981"/>
                    <a:pt x="1769" y="2528"/>
                  </a:cubicBezTo>
                  <a:cubicBezTo>
                    <a:pt x="2241" y="2979"/>
                    <a:pt x="2823" y="3753"/>
                    <a:pt x="3557" y="3753"/>
                  </a:cubicBezTo>
                  <a:cubicBezTo>
                    <a:pt x="3657" y="3753"/>
                    <a:pt x="3759" y="3738"/>
                    <a:pt x="3865" y="3707"/>
                  </a:cubicBezTo>
                  <a:cubicBezTo>
                    <a:pt x="4079" y="3648"/>
                    <a:pt x="4305" y="3481"/>
                    <a:pt x="4341" y="3255"/>
                  </a:cubicBezTo>
                  <a:cubicBezTo>
                    <a:pt x="4508" y="2302"/>
                    <a:pt x="3508" y="1897"/>
                    <a:pt x="2805" y="1397"/>
                  </a:cubicBezTo>
                  <a:cubicBezTo>
                    <a:pt x="2138" y="909"/>
                    <a:pt x="1424" y="314"/>
                    <a:pt x="626" y="28"/>
                  </a:cubicBezTo>
                  <a:cubicBezTo>
                    <a:pt x="573" y="9"/>
                    <a:pt x="523" y="1"/>
                    <a:pt x="476"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6" name="Google Shape;96;p3"/>
          <p:cNvGrpSpPr/>
          <p:nvPr/>
        </p:nvGrpSpPr>
        <p:grpSpPr>
          <a:xfrm>
            <a:off x="5992850" y="-272675"/>
            <a:ext cx="3754375" cy="1690150"/>
            <a:chOff x="5992850" y="-272675"/>
            <a:chExt cx="3754375" cy="1690150"/>
          </a:xfrm>
        </p:grpSpPr>
        <p:sp>
          <p:nvSpPr>
            <p:cNvPr id="97" name="Google Shape;97;p3"/>
            <p:cNvSpPr/>
            <p:nvPr/>
          </p:nvSpPr>
          <p:spPr>
            <a:xfrm>
              <a:off x="5992850" y="-156600"/>
              <a:ext cx="3754375" cy="1574075"/>
            </a:xfrm>
            <a:custGeom>
              <a:rect b="b" l="l" r="r" t="t"/>
              <a:pathLst>
                <a:path extrusionOk="0" h="62963" w="150175">
                  <a:moveTo>
                    <a:pt x="1798" y="1"/>
                  </a:moveTo>
                  <a:lnTo>
                    <a:pt x="1798" y="1"/>
                  </a:lnTo>
                  <a:cubicBezTo>
                    <a:pt x="858" y="9883"/>
                    <a:pt x="1" y="20253"/>
                    <a:pt x="3846" y="29409"/>
                  </a:cubicBezTo>
                  <a:cubicBezTo>
                    <a:pt x="7107" y="37139"/>
                    <a:pt x="14929" y="43550"/>
                    <a:pt x="22995" y="43550"/>
                  </a:cubicBezTo>
                  <a:cubicBezTo>
                    <a:pt x="24471" y="43550"/>
                    <a:pt x="25955" y="43335"/>
                    <a:pt x="27421" y="42875"/>
                  </a:cubicBezTo>
                  <a:cubicBezTo>
                    <a:pt x="34374" y="40684"/>
                    <a:pt x="38946" y="33826"/>
                    <a:pt x="45685" y="31052"/>
                  </a:cubicBezTo>
                  <a:cubicBezTo>
                    <a:pt x="47722" y="30214"/>
                    <a:pt x="49921" y="29803"/>
                    <a:pt x="52124" y="29803"/>
                  </a:cubicBezTo>
                  <a:cubicBezTo>
                    <a:pt x="55585" y="29803"/>
                    <a:pt x="59053" y="30819"/>
                    <a:pt x="61913" y="32790"/>
                  </a:cubicBezTo>
                  <a:cubicBezTo>
                    <a:pt x="69057" y="37684"/>
                    <a:pt x="71462" y="47042"/>
                    <a:pt x="77153" y="53567"/>
                  </a:cubicBezTo>
                  <a:cubicBezTo>
                    <a:pt x="82653" y="59885"/>
                    <a:pt x="91055" y="62963"/>
                    <a:pt x="99510" y="62963"/>
                  </a:cubicBezTo>
                  <a:cubicBezTo>
                    <a:pt x="103356" y="62963"/>
                    <a:pt x="107213" y="62326"/>
                    <a:pt x="110812" y="61068"/>
                  </a:cubicBezTo>
                  <a:cubicBezTo>
                    <a:pt x="122337" y="57032"/>
                    <a:pt x="131350" y="47578"/>
                    <a:pt x="137244" y="36898"/>
                  </a:cubicBezTo>
                  <a:cubicBezTo>
                    <a:pt x="143137" y="26206"/>
                    <a:pt x="146269" y="14241"/>
                    <a:pt x="149103" y="2370"/>
                  </a:cubicBezTo>
                  <a:lnTo>
                    <a:pt x="150174" y="1644"/>
                  </a:lnTo>
                  <a:lnTo>
                    <a:pt x="150174" y="1644"/>
                  </a:lnTo>
                  <a:cubicBezTo>
                    <a:pt x="137475" y="4678"/>
                    <a:pt x="124461" y="5608"/>
                    <a:pt x="111381" y="5608"/>
                  </a:cubicBezTo>
                  <a:cubicBezTo>
                    <a:pt x="101159" y="5608"/>
                    <a:pt x="90897" y="5040"/>
                    <a:pt x="80713" y="4466"/>
                  </a:cubicBezTo>
                  <a:cubicBezTo>
                    <a:pt x="54412" y="2977"/>
                    <a:pt x="28111" y="1489"/>
                    <a:pt x="1798" y="1"/>
                  </a:cubicBezTo>
                  <a:close/>
                </a:path>
              </a:pathLst>
            </a:custGeom>
            <a:solidFill>
              <a:srgbClr val="EEC4B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3"/>
            <p:cNvSpPr/>
            <p:nvPr/>
          </p:nvSpPr>
          <p:spPr>
            <a:xfrm>
              <a:off x="6205975" y="-227175"/>
              <a:ext cx="3338000" cy="1462150"/>
            </a:xfrm>
            <a:custGeom>
              <a:rect b="b" l="l" r="r" t="t"/>
              <a:pathLst>
                <a:path extrusionOk="0" h="58486" w="133520">
                  <a:moveTo>
                    <a:pt x="3679" y="1"/>
                  </a:moveTo>
                  <a:cubicBezTo>
                    <a:pt x="3441" y="1"/>
                    <a:pt x="3148" y="129"/>
                    <a:pt x="3108" y="335"/>
                  </a:cubicBezTo>
                  <a:cubicBezTo>
                    <a:pt x="1572" y="8848"/>
                    <a:pt x="0" y="18123"/>
                    <a:pt x="4084" y="26184"/>
                  </a:cubicBezTo>
                  <a:cubicBezTo>
                    <a:pt x="5668" y="29315"/>
                    <a:pt x="8097" y="32065"/>
                    <a:pt x="11157" y="33792"/>
                  </a:cubicBezTo>
                  <a:cubicBezTo>
                    <a:pt x="13311" y="34999"/>
                    <a:pt x="15684" y="35516"/>
                    <a:pt x="18084" y="35516"/>
                  </a:cubicBezTo>
                  <a:cubicBezTo>
                    <a:pt x="19305" y="35516"/>
                    <a:pt x="20533" y="35382"/>
                    <a:pt x="21741" y="35137"/>
                  </a:cubicBezTo>
                  <a:cubicBezTo>
                    <a:pt x="25777" y="34316"/>
                    <a:pt x="29492" y="32315"/>
                    <a:pt x="33183" y="30553"/>
                  </a:cubicBezTo>
                  <a:cubicBezTo>
                    <a:pt x="37291" y="28589"/>
                    <a:pt x="41446" y="27005"/>
                    <a:pt x="45970" y="26398"/>
                  </a:cubicBezTo>
                  <a:cubicBezTo>
                    <a:pt x="47550" y="26187"/>
                    <a:pt x="49177" y="26069"/>
                    <a:pt x="50811" y="26069"/>
                  </a:cubicBezTo>
                  <a:cubicBezTo>
                    <a:pt x="53797" y="26069"/>
                    <a:pt x="56806" y="26464"/>
                    <a:pt x="59591" y="27410"/>
                  </a:cubicBezTo>
                  <a:cubicBezTo>
                    <a:pt x="62984" y="28553"/>
                    <a:pt x="65580" y="30934"/>
                    <a:pt x="67580" y="33851"/>
                  </a:cubicBezTo>
                  <a:cubicBezTo>
                    <a:pt x="71295" y="39316"/>
                    <a:pt x="72890" y="45972"/>
                    <a:pt x="76986" y="51222"/>
                  </a:cubicBezTo>
                  <a:cubicBezTo>
                    <a:pt x="80892" y="56216"/>
                    <a:pt x="86925" y="58486"/>
                    <a:pt x="93106" y="58486"/>
                  </a:cubicBezTo>
                  <a:cubicBezTo>
                    <a:pt x="93689" y="58486"/>
                    <a:pt x="94273" y="58466"/>
                    <a:pt x="94858" y="58426"/>
                  </a:cubicBezTo>
                  <a:cubicBezTo>
                    <a:pt x="102216" y="57914"/>
                    <a:pt x="108728" y="54306"/>
                    <a:pt x="113824" y="49091"/>
                  </a:cubicBezTo>
                  <a:cubicBezTo>
                    <a:pt x="119396" y="43388"/>
                    <a:pt x="123111" y="36113"/>
                    <a:pt x="126111" y="28803"/>
                  </a:cubicBezTo>
                  <a:cubicBezTo>
                    <a:pt x="129374" y="20862"/>
                    <a:pt x="131838" y="12599"/>
                    <a:pt x="133493" y="4181"/>
                  </a:cubicBezTo>
                  <a:cubicBezTo>
                    <a:pt x="133519" y="4003"/>
                    <a:pt x="133367" y="3927"/>
                    <a:pt x="133180" y="3927"/>
                  </a:cubicBezTo>
                  <a:cubicBezTo>
                    <a:pt x="132941" y="3927"/>
                    <a:pt x="132647" y="4052"/>
                    <a:pt x="132600" y="4252"/>
                  </a:cubicBezTo>
                  <a:cubicBezTo>
                    <a:pt x="130791" y="13468"/>
                    <a:pt x="128016" y="22469"/>
                    <a:pt x="124278" y="31089"/>
                  </a:cubicBezTo>
                  <a:cubicBezTo>
                    <a:pt x="121111" y="38411"/>
                    <a:pt x="117003" y="45579"/>
                    <a:pt x="110955" y="50889"/>
                  </a:cubicBezTo>
                  <a:cubicBezTo>
                    <a:pt x="106003" y="55239"/>
                    <a:pt x="99732" y="57866"/>
                    <a:pt x="93170" y="57866"/>
                  </a:cubicBezTo>
                  <a:cubicBezTo>
                    <a:pt x="92332" y="57866"/>
                    <a:pt x="91489" y="57823"/>
                    <a:pt x="90643" y="57735"/>
                  </a:cubicBezTo>
                  <a:cubicBezTo>
                    <a:pt x="87166" y="57378"/>
                    <a:pt x="83785" y="56152"/>
                    <a:pt x="80987" y="54032"/>
                  </a:cubicBezTo>
                  <a:cubicBezTo>
                    <a:pt x="78296" y="52008"/>
                    <a:pt x="76391" y="49127"/>
                    <a:pt x="74831" y="46174"/>
                  </a:cubicBezTo>
                  <a:cubicBezTo>
                    <a:pt x="71831" y="40531"/>
                    <a:pt x="69962" y="33899"/>
                    <a:pt x="64961" y="29577"/>
                  </a:cubicBezTo>
                  <a:cubicBezTo>
                    <a:pt x="61925" y="26958"/>
                    <a:pt x="57984" y="25993"/>
                    <a:pt x="54067" y="25624"/>
                  </a:cubicBezTo>
                  <a:cubicBezTo>
                    <a:pt x="52964" y="25518"/>
                    <a:pt x="51859" y="25466"/>
                    <a:pt x="50754" y="25466"/>
                  </a:cubicBezTo>
                  <a:cubicBezTo>
                    <a:pt x="47410" y="25466"/>
                    <a:pt x="44073" y="25943"/>
                    <a:pt x="40851" y="26839"/>
                  </a:cubicBezTo>
                  <a:cubicBezTo>
                    <a:pt x="36743" y="27993"/>
                    <a:pt x="32981" y="30029"/>
                    <a:pt x="29123" y="31827"/>
                  </a:cubicBezTo>
                  <a:cubicBezTo>
                    <a:pt x="25689" y="33446"/>
                    <a:pt x="22017" y="34917"/>
                    <a:pt x="18171" y="34917"/>
                  </a:cubicBezTo>
                  <a:cubicBezTo>
                    <a:pt x="17803" y="34917"/>
                    <a:pt x="17433" y="34903"/>
                    <a:pt x="17062" y="34875"/>
                  </a:cubicBezTo>
                  <a:cubicBezTo>
                    <a:pt x="9299" y="34304"/>
                    <a:pt x="4227" y="26886"/>
                    <a:pt x="2858" y="19814"/>
                  </a:cubicBezTo>
                  <a:cubicBezTo>
                    <a:pt x="1608" y="13325"/>
                    <a:pt x="2822" y="6657"/>
                    <a:pt x="3989" y="264"/>
                  </a:cubicBezTo>
                  <a:cubicBezTo>
                    <a:pt x="4020" y="80"/>
                    <a:pt x="3867" y="1"/>
                    <a:pt x="3679" y="1"/>
                  </a:cubicBezTo>
                  <a:close/>
                </a:path>
              </a:pathLst>
            </a:custGeom>
            <a:solidFill>
              <a:srgbClr val="FFEED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3"/>
            <p:cNvSpPr/>
            <p:nvPr/>
          </p:nvSpPr>
          <p:spPr>
            <a:xfrm>
              <a:off x="6331000" y="-228575"/>
              <a:ext cx="2969325" cy="1194850"/>
            </a:xfrm>
            <a:custGeom>
              <a:rect b="b" l="l" r="r" t="t"/>
              <a:pathLst>
                <a:path extrusionOk="0" h="47794" w="118773">
                  <a:moveTo>
                    <a:pt x="2161" y="0"/>
                  </a:moveTo>
                  <a:cubicBezTo>
                    <a:pt x="1921" y="0"/>
                    <a:pt x="1630" y="123"/>
                    <a:pt x="1572" y="332"/>
                  </a:cubicBezTo>
                  <a:cubicBezTo>
                    <a:pt x="369" y="4785"/>
                    <a:pt x="0" y="9392"/>
                    <a:pt x="441" y="13976"/>
                  </a:cubicBezTo>
                  <a:cubicBezTo>
                    <a:pt x="798" y="17667"/>
                    <a:pt x="1750" y="21322"/>
                    <a:pt x="3715" y="24501"/>
                  </a:cubicBezTo>
                  <a:cubicBezTo>
                    <a:pt x="5441" y="27287"/>
                    <a:pt x="8061" y="29442"/>
                    <a:pt x="11359" y="29978"/>
                  </a:cubicBezTo>
                  <a:cubicBezTo>
                    <a:pt x="11871" y="30062"/>
                    <a:pt x="12381" y="30101"/>
                    <a:pt x="12888" y="30101"/>
                  </a:cubicBezTo>
                  <a:cubicBezTo>
                    <a:pt x="16397" y="30101"/>
                    <a:pt x="19754" y="28233"/>
                    <a:pt x="22729" y="26537"/>
                  </a:cubicBezTo>
                  <a:cubicBezTo>
                    <a:pt x="26491" y="24394"/>
                    <a:pt x="30290" y="22549"/>
                    <a:pt x="34457" y="21358"/>
                  </a:cubicBezTo>
                  <a:cubicBezTo>
                    <a:pt x="38533" y="20203"/>
                    <a:pt x="42773" y="19643"/>
                    <a:pt x="47015" y="19643"/>
                  </a:cubicBezTo>
                  <a:cubicBezTo>
                    <a:pt x="47060" y="19643"/>
                    <a:pt x="47104" y="19644"/>
                    <a:pt x="47149" y="19644"/>
                  </a:cubicBezTo>
                  <a:cubicBezTo>
                    <a:pt x="51483" y="19667"/>
                    <a:pt x="55840" y="20322"/>
                    <a:pt x="59960" y="21632"/>
                  </a:cubicBezTo>
                  <a:cubicBezTo>
                    <a:pt x="64115" y="22942"/>
                    <a:pt x="67699" y="25156"/>
                    <a:pt x="70485" y="28538"/>
                  </a:cubicBezTo>
                  <a:cubicBezTo>
                    <a:pt x="75331" y="34395"/>
                    <a:pt x="77879" y="42706"/>
                    <a:pt x="85034" y="46373"/>
                  </a:cubicBezTo>
                  <a:cubicBezTo>
                    <a:pt x="86908" y="47339"/>
                    <a:pt x="88908" y="47793"/>
                    <a:pt x="90926" y="47793"/>
                  </a:cubicBezTo>
                  <a:cubicBezTo>
                    <a:pt x="92615" y="47793"/>
                    <a:pt x="94316" y="47475"/>
                    <a:pt x="95964" y="46873"/>
                  </a:cubicBezTo>
                  <a:cubicBezTo>
                    <a:pt x="99715" y="45480"/>
                    <a:pt x="102763" y="42801"/>
                    <a:pt x="105120" y="39622"/>
                  </a:cubicBezTo>
                  <a:cubicBezTo>
                    <a:pt x="106859" y="37265"/>
                    <a:pt x="108216" y="34657"/>
                    <a:pt x="109418" y="32002"/>
                  </a:cubicBezTo>
                  <a:cubicBezTo>
                    <a:pt x="110800" y="29002"/>
                    <a:pt x="112026" y="25918"/>
                    <a:pt x="113169" y="22799"/>
                  </a:cubicBezTo>
                  <a:cubicBezTo>
                    <a:pt x="115479" y="16524"/>
                    <a:pt x="117324" y="10059"/>
                    <a:pt x="118729" y="3535"/>
                  </a:cubicBezTo>
                  <a:cubicBezTo>
                    <a:pt x="118773" y="3338"/>
                    <a:pt x="118612" y="3249"/>
                    <a:pt x="118417" y="3249"/>
                  </a:cubicBezTo>
                  <a:cubicBezTo>
                    <a:pt x="118185" y="3249"/>
                    <a:pt x="117905" y="3374"/>
                    <a:pt x="117860" y="3594"/>
                  </a:cubicBezTo>
                  <a:cubicBezTo>
                    <a:pt x="115872" y="12821"/>
                    <a:pt x="112990" y="21834"/>
                    <a:pt x="109228" y="30478"/>
                  </a:cubicBezTo>
                  <a:cubicBezTo>
                    <a:pt x="105966" y="37967"/>
                    <a:pt x="100858" y="46480"/>
                    <a:pt x="91785" y="47135"/>
                  </a:cubicBezTo>
                  <a:cubicBezTo>
                    <a:pt x="91488" y="47157"/>
                    <a:pt x="91196" y="47167"/>
                    <a:pt x="90909" y="47167"/>
                  </a:cubicBezTo>
                  <a:cubicBezTo>
                    <a:pt x="82784" y="47167"/>
                    <a:pt x="78257" y="38753"/>
                    <a:pt x="74486" y="32705"/>
                  </a:cubicBezTo>
                  <a:cubicBezTo>
                    <a:pt x="72354" y="29276"/>
                    <a:pt x="69949" y="26037"/>
                    <a:pt x="66544" y="23799"/>
                  </a:cubicBezTo>
                  <a:cubicBezTo>
                    <a:pt x="63091" y="21537"/>
                    <a:pt x="58960" y="20382"/>
                    <a:pt x="54935" y="19667"/>
                  </a:cubicBezTo>
                  <a:cubicBezTo>
                    <a:pt x="52340" y="19201"/>
                    <a:pt x="49707" y="18974"/>
                    <a:pt x="47073" y="18974"/>
                  </a:cubicBezTo>
                  <a:cubicBezTo>
                    <a:pt x="41369" y="18974"/>
                    <a:pt x="35660" y="20041"/>
                    <a:pt x="30325" y="22061"/>
                  </a:cubicBezTo>
                  <a:cubicBezTo>
                    <a:pt x="28349" y="22799"/>
                    <a:pt x="26432" y="23716"/>
                    <a:pt x="24575" y="24740"/>
                  </a:cubicBezTo>
                  <a:cubicBezTo>
                    <a:pt x="22693" y="25763"/>
                    <a:pt x="20860" y="26895"/>
                    <a:pt x="18943" y="27823"/>
                  </a:cubicBezTo>
                  <a:cubicBezTo>
                    <a:pt x="17057" y="28737"/>
                    <a:pt x="15018" y="29410"/>
                    <a:pt x="12910" y="29410"/>
                  </a:cubicBezTo>
                  <a:cubicBezTo>
                    <a:pt x="12821" y="29410"/>
                    <a:pt x="12733" y="29409"/>
                    <a:pt x="12644" y="29407"/>
                  </a:cubicBezTo>
                  <a:cubicBezTo>
                    <a:pt x="10835" y="29347"/>
                    <a:pt x="9120" y="28680"/>
                    <a:pt x="7668" y="27609"/>
                  </a:cubicBezTo>
                  <a:cubicBezTo>
                    <a:pt x="4334" y="25168"/>
                    <a:pt x="2608" y="20894"/>
                    <a:pt x="1810" y="16989"/>
                  </a:cubicBezTo>
                  <a:cubicBezTo>
                    <a:pt x="703" y="11476"/>
                    <a:pt x="1012" y="5690"/>
                    <a:pt x="2488" y="272"/>
                  </a:cubicBezTo>
                  <a:cubicBezTo>
                    <a:pt x="2521" y="84"/>
                    <a:pt x="2358" y="0"/>
                    <a:pt x="2161" y="0"/>
                  </a:cubicBezTo>
                  <a:close/>
                </a:path>
              </a:pathLst>
            </a:custGeom>
            <a:solidFill>
              <a:srgbClr val="FFEED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3"/>
            <p:cNvSpPr/>
            <p:nvPr/>
          </p:nvSpPr>
          <p:spPr>
            <a:xfrm>
              <a:off x="6461950" y="-244575"/>
              <a:ext cx="2699775" cy="992425"/>
            </a:xfrm>
            <a:custGeom>
              <a:rect b="b" l="l" r="r" t="t"/>
              <a:pathLst>
                <a:path extrusionOk="0" h="39697" w="107991">
                  <a:moveTo>
                    <a:pt x="2665" y="1"/>
                  </a:moveTo>
                  <a:cubicBezTo>
                    <a:pt x="2427" y="1"/>
                    <a:pt x="2130" y="127"/>
                    <a:pt x="2096" y="329"/>
                  </a:cubicBezTo>
                  <a:cubicBezTo>
                    <a:pt x="822" y="7246"/>
                    <a:pt x="1" y="19129"/>
                    <a:pt x="8811" y="21474"/>
                  </a:cubicBezTo>
                  <a:cubicBezTo>
                    <a:pt x="9373" y="21627"/>
                    <a:pt x="9935" y="21698"/>
                    <a:pt x="10494" y="21698"/>
                  </a:cubicBezTo>
                  <a:cubicBezTo>
                    <a:pt x="11677" y="21698"/>
                    <a:pt x="12843" y="21381"/>
                    <a:pt x="13943" y="20855"/>
                  </a:cubicBezTo>
                  <a:cubicBezTo>
                    <a:pt x="15896" y="19938"/>
                    <a:pt x="17705" y="18700"/>
                    <a:pt x="19658" y="17748"/>
                  </a:cubicBezTo>
                  <a:cubicBezTo>
                    <a:pt x="23611" y="15807"/>
                    <a:pt x="27802" y="14366"/>
                    <a:pt x="32100" y="13414"/>
                  </a:cubicBezTo>
                  <a:cubicBezTo>
                    <a:pt x="36003" y="12542"/>
                    <a:pt x="40035" y="12079"/>
                    <a:pt x="44062" y="12079"/>
                  </a:cubicBezTo>
                  <a:cubicBezTo>
                    <a:pt x="48340" y="12079"/>
                    <a:pt x="52613" y="12601"/>
                    <a:pt x="56722" y="13711"/>
                  </a:cubicBezTo>
                  <a:cubicBezTo>
                    <a:pt x="63664" y="15605"/>
                    <a:pt x="70319" y="19307"/>
                    <a:pt x="74713" y="25129"/>
                  </a:cubicBezTo>
                  <a:cubicBezTo>
                    <a:pt x="76844" y="27951"/>
                    <a:pt x="77939" y="31249"/>
                    <a:pt x="79546" y="34357"/>
                  </a:cubicBezTo>
                  <a:cubicBezTo>
                    <a:pt x="80951" y="37083"/>
                    <a:pt x="83011" y="39560"/>
                    <a:pt x="86309" y="39691"/>
                  </a:cubicBezTo>
                  <a:cubicBezTo>
                    <a:pt x="86399" y="39695"/>
                    <a:pt x="86488" y="39696"/>
                    <a:pt x="86576" y="39696"/>
                  </a:cubicBezTo>
                  <a:cubicBezTo>
                    <a:pt x="90145" y="39696"/>
                    <a:pt x="93051" y="36697"/>
                    <a:pt x="95072" y="34071"/>
                  </a:cubicBezTo>
                  <a:cubicBezTo>
                    <a:pt x="97644" y="30725"/>
                    <a:pt x="99882" y="27118"/>
                    <a:pt x="101764" y="23344"/>
                  </a:cubicBezTo>
                  <a:cubicBezTo>
                    <a:pt x="104716" y="17510"/>
                    <a:pt x="106788" y="11259"/>
                    <a:pt x="107955" y="4829"/>
                  </a:cubicBezTo>
                  <a:cubicBezTo>
                    <a:pt x="107990" y="4673"/>
                    <a:pt x="107852" y="4604"/>
                    <a:pt x="107677" y="4604"/>
                  </a:cubicBezTo>
                  <a:cubicBezTo>
                    <a:pt x="107439" y="4604"/>
                    <a:pt x="107132" y="4731"/>
                    <a:pt x="107098" y="4937"/>
                  </a:cubicBezTo>
                  <a:cubicBezTo>
                    <a:pt x="105550" y="13426"/>
                    <a:pt x="102383" y="21558"/>
                    <a:pt x="97811" y="28880"/>
                  </a:cubicBezTo>
                  <a:cubicBezTo>
                    <a:pt x="96668" y="30725"/>
                    <a:pt x="95417" y="32523"/>
                    <a:pt x="94072" y="34238"/>
                  </a:cubicBezTo>
                  <a:cubicBezTo>
                    <a:pt x="92834" y="35809"/>
                    <a:pt x="91381" y="37333"/>
                    <a:pt x="89607" y="38310"/>
                  </a:cubicBezTo>
                  <a:cubicBezTo>
                    <a:pt x="88679" y="38825"/>
                    <a:pt x="87674" y="39100"/>
                    <a:pt x="86669" y="39100"/>
                  </a:cubicBezTo>
                  <a:cubicBezTo>
                    <a:pt x="85819" y="39100"/>
                    <a:pt x="84969" y="38903"/>
                    <a:pt x="84166" y="38488"/>
                  </a:cubicBezTo>
                  <a:cubicBezTo>
                    <a:pt x="82749" y="37762"/>
                    <a:pt x="81749" y="36440"/>
                    <a:pt x="80951" y="35095"/>
                  </a:cubicBezTo>
                  <a:cubicBezTo>
                    <a:pt x="79177" y="32166"/>
                    <a:pt x="78225" y="28844"/>
                    <a:pt x="76344" y="25975"/>
                  </a:cubicBezTo>
                  <a:cubicBezTo>
                    <a:pt x="74439" y="23058"/>
                    <a:pt x="71903" y="20617"/>
                    <a:pt x="69057" y="18605"/>
                  </a:cubicBezTo>
                  <a:cubicBezTo>
                    <a:pt x="63211" y="14485"/>
                    <a:pt x="56044" y="12342"/>
                    <a:pt x="48983" y="11711"/>
                  </a:cubicBezTo>
                  <a:cubicBezTo>
                    <a:pt x="47434" y="11577"/>
                    <a:pt x="45880" y="11511"/>
                    <a:pt x="44326" y="11511"/>
                  </a:cubicBezTo>
                  <a:cubicBezTo>
                    <a:pt x="37339" y="11511"/>
                    <a:pt x="30353" y="12847"/>
                    <a:pt x="23837" y="15331"/>
                  </a:cubicBezTo>
                  <a:cubicBezTo>
                    <a:pt x="21801" y="16105"/>
                    <a:pt x="19825" y="17009"/>
                    <a:pt x="17884" y="18010"/>
                  </a:cubicBezTo>
                  <a:cubicBezTo>
                    <a:pt x="15967" y="19010"/>
                    <a:pt x="14122" y="20450"/>
                    <a:pt x="12002" y="20986"/>
                  </a:cubicBezTo>
                  <a:cubicBezTo>
                    <a:pt x="11599" y="21093"/>
                    <a:pt x="11189" y="21141"/>
                    <a:pt x="10780" y="21141"/>
                  </a:cubicBezTo>
                  <a:cubicBezTo>
                    <a:pt x="9222" y="21141"/>
                    <a:pt x="7668" y="20434"/>
                    <a:pt x="6442" y="19510"/>
                  </a:cubicBezTo>
                  <a:cubicBezTo>
                    <a:pt x="4763" y="18260"/>
                    <a:pt x="3692" y="16414"/>
                    <a:pt x="3049" y="14450"/>
                  </a:cubicBezTo>
                  <a:cubicBezTo>
                    <a:pt x="2346" y="12330"/>
                    <a:pt x="2203" y="10044"/>
                    <a:pt x="2215" y="7830"/>
                  </a:cubicBezTo>
                  <a:cubicBezTo>
                    <a:pt x="2227" y="5282"/>
                    <a:pt x="2501" y="2746"/>
                    <a:pt x="2965" y="245"/>
                  </a:cubicBezTo>
                  <a:cubicBezTo>
                    <a:pt x="2996" y="75"/>
                    <a:pt x="2848" y="1"/>
                    <a:pt x="2665" y="1"/>
                  </a:cubicBezTo>
                  <a:close/>
                </a:path>
              </a:pathLst>
            </a:custGeom>
            <a:solidFill>
              <a:srgbClr val="FFEED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3"/>
            <p:cNvSpPr/>
            <p:nvPr/>
          </p:nvSpPr>
          <p:spPr>
            <a:xfrm>
              <a:off x="6621200" y="-272675"/>
              <a:ext cx="2281950" cy="598475"/>
            </a:xfrm>
            <a:custGeom>
              <a:rect b="b" l="l" r="r" t="t"/>
              <a:pathLst>
                <a:path extrusionOk="0" h="23939" w="91278">
                  <a:moveTo>
                    <a:pt x="2202" y="1"/>
                  </a:moveTo>
                  <a:cubicBezTo>
                    <a:pt x="1967" y="1"/>
                    <a:pt x="1595" y="103"/>
                    <a:pt x="1548" y="250"/>
                  </a:cubicBezTo>
                  <a:cubicBezTo>
                    <a:pt x="715" y="3179"/>
                    <a:pt x="1" y="6727"/>
                    <a:pt x="1334" y="9609"/>
                  </a:cubicBezTo>
                  <a:cubicBezTo>
                    <a:pt x="2396" y="11913"/>
                    <a:pt x="4562" y="12582"/>
                    <a:pt x="6833" y="12582"/>
                  </a:cubicBezTo>
                  <a:cubicBezTo>
                    <a:pt x="8128" y="12582"/>
                    <a:pt x="9457" y="12364"/>
                    <a:pt x="10633" y="12109"/>
                  </a:cubicBezTo>
                  <a:cubicBezTo>
                    <a:pt x="15014" y="11156"/>
                    <a:pt x="19086" y="9239"/>
                    <a:pt x="23373" y="8001"/>
                  </a:cubicBezTo>
                  <a:cubicBezTo>
                    <a:pt x="27171" y="6918"/>
                    <a:pt x="31100" y="6370"/>
                    <a:pt x="35041" y="6275"/>
                  </a:cubicBezTo>
                  <a:cubicBezTo>
                    <a:pt x="35392" y="6267"/>
                    <a:pt x="35744" y="6263"/>
                    <a:pt x="36096" y="6263"/>
                  </a:cubicBezTo>
                  <a:cubicBezTo>
                    <a:pt x="43640" y="6263"/>
                    <a:pt x="51179" y="8085"/>
                    <a:pt x="57925" y="11406"/>
                  </a:cubicBezTo>
                  <a:cubicBezTo>
                    <a:pt x="61389" y="13121"/>
                    <a:pt x="64628" y="15276"/>
                    <a:pt x="67569" y="17776"/>
                  </a:cubicBezTo>
                  <a:cubicBezTo>
                    <a:pt x="70450" y="20241"/>
                    <a:pt x="73236" y="23277"/>
                    <a:pt x="77177" y="23848"/>
                  </a:cubicBezTo>
                  <a:cubicBezTo>
                    <a:pt x="77594" y="23909"/>
                    <a:pt x="78010" y="23939"/>
                    <a:pt x="78424" y="23939"/>
                  </a:cubicBezTo>
                  <a:cubicBezTo>
                    <a:pt x="81972" y="23939"/>
                    <a:pt x="85354" y="21790"/>
                    <a:pt x="87476" y="19050"/>
                  </a:cubicBezTo>
                  <a:cubicBezTo>
                    <a:pt x="90393" y="15252"/>
                    <a:pt x="90988" y="10192"/>
                    <a:pt x="91274" y="5560"/>
                  </a:cubicBezTo>
                  <a:cubicBezTo>
                    <a:pt x="91277" y="5523"/>
                    <a:pt x="91208" y="5505"/>
                    <a:pt x="91107" y="5505"/>
                  </a:cubicBezTo>
                  <a:cubicBezTo>
                    <a:pt x="90859" y="5505"/>
                    <a:pt x="90422" y="5613"/>
                    <a:pt x="90405" y="5799"/>
                  </a:cubicBezTo>
                  <a:cubicBezTo>
                    <a:pt x="90155" y="10085"/>
                    <a:pt x="89595" y="14478"/>
                    <a:pt x="87321" y="18217"/>
                  </a:cubicBezTo>
                  <a:cubicBezTo>
                    <a:pt x="85484" y="21209"/>
                    <a:pt x="82240" y="23541"/>
                    <a:pt x="78734" y="23541"/>
                  </a:cubicBezTo>
                  <a:cubicBezTo>
                    <a:pt x="78083" y="23541"/>
                    <a:pt x="77422" y="23460"/>
                    <a:pt x="76760" y="23289"/>
                  </a:cubicBezTo>
                  <a:cubicBezTo>
                    <a:pt x="72903" y="22289"/>
                    <a:pt x="70128" y="18848"/>
                    <a:pt x="67128" y="16455"/>
                  </a:cubicBezTo>
                  <a:cubicBezTo>
                    <a:pt x="64128" y="14026"/>
                    <a:pt x="60782" y="12037"/>
                    <a:pt x="57270" y="10418"/>
                  </a:cubicBezTo>
                  <a:cubicBezTo>
                    <a:pt x="50743" y="7408"/>
                    <a:pt x="43565" y="5903"/>
                    <a:pt x="36392" y="5903"/>
                  </a:cubicBezTo>
                  <a:cubicBezTo>
                    <a:pt x="35989" y="5903"/>
                    <a:pt x="35586" y="5908"/>
                    <a:pt x="35184" y="5918"/>
                  </a:cubicBezTo>
                  <a:cubicBezTo>
                    <a:pt x="31397" y="6013"/>
                    <a:pt x="27623" y="6561"/>
                    <a:pt x="23968" y="7525"/>
                  </a:cubicBezTo>
                  <a:cubicBezTo>
                    <a:pt x="19646" y="8668"/>
                    <a:pt x="15562" y="10609"/>
                    <a:pt x="11216" y="11680"/>
                  </a:cubicBezTo>
                  <a:cubicBezTo>
                    <a:pt x="9963" y="11988"/>
                    <a:pt x="8634" y="12262"/>
                    <a:pt x="7319" y="12262"/>
                  </a:cubicBezTo>
                  <a:cubicBezTo>
                    <a:pt x="6548" y="12262"/>
                    <a:pt x="5781" y="12168"/>
                    <a:pt x="5037" y="11930"/>
                  </a:cubicBezTo>
                  <a:cubicBezTo>
                    <a:pt x="3596" y="11466"/>
                    <a:pt x="2537" y="10275"/>
                    <a:pt x="1989" y="8894"/>
                  </a:cubicBezTo>
                  <a:cubicBezTo>
                    <a:pt x="906" y="6144"/>
                    <a:pt x="1632" y="2822"/>
                    <a:pt x="2394" y="96"/>
                  </a:cubicBezTo>
                  <a:cubicBezTo>
                    <a:pt x="2414" y="29"/>
                    <a:pt x="2328" y="1"/>
                    <a:pt x="2202" y="1"/>
                  </a:cubicBezTo>
                  <a:close/>
                </a:path>
              </a:pathLst>
            </a:custGeom>
            <a:solidFill>
              <a:srgbClr val="FFEED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2" name="Google Shape;102;p3"/>
          <p:cNvGrpSpPr/>
          <p:nvPr/>
        </p:nvGrpSpPr>
        <p:grpSpPr>
          <a:xfrm>
            <a:off x="8624046" y="4317175"/>
            <a:ext cx="420153" cy="823551"/>
            <a:chOff x="7529115" y="3961572"/>
            <a:chExt cx="589275" cy="1155050"/>
          </a:xfrm>
        </p:grpSpPr>
        <p:sp>
          <p:nvSpPr>
            <p:cNvPr id="103" name="Google Shape;103;p3"/>
            <p:cNvSpPr/>
            <p:nvPr/>
          </p:nvSpPr>
          <p:spPr>
            <a:xfrm>
              <a:off x="7866746" y="4105854"/>
              <a:ext cx="205372" cy="1010768"/>
            </a:xfrm>
            <a:custGeom>
              <a:rect b="b" l="l" r="r" t="t"/>
              <a:pathLst>
                <a:path extrusionOk="0" h="16645" w="3382">
                  <a:moveTo>
                    <a:pt x="143" y="0"/>
                  </a:moveTo>
                  <a:cubicBezTo>
                    <a:pt x="84" y="0"/>
                    <a:pt x="36" y="48"/>
                    <a:pt x="36" y="95"/>
                  </a:cubicBezTo>
                  <a:cubicBezTo>
                    <a:pt x="36" y="107"/>
                    <a:pt x="0" y="810"/>
                    <a:pt x="24" y="1941"/>
                  </a:cubicBezTo>
                  <a:lnTo>
                    <a:pt x="24" y="2250"/>
                  </a:lnTo>
                  <a:cubicBezTo>
                    <a:pt x="36" y="3048"/>
                    <a:pt x="84" y="4036"/>
                    <a:pt x="155" y="5120"/>
                  </a:cubicBezTo>
                  <a:cubicBezTo>
                    <a:pt x="167" y="5286"/>
                    <a:pt x="179" y="5465"/>
                    <a:pt x="203" y="5632"/>
                  </a:cubicBezTo>
                  <a:cubicBezTo>
                    <a:pt x="203" y="5703"/>
                    <a:pt x="215" y="5763"/>
                    <a:pt x="215" y="5834"/>
                  </a:cubicBezTo>
                  <a:lnTo>
                    <a:pt x="262" y="6322"/>
                  </a:lnTo>
                  <a:cubicBezTo>
                    <a:pt x="274" y="6465"/>
                    <a:pt x="286" y="6584"/>
                    <a:pt x="298" y="6715"/>
                  </a:cubicBezTo>
                  <a:cubicBezTo>
                    <a:pt x="346" y="7013"/>
                    <a:pt x="381" y="7334"/>
                    <a:pt x="417" y="7668"/>
                  </a:cubicBezTo>
                  <a:cubicBezTo>
                    <a:pt x="441" y="7775"/>
                    <a:pt x="453" y="7858"/>
                    <a:pt x="465" y="7953"/>
                  </a:cubicBezTo>
                  <a:lnTo>
                    <a:pt x="512" y="8311"/>
                  </a:lnTo>
                  <a:cubicBezTo>
                    <a:pt x="524" y="8406"/>
                    <a:pt x="536" y="8501"/>
                    <a:pt x="560" y="8608"/>
                  </a:cubicBezTo>
                  <a:lnTo>
                    <a:pt x="560" y="8632"/>
                  </a:lnTo>
                  <a:cubicBezTo>
                    <a:pt x="572" y="8692"/>
                    <a:pt x="572" y="8751"/>
                    <a:pt x="584" y="8811"/>
                  </a:cubicBezTo>
                  <a:cubicBezTo>
                    <a:pt x="655" y="9275"/>
                    <a:pt x="750" y="9739"/>
                    <a:pt x="834" y="10216"/>
                  </a:cubicBezTo>
                  <a:cubicBezTo>
                    <a:pt x="869" y="10370"/>
                    <a:pt x="917" y="10525"/>
                    <a:pt x="941" y="10692"/>
                  </a:cubicBezTo>
                  <a:cubicBezTo>
                    <a:pt x="1072" y="11299"/>
                    <a:pt x="1227" y="11906"/>
                    <a:pt x="1405" y="12502"/>
                  </a:cubicBezTo>
                  <a:cubicBezTo>
                    <a:pt x="1429" y="12597"/>
                    <a:pt x="1465" y="12680"/>
                    <a:pt x="1489" y="12787"/>
                  </a:cubicBezTo>
                  <a:cubicBezTo>
                    <a:pt x="1905" y="14169"/>
                    <a:pt x="2453" y="15490"/>
                    <a:pt x="3155" y="16645"/>
                  </a:cubicBezTo>
                  <a:lnTo>
                    <a:pt x="3382" y="16645"/>
                  </a:lnTo>
                  <a:cubicBezTo>
                    <a:pt x="2620" y="15454"/>
                    <a:pt x="2060" y="14049"/>
                    <a:pt x="1596" y="12502"/>
                  </a:cubicBezTo>
                  <a:cubicBezTo>
                    <a:pt x="1572" y="12395"/>
                    <a:pt x="1536" y="12311"/>
                    <a:pt x="1512" y="12204"/>
                  </a:cubicBezTo>
                  <a:cubicBezTo>
                    <a:pt x="1334" y="11585"/>
                    <a:pt x="1179" y="10930"/>
                    <a:pt x="1048" y="10287"/>
                  </a:cubicBezTo>
                  <a:cubicBezTo>
                    <a:pt x="1000" y="10120"/>
                    <a:pt x="977" y="9954"/>
                    <a:pt x="941" y="9799"/>
                  </a:cubicBezTo>
                  <a:cubicBezTo>
                    <a:pt x="893" y="9525"/>
                    <a:pt x="857" y="9263"/>
                    <a:pt x="810" y="9001"/>
                  </a:cubicBezTo>
                  <a:cubicBezTo>
                    <a:pt x="810" y="8942"/>
                    <a:pt x="786" y="8870"/>
                    <a:pt x="774" y="8799"/>
                  </a:cubicBezTo>
                  <a:cubicBezTo>
                    <a:pt x="703" y="8323"/>
                    <a:pt x="643" y="7858"/>
                    <a:pt x="584" y="7418"/>
                  </a:cubicBezTo>
                  <a:lnTo>
                    <a:pt x="536" y="7096"/>
                  </a:lnTo>
                  <a:cubicBezTo>
                    <a:pt x="476" y="6549"/>
                    <a:pt x="417" y="6013"/>
                    <a:pt x="381" y="5489"/>
                  </a:cubicBezTo>
                  <a:cubicBezTo>
                    <a:pt x="381" y="5417"/>
                    <a:pt x="357" y="5346"/>
                    <a:pt x="357" y="5275"/>
                  </a:cubicBezTo>
                  <a:lnTo>
                    <a:pt x="357" y="5215"/>
                  </a:lnTo>
                  <a:cubicBezTo>
                    <a:pt x="346" y="5060"/>
                    <a:pt x="346" y="4929"/>
                    <a:pt x="334" y="4775"/>
                  </a:cubicBezTo>
                  <a:cubicBezTo>
                    <a:pt x="274" y="3941"/>
                    <a:pt x="238" y="3191"/>
                    <a:pt x="226" y="2536"/>
                  </a:cubicBezTo>
                  <a:lnTo>
                    <a:pt x="226" y="2322"/>
                  </a:lnTo>
                  <a:cubicBezTo>
                    <a:pt x="215" y="1953"/>
                    <a:pt x="215" y="1619"/>
                    <a:pt x="215" y="1322"/>
                  </a:cubicBezTo>
                  <a:lnTo>
                    <a:pt x="215" y="655"/>
                  </a:lnTo>
                  <a:cubicBezTo>
                    <a:pt x="215" y="310"/>
                    <a:pt x="226" y="119"/>
                    <a:pt x="226" y="107"/>
                  </a:cubicBezTo>
                  <a:cubicBezTo>
                    <a:pt x="226" y="48"/>
                    <a:pt x="203" y="0"/>
                    <a:pt x="143" y="0"/>
                  </a:cubicBez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3"/>
            <p:cNvSpPr/>
            <p:nvPr/>
          </p:nvSpPr>
          <p:spPr>
            <a:xfrm>
              <a:off x="7529115" y="4264164"/>
              <a:ext cx="358642" cy="229966"/>
            </a:xfrm>
            <a:custGeom>
              <a:rect b="b" l="l" r="r" t="t"/>
              <a:pathLst>
                <a:path extrusionOk="0" h="3787" w="5906">
                  <a:moveTo>
                    <a:pt x="2139" y="0"/>
                  </a:moveTo>
                  <a:cubicBezTo>
                    <a:pt x="1993" y="0"/>
                    <a:pt x="1851" y="26"/>
                    <a:pt x="1715" y="84"/>
                  </a:cubicBezTo>
                  <a:cubicBezTo>
                    <a:pt x="0" y="798"/>
                    <a:pt x="5906" y="3787"/>
                    <a:pt x="5906" y="3787"/>
                  </a:cubicBezTo>
                  <a:lnTo>
                    <a:pt x="5906" y="3453"/>
                  </a:lnTo>
                  <a:cubicBezTo>
                    <a:pt x="5906" y="3453"/>
                    <a:pt x="3801" y="0"/>
                    <a:pt x="2139" y="0"/>
                  </a:cubicBez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3"/>
            <p:cNvSpPr/>
            <p:nvPr/>
          </p:nvSpPr>
          <p:spPr>
            <a:xfrm>
              <a:off x="7880652" y="4283535"/>
              <a:ext cx="205190" cy="165779"/>
            </a:xfrm>
            <a:custGeom>
              <a:rect b="b" l="l" r="r" t="t"/>
              <a:pathLst>
                <a:path extrusionOk="0" h="2730" w="3379">
                  <a:moveTo>
                    <a:pt x="2536" y="1"/>
                  </a:moveTo>
                  <a:cubicBezTo>
                    <a:pt x="1741" y="1"/>
                    <a:pt x="0" y="2470"/>
                    <a:pt x="45" y="2503"/>
                  </a:cubicBezTo>
                  <a:lnTo>
                    <a:pt x="9" y="2730"/>
                  </a:lnTo>
                  <a:cubicBezTo>
                    <a:pt x="9" y="2730"/>
                    <a:pt x="3379" y="336"/>
                    <a:pt x="2664" y="27"/>
                  </a:cubicBezTo>
                  <a:cubicBezTo>
                    <a:pt x="2625" y="9"/>
                    <a:pt x="2582" y="1"/>
                    <a:pt x="2536" y="1"/>
                  </a:cubicBez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3"/>
            <p:cNvSpPr/>
            <p:nvPr/>
          </p:nvSpPr>
          <p:spPr>
            <a:xfrm>
              <a:off x="7668601" y="4108830"/>
              <a:ext cx="202518" cy="137299"/>
            </a:xfrm>
            <a:custGeom>
              <a:rect b="b" l="l" r="r" t="t"/>
              <a:pathLst>
                <a:path extrusionOk="0" h="2261" w="3335">
                  <a:moveTo>
                    <a:pt x="1102" y="1"/>
                  </a:moveTo>
                  <a:cubicBezTo>
                    <a:pt x="981" y="1"/>
                    <a:pt x="870" y="40"/>
                    <a:pt x="775" y="130"/>
                  </a:cubicBezTo>
                  <a:cubicBezTo>
                    <a:pt x="1" y="856"/>
                    <a:pt x="3335" y="2261"/>
                    <a:pt x="3335" y="2261"/>
                  </a:cubicBezTo>
                  <a:lnTo>
                    <a:pt x="3335" y="1987"/>
                  </a:lnTo>
                  <a:cubicBezTo>
                    <a:pt x="3335" y="1987"/>
                    <a:pt x="1962" y="1"/>
                    <a:pt x="1102" y="1"/>
                  </a:cubicBez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3"/>
            <p:cNvSpPr/>
            <p:nvPr/>
          </p:nvSpPr>
          <p:spPr>
            <a:xfrm>
              <a:off x="7871058" y="3961572"/>
              <a:ext cx="185879" cy="238285"/>
            </a:xfrm>
            <a:custGeom>
              <a:rect b="b" l="l" r="r" t="t"/>
              <a:pathLst>
                <a:path extrusionOk="0" h="3924" w="3061">
                  <a:moveTo>
                    <a:pt x="1953" y="1"/>
                  </a:moveTo>
                  <a:cubicBezTo>
                    <a:pt x="955" y="1"/>
                    <a:pt x="1" y="3555"/>
                    <a:pt x="1" y="3555"/>
                  </a:cubicBezTo>
                  <a:lnTo>
                    <a:pt x="1" y="3924"/>
                  </a:lnTo>
                  <a:cubicBezTo>
                    <a:pt x="1" y="3924"/>
                    <a:pt x="3061" y="185"/>
                    <a:pt x="2025" y="7"/>
                  </a:cubicBezTo>
                  <a:cubicBezTo>
                    <a:pt x="2001" y="3"/>
                    <a:pt x="1977" y="1"/>
                    <a:pt x="1953" y="1"/>
                  </a:cubicBez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3"/>
            <p:cNvSpPr/>
            <p:nvPr/>
          </p:nvSpPr>
          <p:spPr>
            <a:xfrm>
              <a:off x="7871058" y="4181943"/>
              <a:ext cx="143250" cy="85926"/>
            </a:xfrm>
            <a:custGeom>
              <a:rect b="b" l="l" r="r" t="t"/>
              <a:pathLst>
                <a:path extrusionOk="0" h="1415" w="2359">
                  <a:moveTo>
                    <a:pt x="1746" y="0"/>
                  </a:moveTo>
                  <a:cubicBezTo>
                    <a:pt x="1184" y="0"/>
                    <a:pt x="1" y="1283"/>
                    <a:pt x="1" y="1283"/>
                  </a:cubicBezTo>
                  <a:lnTo>
                    <a:pt x="1" y="1414"/>
                  </a:lnTo>
                  <a:cubicBezTo>
                    <a:pt x="1" y="1414"/>
                    <a:pt x="2358" y="295"/>
                    <a:pt x="1882" y="33"/>
                  </a:cubicBezTo>
                  <a:cubicBezTo>
                    <a:pt x="1843" y="10"/>
                    <a:pt x="1797" y="0"/>
                    <a:pt x="1746" y="0"/>
                  </a:cubicBez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3"/>
            <p:cNvSpPr/>
            <p:nvPr/>
          </p:nvSpPr>
          <p:spPr>
            <a:xfrm>
              <a:off x="7893465" y="4449679"/>
              <a:ext cx="224925" cy="111673"/>
            </a:xfrm>
            <a:custGeom>
              <a:rect b="b" l="l" r="r" t="t"/>
              <a:pathLst>
                <a:path extrusionOk="0" h="1839" w="3704">
                  <a:moveTo>
                    <a:pt x="2749" y="0"/>
                  </a:moveTo>
                  <a:cubicBezTo>
                    <a:pt x="1844" y="0"/>
                    <a:pt x="1" y="1601"/>
                    <a:pt x="1" y="1601"/>
                  </a:cubicBezTo>
                  <a:lnTo>
                    <a:pt x="25" y="1839"/>
                  </a:lnTo>
                  <a:cubicBezTo>
                    <a:pt x="25" y="1839"/>
                    <a:pt x="3704" y="922"/>
                    <a:pt x="3120" y="160"/>
                  </a:cubicBezTo>
                  <a:cubicBezTo>
                    <a:pt x="3034" y="48"/>
                    <a:pt x="2906" y="0"/>
                    <a:pt x="2749" y="0"/>
                  </a:cubicBez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3"/>
            <p:cNvSpPr/>
            <p:nvPr/>
          </p:nvSpPr>
          <p:spPr>
            <a:xfrm>
              <a:off x="7709833" y="4609021"/>
              <a:ext cx="194563" cy="177135"/>
            </a:xfrm>
            <a:custGeom>
              <a:rect b="b" l="l" r="r" t="t"/>
              <a:pathLst>
                <a:path extrusionOk="0" h="2917" w="3204">
                  <a:moveTo>
                    <a:pt x="3156" y="1"/>
                  </a:moveTo>
                  <a:cubicBezTo>
                    <a:pt x="3156" y="1"/>
                    <a:pt x="1" y="1965"/>
                    <a:pt x="941" y="2787"/>
                  </a:cubicBezTo>
                  <a:cubicBezTo>
                    <a:pt x="1043" y="2877"/>
                    <a:pt x="1149" y="2917"/>
                    <a:pt x="1258" y="2917"/>
                  </a:cubicBezTo>
                  <a:cubicBezTo>
                    <a:pt x="2146" y="2917"/>
                    <a:pt x="3203" y="263"/>
                    <a:pt x="3203" y="263"/>
                  </a:cubicBezTo>
                  <a:lnTo>
                    <a:pt x="3156" y="1"/>
                  </a:ln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3"/>
            <p:cNvSpPr/>
            <p:nvPr/>
          </p:nvSpPr>
          <p:spPr>
            <a:xfrm>
              <a:off x="7724285" y="4494008"/>
              <a:ext cx="173613" cy="97039"/>
            </a:xfrm>
            <a:custGeom>
              <a:rect b="b" l="l" r="r" t="t"/>
              <a:pathLst>
                <a:path extrusionOk="0" h="1598" w="2859">
                  <a:moveTo>
                    <a:pt x="876" y="0"/>
                  </a:moveTo>
                  <a:cubicBezTo>
                    <a:pt x="800" y="0"/>
                    <a:pt x="730" y="15"/>
                    <a:pt x="667" y="49"/>
                  </a:cubicBezTo>
                  <a:cubicBezTo>
                    <a:pt x="1" y="407"/>
                    <a:pt x="2858" y="1597"/>
                    <a:pt x="2858" y="1597"/>
                  </a:cubicBezTo>
                  <a:lnTo>
                    <a:pt x="2858" y="1395"/>
                  </a:lnTo>
                  <a:cubicBezTo>
                    <a:pt x="2858" y="1395"/>
                    <a:pt x="1600" y="0"/>
                    <a:pt x="876" y="0"/>
                  </a:cubicBez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2" name="Google Shape;112;p3"/>
          <p:cNvGrpSpPr/>
          <p:nvPr/>
        </p:nvGrpSpPr>
        <p:grpSpPr>
          <a:xfrm>
            <a:off x="8185830" y="3827257"/>
            <a:ext cx="579851" cy="1312200"/>
            <a:chOff x="6694025" y="3412496"/>
            <a:chExt cx="741877" cy="1678864"/>
          </a:xfrm>
        </p:grpSpPr>
        <p:sp>
          <p:nvSpPr>
            <p:cNvPr id="113" name="Google Shape;113;p3"/>
            <p:cNvSpPr/>
            <p:nvPr/>
          </p:nvSpPr>
          <p:spPr>
            <a:xfrm>
              <a:off x="6957936" y="3726991"/>
              <a:ext cx="68741" cy="1364369"/>
            </a:xfrm>
            <a:custGeom>
              <a:rect b="b" l="l" r="r" t="t"/>
              <a:pathLst>
                <a:path extrusionOk="0" h="22468" w="1132">
                  <a:moveTo>
                    <a:pt x="488" y="0"/>
                  </a:moveTo>
                  <a:lnTo>
                    <a:pt x="488" y="60"/>
                  </a:lnTo>
                  <a:cubicBezTo>
                    <a:pt x="488" y="155"/>
                    <a:pt x="476" y="346"/>
                    <a:pt x="441" y="619"/>
                  </a:cubicBezTo>
                  <a:cubicBezTo>
                    <a:pt x="322" y="1893"/>
                    <a:pt x="72" y="5120"/>
                    <a:pt x="24" y="9049"/>
                  </a:cubicBezTo>
                  <a:lnTo>
                    <a:pt x="24" y="9490"/>
                  </a:lnTo>
                  <a:cubicBezTo>
                    <a:pt x="0" y="12168"/>
                    <a:pt x="72" y="15145"/>
                    <a:pt x="345" y="18038"/>
                  </a:cubicBezTo>
                  <a:lnTo>
                    <a:pt x="381" y="18443"/>
                  </a:lnTo>
                  <a:cubicBezTo>
                    <a:pt x="524" y="19812"/>
                    <a:pt x="703" y="21170"/>
                    <a:pt x="941" y="22467"/>
                  </a:cubicBezTo>
                  <a:lnTo>
                    <a:pt x="1131" y="22467"/>
                  </a:lnTo>
                  <a:cubicBezTo>
                    <a:pt x="1119" y="22384"/>
                    <a:pt x="1095" y="22301"/>
                    <a:pt x="1048" y="22205"/>
                  </a:cubicBezTo>
                  <a:cubicBezTo>
                    <a:pt x="1024" y="22074"/>
                    <a:pt x="1012" y="21932"/>
                    <a:pt x="976" y="21789"/>
                  </a:cubicBezTo>
                  <a:cubicBezTo>
                    <a:pt x="595" y="19431"/>
                    <a:pt x="369" y="16883"/>
                    <a:pt x="262" y="14395"/>
                  </a:cubicBezTo>
                  <a:cubicBezTo>
                    <a:pt x="262" y="14276"/>
                    <a:pt x="250" y="14157"/>
                    <a:pt x="250" y="14038"/>
                  </a:cubicBezTo>
                  <a:cubicBezTo>
                    <a:pt x="143" y="11121"/>
                    <a:pt x="191" y="8275"/>
                    <a:pt x="274" y="5941"/>
                  </a:cubicBezTo>
                  <a:cubicBezTo>
                    <a:pt x="298" y="5715"/>
                    <a:pt x="298" y="5501"/>
                    <a:pt x="310" y="5287"/>
                  </a:cubicBezTo>
                  <a:cubicBezTo>
                    <a:pt x="393" y="3155"/>
                    <a:pt x="536" y="1512"/>
                    <a:pt x="607" y="655"/>
                  </a:cubicBezTo>
                  <a:cubicBezTo>
                    <a:pt x="643" y="381"/>
                    <a:pt x="655" y="179"/>
                    <a:pt x="667" y="96"/>
                  </a:cubicBezTo>
                  <a:lnTo>
                    <a:pt x="667" y="24"/>
                  </a:lnTo>
                  <a:lnTo>
                    <a:pt x="488" y="0"/>
                  </a:ln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3"/>
            <p:cNvSpPr/>
            <p:nvPr/>
          </p:nvSpPr>
          <p:spPr>
            <a:xfrm>
              <a:off x="6969474" y="4356831"/>
              <a:ext cx="304475" cy="247940"/>
            </a:xfrm>
            <a:custGeom>
              <a:rect b="b" l="l" r="r" t="t"/>
              <a:pathLst>
                <a:path extrusionOk="0" h="4083" w="5014">
                  <a:moveTo>
                    <a:pt x="3932" y="0"/>
                  </a:moveTo>
                  <a:cubicBezTo>
                    <a:pt x="3555" y="0"/>
                    <a:pt x="3173" y="148"/>
                    <a:pt x="2799" y="392"/>
                  </a:cubicBezTo>
                  <a:cubicBezTo>
                    <a:pt x="2787" y="403"/>
                    <a:pt x="2775" y="403"/>
                    <a:pt x="2751" y="427"/>
                  </a:cubicBezTo>
                  <a:cubicBezTo>
                    <a:pt x="2656" y="487"/>
                    <a:pt x="2560" y="558"/>
                    <a:pt x="2477" y="630"/>
                  </a:cubicBezTo>
                  <a:cubicBezTo>
                    <a:pt x="2453" y="630"/>
                    <a:pt x="2441" y="642"/>
                    <a:pt x="2429" y="665"/>
                  </a:cubicBezTo>
                  <a:cubicBezTo>
                    <a:pt x="1310" y="1570"/>
                    <a:pt x="370" y="3142"/>
                    <a:pt x="96" y="3666"/>
                  </a:cubicBezTo>
                  <a:cubicBezTo>
                    <a:pt x="36" y="3773"/>
                    <a:pt x="1" y="3832"/>
                    <a:pt x="1" y="3832"/>
                  </a:cubicBezTo>
                  <a:lnTo>
                    <a:pt x="1" y="3892"/>
                  </a:lnTo>
                  <a:lnTo>
                    <a:pt x="12" y="4082"/>
                  </a:lnTo>
                  <a:cubicBezTo>
                    <a:pt x="12" y="4082"/>
                    <a:pt x="48" y="4059"/>
                    <a:pt x="108" y="4023"/>
                  </a:cubicBezTo>
                  <a:cubicBezTo>
                    <a:pt x="465" y="3832"/>
                    <a:pt x="1715" y="3070"/>
                    <a:pt x="2810" y="2285"/>
                  </a:cubicBezTo>
                  <a:cubicBezTo>
                    <a:pt x="2834" y="2273"/>
                    <a:pt x="2846" y="2273"/>
                    <a:pt x="2858" y="2249"/>
                  </a:cubicBezTo>
                  <a:cubicBezTo>
                    <a:pt x="4037" y="1404"/>
                    <a:pt x="5013" y="499"/>
                    <a:pt x="4501" y="141"/>
                  </a:cubicBezTo>
                  <a:cubicBezTo>
                    <a:pt x="4442" y="94"/>
                    <a:pt x="4346" y="70"/>
                    <a:pt x="4239" y="34"/>
                  </a:cubicBezTo>
                  <a:cubicBezTo>
                    <a:pt x="4137" y="11"/>
                    <a:pt x="4035" y="0"/>
                    <a:pt x="3932"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3"/>
            <p:cNvSpPr/>
            <p:nvPr/>
          </p:nvSpPr>
          <p:spPr>
            <a:xfrm>
              <a:off x="6700523" y="3996610"/>
              <a:ext cx="265429" cy="310305"/>
            </a:xfrm>
            <a:custGeom>
              <a:rect b="b" l="l" r="r" t="t"/>
              <a:pathLst>
                <a:path extrusionOk="0" h="5110" w="4371">
                  <a:moveTo>
                    <a:pt x="883" y="1"/>
                  </a:moveTo>
                  <a:cubicBezTo>
                    <a:pt x="767" y="1"/>
                    <a:pt x="651" y="24"/>
                    <a:pt x="536" y="73"/>
                  </a:cubicBezTo>
                  <a:cubicBezTo>
                    <a:pt x="441" y="97"/>
                    <a:pt x="370" y="144"/>
                    <a:pt x="310" y="204"/>
                  </a:cubicBezTo>
                  <a:cubicBezTo>
                    <a:pt x="0" y="501"/>
                    <a:pt x="239" y="1073"/>
                    <a:pt x="727" y="1716"/>
                  </a:cubicBezTo>
                  <a:cubicBezTo>
                    <a:pt x="739" y="1728"/>
                    <a:pt x="739" y="1740"/>
                    <a:pt x="751" y="1752"/>
                  </a:cubicBezTo>
                  <a:cubicBezTo>
                    <a:pt x="846" y="1859"/>
                    <a:pt x="929" y="1978"/>
                    <a:pt x="1024" y="2085"/>
                  </a:cubicBezTo>
                  <a:cubicBezTo>
                    <a:pt x="1036" y="2085"/>
                    <a:pt x="1036" y="2097"/>
                    <a:pt x="1048" y="2109"/>
                  </a:cubicBezTo>
                  <a:cubicBezTo>
                    <a:pt x="2144" y="3347"/>
                    <a:pt x="3870" y="4716"/>
                    <a:pt x="4287" y="5026"/>
                  </a:cubicBezTo>
                  <a:cubicBezTo>
                    <a:pt x="4346" y="5073"/>
                    <a:pt x="4370" y="5109"/>
                    <a:pt x="4370" y="5109"/>
                  </a:cubicBezTo>
                  <a:lnTo>
                    <a:pt x="4370" y="4823"/>
                  </a:lnTo>
                  <a:cubicBezTo>
                    <a:pt x="4370" y="4823"/>
                    <a:pt x="4346" y="4752"/>
                    <a:pt x="4299" y="4597"/>
                  </a:cubicBezTo>
                  <a:cubicBezTo>
                    <a:pt x="4108" y="4121"/>
                    <a:pt x="3596" y="2918"/>
                    <a:pt x="2953" y="1859"/>
                  </a:cubicBezTo>
                  <a:cubicBezTo>
                    <a:pt x="2941" y="1847"/>
                    <a:pt x="2941" y="1835"/>
                    <a:pt x="2929" y="1811"/>
                  </a:cubicBezTo>
                  <a:cubicBezTo>
                    <a:pt x="2316" y="840"/>
                    <a:pt x="1589" y="1"/>
                    <a:pt x="883"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3"/>
            <p:cNvSpPr/>
            <p:nvPr/>
          </p:nvSpPr>
          <p:spPr>
            <a:xfrm>
              <a:off x="6970202" y="3789416"/>
              <a:ext cx="343461" cy="301985"/>
            </a:xfrm>
            <a:custGeom>
              <a:rect b="b" l="l" r="r" t="t"/>
              <a:pathLst>
                <a:path extrusionOk="0" h="4973" w="5656">
                  <a:moveTo>
                    <a:pt x="4346" y="0"/>
                  </a:moveTo>
                  <a:cubicBezTo>
                    <a:pt x="3755" y="0"/>
                    <a:pt x="3051" y="541"/>
                    <a:pt x="2382" y="1246"/>
                  </a:cubicBezTo>
                  <a:lnTo>
                    <a:pt x="2346" y="1294"/>
                  </a:lnTo>
                  <a:lnTo>
                    <a:pt x="2025" y="1651"/>
                  </a:lnTo>
                  <a:cubicBezTo>
                    <a:pt x="2025" y="1663"/>
                    <a:pt x="2013" y="1687"/>
                    <a:pt x="2001" y="1699"/>
                  </a:cubicBezTo>
                  <a:cubicBezTo>
                    <a:pt x="1167" y="2663"/>
                    <a:pt x="453" y="3794"/>
                    <a:pt x="155" y="4271"/>
                  </a:cubicBezTo>
                  <a:cubicBezTo>
                    <a:pt x="60" y="4425"/>
                    <a:pt x="0" y="4509"/>
                    <a:pt x="0" y="4509"/>
                  </a:cubicBezTo>
                  <a:lnTo>
                    <a:pt x="0" y="4604"/>
                  </a:lnTo>
                  <a:lnTo>
                    <a:pt x="24" y="4973"/>
                  </a:lnTo>
                  <a:cubicBezTo>
                    <a:pt x="24" y="4973"/>
                    <a:pt x="60" y="4949"/>
                    <a:pt x="120" y="4913"/>
                  </a:cubicBezTo>
                  <a:cubicBezTo>
                    <a:pt x="453" y="4723"/>
                    <a:pt x="1536" y="4116"/>
                    <a:pt x="2608" y="3354"/>
                  </a:cubicBezTo>
                  <a:cubicBezTo>
                    <a:pt x="2620" y="3342"/>
                    <a:pt x="2644" y="3342"/>
                    <a:pt x="2656" y="3318"/>
                  </a:cubicBezTo>
                  <a:cubicBezTo>
                    <a:pt x="4168" y="2246"/>
                    <a:pt x="5656" y="925"/>
                    <a:pt x="4930" y="222"/>
                  </a:cubicBezTo>
                  <a:cubicBezTo>
                    <a:pt x="4918" y="211"/>
                    <a:pt x="4882" y="199"/>
                    <a:pt x="4870" y="175"/>
                  </a:cubicBezTo>
                  <a:cubicBezTo>
                    <a:pt x="4710" y="55"/>
                    <a:pt x="4534" y="0"/>
                    <a:pt x="4346"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3"/>
            <p:cNvSpPr/>
            <p:nvPr/>
          </p:nvSpPr>
          <p:spPr>
            <a:xfrm>
              <a:off x="6694025" y="4639141"/>
              <a:ext cx="293605" cy="209987"/>
            </a:xfrm>
            <a:custGeom>
              <a:rect b="b" l="l" r="r" t="t"/>
              <a:pathLst>
                <a:path extrusionOk="0" h="3458" w="4835">
                  <a:moveTo>
                    <a:pt x="652" y="0"/>
                  </a:moveTo>
                  <a:cubicBezTo>
                    <a:pt x="515" y="0"/>
                    <a:pt x="391" y="31"/>
                    <a:pt x="286" y="100"/>
                  </a:cubicBezTo>
                  <a:lnTo>
                    <a:pt x="191" y="195"/>
                  </a:lnTo>
                  <a:cubicBezTo>
                    <a:pt x="0" y="434"/>
                    <a:pt x="298" y="803"/>
                    <a:pt x="834" y="1219"/>
                  </a:cubicBezTo>
                  <a:cubicBezTo>
                    <a:pt x="846" y="1219"/>
                    <a:pt x="858" y="1231"/>
                    <a:pt x="881" y="1255"/>
                  </a:cubicBezTo>
                  <a:cubicBezTo>
                    <a:pt x="1000" y="1338"/>
                    <a:pt x="1119" y="1422"/>
                    <a:pt x="1250" y="1517"/>
                  </a:cubicBezTo>
                  <a:cubicBezTo>
                    <a:pt x="1262" y="1529"/>
                    <a:pt x="1274" y="1529"/>
                    <a:pt x="1298" y="1553"/>
                  </a:cubicBezTo>
                  <a:cubicBezTo>
                    <a:pt x="2513" y="2350"/>
                    <a:pt x="4310" y="3208"/>
                    <a:pt x="4751" y="3410"/>
                  </a:cubicBezTo>
                  <a:lnTo>
                    <a:pt x="4834" y="3458"/>
                  </a:lnTo>
                  <a:lnTo>
                    <a:pt x="4822" y="3243"/>
                  </a:lnTo>
                  <a:lnTo>
                    <a:pt x="4810" y="3124"/>
                  </a:lnTo>
                  <a:cubicBezTo>
                    <a:pt x="4810" y="3124"/>
                    <a:pt x="4763" y="3101"/>
                    <a:pt x="4703" y="3017"/>
                  </a:cubicBezTo>
                  <a:cubicBezTo>
                    <a:pt x="4429" y="2743"/>
                    <a:pt x="3691" y="1934"/>
                    <a:pt x="2858" y="1231"/>
                  </a:cubicBezTo>
                  <a:lnTo>
                    <a:pt x="2810" y="1196"/>
                  </a:lnTo>
                  <a:cubicBezTo>
                    <a:pt x="2051" y="551"/>
                    <a:pt x="1229" y="0"/>
                    <a:pt x="652"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3"/>
            <p:cNvSpPr/>
            <p:nvPr/>
          </p:nvSpPr>
          <p:spPr>
            <a:xfrm>
              <a:off x="7015746" y="4788403"/>
              <a:ext cx="420156" cy="290630"/>
            </a:xfrm>
            <a:custGeom>
              <a:rect b="b" l="l" r="r" t="t"/>
              <a:pathLst>
                <a:path extrusionOk="0" h="4786" w="6919">
                  <a:moveTo>
                    <a:pt x="5555" y="0"/>
                  </a:moveTo>
                  <a:cubicBezTo>
                    <a:pt x="4927" y="0"/>
                    <a:pt x="4170" y="407"/>
                    <a:pt x="3406" y="976"/>
                  </a:cubicBezTo>
                  <a:cubicBezTo>
                    <a:pt x="3394" y="976"/>
                    <a:pt x="3370" y="1000"/>
                    <a:pt x="3358" y="1012"/>
                  </a:cubicBezTo>
                  <a:cubicBezTo>
                    <a:pt x="3215" y="1119"/>
                    <a:pt x="3084" y="1214"/>
                    <a:pt x="2941" y="1333"/>
                  </a:cubicBezTo>
                  <a:cubicBezTo>
                    <a:pt x="2930" y="1333"/>
                    <a:pt x="2918" y="1357"/>
                    <a:pt x="2906" y="1369"/>
                  </a:cubicBezTo>
                  <a:cubicBezTo>
                    <a:pt x="1596" y="2488"/>
                    <a:pt x="382" y="3929"/>
                    <a:pt x="72" y="4310"/>
                  </a:cubicBezTo>
                  <a:cubicBezTo>
                    <a:pt x="24" y="4393"/>
                    <a:pt x="1" y="4417"/>
                    <a:pt x="1" y="4417"/>
                  </a:cubicBezTo>
                  <a:lnTo>
                    <a:pt x="48" y="4667"/>
                  </a:lnTo>
                  <a:lnTo>
                    <a:pt x="60" y="4786"/>
                  </a:lnTo>
                  <a:lnTo>
                    <a:pt x="143" y="4750"/>
                  </a:lnTo>
                  <a:cubicBezTo>
                    <a:pt x="536" y="4548"/>
                    <a:pt x="2203" y="3655"/>
                    <a:pt x="3692" y="2702"/>
                  </a:cubicBezTo>
                  <a:cubicBezTo>
                    <a:pt x="3703" y="2690"/>
                    <a:pt x="3739" y="2679"/>
                    <a:pt x="3751" y="2667"/>
                  </a:cubicBezTo>
                  <a:cubicBezTo>
                    <a:pt x="5454" y="1559"/>
                    <a:pt x="6918" y="381"/>
                    <a:pt x="5942" y="59"/>
                  </a:cubicBezTo>
                  <a:cubicBezTo>
                    <a:pt x="5820" y="19"/>
                    <a:pt x="5691" y="0"/>
                    <a:pt x="5555"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3"/>
            <p:cNvSpPr/>
            <p:nvPr/>
          </p:nvSpPr>
          <p:spPr>
            <a:xfrm>
              <a:off x="6802480" y="3416079"/>
              <a:ext cx="529279" cy="319656"/>
            </a:xfrm>
            <a:custGeom>
              <a:rect b="b" l="l" r="r" t="t"/>
              <a:pathLst>
                <a:path extrusionOk="0" h="5264" w="8716">
                  <a:moveTo>
                    <a:pt x="4170" y="0"/>
                  </a:moveTo>
                  <a:cubicBezTo>
                    <a:pt x="3057" y="0"/>
                    <a:pt x="2846" y="4704"/>
                    <a:pt x="2846" y="4704"/>
                  </a:cubicBezTo>
                  <a:cubicBezTo>
                    <a:pt x="2846" y="4704"/>
                    <a:pt x="2071" y="129"/>
                    <a:pt x="1145" y="129"/>
                  </a:cubicBezTo>
                  <a:cubicBezTo>
                    <a:pt x="1097" y="129"/>
                    <a:pt x="1049" y="142"/>
                    <a:pt x="1000" y="167"/>
                  </a:cubicBezTo>
                  <a:cubicBezTo>
                    <a:pt x="0" y="691"/>
                    <a:pt x="2846" y="5144"/>
                    <a:pt x="2846" y="5144"/>
                  </a:cubicBezTo>
                  <a:lnTo>
                    <a:pt x="3524" y="5263"/>
                  </a:lnTo>
                  <a:cubicBezTo>
                    <a:pt x="3524" y="5263"/>
                    <a:pt x="8716" y="2620"/>
                    <a:pt x="8049" y="2060"/>
                  </a:cubicBezTo>
                  <a:cubicBezTo>
                    <a:pt x="7997" y="2016"/>
                    <a:pt x="7927" y="1995"/>
                    <a:pt x="7843" y="1995"/>
                  </a:cubicBezTo>
                  <a:cubicBezTo>
                    <a:pt x="6853" y="1995"/>
                    <a:pt x="3870" y="4846"/>
                    <a:pt x="3870" y="4846"/>
                  </a:cubicBezTo>
                  <a:cubicBezTo>
                    <a:pt x="3870" y="4846"/>
                    <a:pt x="7442" y="953"/>
                    <a:pt x="6572" y="715"/>
                  </a:cubicBezTo>
                  <a:cubicBezTo>
                    <a:pt x="6549" y="708"/>
                    <a:pt x="6525" y="705"/>
                    <a:pt x="6499" y="705"/>
                  </a:cubicBezTo>
                  <a:cubicBezTo>
                    <a:pt x="5590" y="705"/>
                    <a:pt x="3394" y="4727"/>
                    <a:pt x="3394" y="4727"/>
                  </a:cubicBezTo>
                  <a:cubicBezTo>
                    <a:pt x="3394" y="4727"/>
                    <a:pt x="5322" y="84"/>
                    <a:pt x="4191" y="1"/>
                  </a:cubicBezTo>
                  <a:cubicBezTo>
                    <a:pt x="4184" y="0"/>
                    <a:pt x="4177" y="0"/>
                    <a:pt x="4170" y="0"/>
                  </a:cubicBezTo>
                  <a:close/>
                </a:path>
              </a:pathLst>
            </a:custGeom>
            <a:solidFill>
              <a:srgbClr val="EB867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3"/>
            <p:cNvSpPr/>
            <p:nvPr/>
          </p:nvSpPr>
          <p:spPr>
            <a:xfrm>
              <a:off x="6943423" y="3412496"/>
              <a:ext cx="28298" cy="20282"/>
            </a:xfrm>
            <a:custGeom>
              <a:rect b="b" l="l" r="r" t="t"/>
              <a:pathLst>
                <a:path extrusionOk="0" h="334" w="466">
                  <a:moveTo>
                    <a:pt x="239" y="0"/>
                  </a:moveTo>
                  <a:cubicBezTo>
                    <a:pt x="1" y="0"/>
                    <a:pt x="1" y="333"/>
                    <a:pt x="239" y="333"/>
                  </a:cubicBezTo>
                  <a:cubicBezTo>
                    <a:pt x="465" y="333"/>
                    <a:pt x="465" y="0"/>
                    <a:pt x="239"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3"/>
            <p:cNvSpPr/>
            <p:nvPr/>
          </p:nvSpPr>
          <p:spPr>
            <a:xfrm>
              <a:off x="7090924" y="3421119"/>
              <a:ext cx="30423" cy="21800"/>
            </a:xfrm>
            <a:custGeom>
              <a:rect b="b" l="l" r="r" t="t"/>
              <a:pathLst>
                <a:path extrusionOk="0" h="359" w="501">
                  <a:moveTo>
                    <a:pt x="251" y="1"/>
                  </a:moveTo>
                  <a:cubicBezTo>
                    <a:pt x="1" y="1"/>
                    <a:pt x="1" y="358"/>
                    <a:pt x="251" y="358"/>
                  </a:cubicBezTo>
                  <a:cubicBezTo>
                    <a:pt x="489" y="358"/>
                    <a:pt x="501" y="1"/>
                    <a:pt x="251"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3"/>
            <p:cNvSpPr/>
            <p:nvPr/>
          </p:nvSpPr>
          <p:spPr>
            <a:xfrm>
              <a:off x="7264476" y="3495568"/>
              <a:ext cx="15971" cy="12388"/>
            </a:xfrm>
            <a:custGeom>
              <a:rect b="b" l="l" r="r" t="t"/>
              <a:pathLst>
                <a:path extrusionOk="0" h="204" w="263">
                  <a:moveTo>
                    <a:pt x="121" y="1"/>
                  </a:moveTo>
                  <a:cubicBezTo>
                    <a:pt x="0" y="1"/>
                    <a:pt x="4" y="204"/>
                    <a:pt x="131" y="204"/>
                  </a:cubicBezTo>
                  <a:cubicBezTo>
                    <a:pt x="262" y="204"/>
                    <a:pt x="262" y="1"/>
                    <a:pt x="131" y="1"/>
                  </a:cubicBezTo>
                  <a:cubicBezTo>
                    <a:pt x="128" y="1"/>
                    <a:pt x="124" y="1"/>
                    <a:pt x="121"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3"/>
            <p:cNvSpPr/>
            <p:nvPr/>
          </p:nvSpPr>
          <p:spPr>
            <a:xfrm>
              <a:off x="6966559" y="3719036"/>
              <a:ext cx="60118" cy="47851"/>
            </a:xfrm>
            <a:custGeom>
              <a:rect b="b" l="l" r="r" t="t"/>
              <a:pathLst>
                <a:path extrusionOk="0" h="788" w="990">
                  <a:moveTo>
                    <a:pt x="49" y="0"/>
                  </a:moveTo>
                  <a:cubicBezTo>
                    <a:pt x="49" y="0"/>
                    <a:pt x="1" y="655"/>
                    <a:pt x="406" y="774"/>
                  </a:cubicBezTo>
                  <a:cubicBezTo>
                    <a:pt x="436" y="783"/>
                    <a:pt x="465" y="787"/>
                    <a:pt x="493" y="787"/>
                  </a:cubicBezTo>
                  <a:cubicBezTo>
                    <a:pt x="836" y="787"/>
                    <a:pt x="989" y="155"/>
                    <a:pt x="989" y="155"/>
                  </a:cubicBezTo>
                  <a:lnTo>
                    <a:pt x="49" y="0"/>
                  </a:ln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3"/>
            <p:cNvSpPr/>
            <p:nvPr/>
          </p:nvSpPr>
          <p:spPr>
            <a:xfrm>
              <a:off x="6970202" y="3802897"/>
              <a:ext cx="298646" cy="263972"/>
            </a:xfrm>
            <a:custGeom>
              <a:rect b="b" l="l" r="r" t="t"/>
              <a:pathLst>
                <a:path extrusionOk="0" h="4347" w="4918">
                  <a:moveTo>
                    <a:pt x="4918" y="0"/>
                  </a:moveTo>
                  <a:cubicBezTo>
                    <a:pt x="4703" y="167"/>
                    <a:pt x="4525" y="322"/>
                    <a:pt x="4346" y="477"/>
                  </a:cubicBezTo>
                  <a:lnTo>
                    <a:pt x="3715" y="1012"/>
                  </a:lnTo>
                  <a:cubicBezTo>
                    <a:pt x="3358" y="1322"/>
                    <a:pt x="2977" y="1643"/>
                    <a:pt x="2620" y="1953"/>
                  </a:cubicBezTo>
                  <a:cubicBezTo>
                    <a:pt x="2608" y="1953"/>
                    <a:pt x="2596" y="1965"/>
                    <a:pt x="2584" y="1977"/>
                  </a:cubicBezTo>
                  <a:cubicBezTo>
                    <a:pt x="2537" y="2024"/>
                    <a:pt x="2489" y="2060"/>
                    <a:pt x="2441" y="2096"/>
                  </a:cubicBezTo>
                  <a:cubicBezTo>
                    <a:pt x="2370" y="2155"/>
                    <a:pt x="2310" y="2203"/>
                    <a:pt x="2251" y="2263"/>
                  </a:cubicBezTo>
                  <a:cubicBezTo>
                    <a:pt x="2239" y="2263"/>
                    <a:pt x="2227" y="2275"/>
                    <a:pt x="2203" y="2298"/>
                  </a:cubicBezTo>
                  <a:cubicBezTo>
                    <a:pt x="1870" y="2596"/>
                    <a:pt x="1536" y="2894"/>
                    <a:pt x="1191" y="3203"/>
                  </a:cubicBezTo>
                  <a:lnTo>
                    <a:pt x="584" y="3763"/>
                  </a:lnTo>
                  <a:lnTo>
                    <a:pt x="286" y="4049"/>
                  </a:lnTo>
                  <a:lnTo>
                    <a:pt x="143" y="4203"/>
                  </a:lnTo>
                  <a:cubicBezTo>
                    <a:pt x="96" y="4239"/>
                    <a:pt x="48" y="4287"/>
                    <a:pt x="0" y="4346"/>
                  </a:cubicBezTo>
                  <a:cubicBezTo>
                    <a:pt x="36" y="4310"/>
                    <a:pt x="96" y="4263"/>
                    <a:pt x="143" y="4215"/>
                  </a:cubicBezTo>
                  <a:lnTo>
                    <a:pt x="155" y="4203"/>
                  </a:lnTo>
                  <a:lnTo>
                    <a:pt x="298" y="4060"/>
                  </a:lnTo>
                  <a:lnTo>
                    <a:pt x="620" y="3799"/>
                  </a:lnTo>
                  <a:lnTo>
                    <a:pt x="1239" y="3251"/>
                  </a:lnTo>
                  <a:lnTo>
                    <a:pt x="1810" y="2751"/>
                  </a:lnTo>
                  <a:lnTo>
                    <a:pt x="1846" y="2727"/>
                  </a:lnTo>
                  <a:lnTo>
                    <a:pt x="2501" y="2155"/>
                  </a:lnTo>
                  <a:lnTo>
                    <a:pt x="3751" y="1060"/>
                  </a:lnTo>
                  <a:lnTo>
                    <a:pt x="4370" y="512"/>
                  </a:lnTo>
                  <a:cubicBezTo>
                    <a:pt x="4549" y="346"/>
                    <a:pt x="4739" y="167"/>
                    <a:pt x="4918" y="0"/>
                  </a:cubicBez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3"/>
            <p:cNvSpPr/>
            <p:nvPr/>
          </p:nvSpPr>
          <p:spPr>
            <a:xfrm>
              <a:off x="7089527" y="3888944"/>
              <a:ext cx="18096" cy="57142"/>
            </a:xfrm>
            <a:custGeom>
              <a:rect b="b" l="l" r="r" t="t"/>
              <a:pathLst>
                <a:path extrusionOk="0" h="941" w="298">
                  <a:moveTo>
                    <a:pt x="36" y="0"/>
                  </a:moveTo>
                  <a:cubicBezTo>
                    <a:pt x="36" y="12"/>
                    <a:pt x="24" y="36"/>
                    <a:pt x="0" y="48"/>
                  </a:cubicBezTo>
                  <a:lnTo>
                    <a:pt x="238" y="893"/>
                  </a:lnTo>
                  <a:lnTo>
                    <a:pt x="262" y="941"/>
                  </a:lnTo>
                  <a:lnTo>
                    <a:pt x="298" y="929"/>
                  </a:lnTo>
                  <a:lnTo>
                    <a:pt x="274" y="846"/>
                  </a:lnTo>
                  <a:lnTo>
                    <a:pt x="36" y="0"/>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3"/>
            <p:cNvSpPr/>
            <p:nvPr/>
          </p:nvSpPr>
          <p:spPr>
            <a:xfrm>
              <a:off x="7112663" y="3865808"/>
              <a:ext cx="17367" cy="62243"/>
            </a:xfrm>
            <a:custGeom>
              <a:rect b="b" l="l" r="r" t="t"/>
              <a:pathLst>
                <a:path extrusionOk="0" h="1025" w="286">
                  <a:moveTo>
                    <a:pt x="36" y="0"/>
                  </a:moveTo>
                  <a:lnTo>
                    <a:pt x="0" y="36"/>
                  </a:lnTo>
                  <a:lnTo>
                    <a:pt x="238" y="965"/>
                  </a:lnTo>
                  <a:lnTo>
                    <a:pt x="250" y="1024"/>
                  </a:lnTo>
                  <a:lnTo>
                    <a:pt x="286" y="1012"/>
                  </a:lnTo>
                  <a:lnTo>
                    <a:pt x="274" y="917"/>
                  </a:lnTo>
                  <a:lnTo>
                    <a:pt x="36" y="0"/>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
            <p:cNvSpPr/>
            <p:nvPr/>
          </p:nvSpPr>
          <p:spPr>
            <a:xfrm>
              <a:off x="7077928" y="3968980"/>
              <a:ext cx="53559" cy="24108"/>
            </a:xfrm>
            <a:custGeom>
              <a:rect b="b" l="l" r="r" t="t"/>
              <a:pathLst>
                <a:path extrusionOk="0" h="397" w="882">
                  <a:moveTo>
                    <a:pt x="14" y="1"/>
                  </a:moveTo>
                  <a:cubicBezTo>
                    <a:pt x="3" y="1"/>
                    <a:pt x="1" y="4"/>
                    <a:pt x="1" y="4"/>
                  </a:cubicBezTo>
                  <a:lnTo>
                    <a:pt x="12" y="16"/>
                  </a:lnTo>
                  <a:lnTo>
                    <a:pt x="12" y="40"/>
                  </a:lnTo>
                  <a:cubicBezTo>
                    <a:pt x="12" y="40"/>
                    <a:pt x="36" y="51"/>
                    <a:pt x="48" y="51"/>
                  </a:cubicBezTo>
                  <a:cubicBezTo>
                    <a:pt x="155" y="99"/>
                    <a:pt x="536" y="266"/>
                    <a:pt x="834" y="397"/>
                  </a:cubicBezTo>
                  <a:cubicBezTo>
                    <a:pt x="846" y="385"/>
                    <a:pt x="870" y="385"/>
                    <a:pt x="882" y="361"/>
                  </a:cubicBezTo>
                  <a:cubicBezTo>
                    <a:pt x="370" y="147"/>
                    <a:pt x="167" y="51"/>
                    <a:pt x="72" y="16"/>
                  </a:cubicBezTo>
                  <a:cubicBezTo>
                    <a:pt x="42" y="4"/>
                    <a:pt x="24" y="1"/>
                    <a:pt x="14" y="1"/>
                  </a:cubicBez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3"/>
            <p:cNvSpPr/>
            <p:nvPr/>
          </p:nvSpPr>
          <p:spPr>
            <a:xfrm>
              <a:off x="6718619" y="4008937"/>
              <a:ext cx="247333" cy="284193"/>
            </a:xfrm>
            <a:custGeom>
              <a:rect b="b" l="l" r="r" t="t"/>
              <a:pathLst>
                <a:path extrusionOk="0" h="4680" w="4073">
                  <a:moveTo>
                    <a:pt x="0" y="1"/>
                  </a:moveTo>
                  <a:lnTo>
                    <a:pt x="0" y="1"/>
                  </a:lnTo>
                  <a:cubicBezTo>
                    <a:pt x="226" y="120"/>
                    <a:pt x="453" y="263"/>
                    <a:pt x="667" y="417"/>
                  </a:cubicBezTo>
                  <a:cubicBezTo>
                    <a:pt x="869" y="572"/>
                    <a:pt x="1072" y="751"/>
                    <a:pt x="1262" y="929"/>
                  </a:cubicBezTo>
                  <a:cubicBezTo>
                    <a:pt x="1643" y="1287"/>
                    <a:pt x="1988" y="1668"/>
                    <a:pt x="2310" y="2084"/>
                  </a:cubicBezTo>
                  <a:cubicBezTo>
                    <a:pt x="2643" y="2489"/>
                    <a:pt x="2941" y="2918"/>
                    <a:pt x="3239" y="3358"/>
                  </a:cubicBezTo>
                  <a:cubicBezTo>
                    <a:pt x="3393" y="3561"/>
                    <a:pt x="3536" y="3787"/>
                    <a:pt x="3667" y="4013"/>
                  </a:cubicBezTo>
                  <a:lnTo>
                    <a:pt x="4072" y="4680"/>
                  </a:lnTo>
                  <a:cubicBezTo>
                    <a:pt x="3846" y="4216"/>
                    <a:pt x="3584" y="3751"/>
                    <a:pt x="3298" y="3299"/>
                  </a:cubicBezTo>
                  <a:cubicBezTo>
                    <a:pt x="3012" y="2858"/>
                    <a:pt x="2715" y="2430"/>
                    <a:pt x="2393" y="2013"/>
                  </a:cubicBezTo>
                  <a:cubicBezTo>
                    <a:pt x="2227" y="1810"/>
                    <a:pt x="2048" y="1608"/>
                    <a:pt x="1869" y="1418"/>
                  </a:cubicBezTo>
                  <a:cubicBezTo>
                    <a:pt x="1691" y="1227"/>
                    <a:pt x="1500" y="1048"/>
                    <a:pt x="1310" y="870"/>
                  </a:cubicBezTo>
                  <a:cubicBezTo>
                    <a:pt x="917" y="525"/>
                    <a:pt x="488" y="215"/>
                    <a:pt x="0" y="1"/>
                  </a:cubicBez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3"/>
            <p:cNvSpPr/>
            <p:nvPr/>
          </p:nvSpPr>
          <p:spPr>
            <a:xfrm>
              <a:off x="6745338" y="4076160"/>
              <a:ext cx="67283" cy="28298"/>
            </a:xfrm>
            <a:custGeom>
              <a:rect b="b" l="l" r="r" t="t"/>
              <a:pathLst>
                <a:path extrusionOk="0" h="466" w="1108">
                  <a:moveTo>
                    <a:pt x="1084" y="1"/>
                  </a:moveTo>
                  <a:lnTo>
                    <a:pt x="1048" y="13"/>
                  </a:lnTo>
                  <a:lnTo>
                    <a:pt x="1" y="418"/>
                  </a:lnTo>
                  <a:cubicBezTo>
                    <a:pt x="13" y="430"/>
                    <a:pt x="13" y="442"/>
                    <a:pt x="36" y="465"/>
                  </a:cubicBezTo>
                  <a:lnTo>
                    <a:pt x="1072" y="61"/>
                  </a:lnTo>
                  <a:lnTo>
                    <a:pt x="1108" y="49"/>
                  </a:lnTo>
                  <a:lnTo>
                    <a:pt x="1084" y="1"/>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3"/>
            <p:cNvSpPr/>
            <p:nvPr/>
          </p:nvSpPr>
          <p:spPr>
            <a:xfrm>
              <a:off x="6762705" y="4093527"/>
              <a:ext cx="65097" cy="32609"/>
            </a:xfrm>
            <a:custGeom>
              <a:rect b="b" l="l" r="r" t="t"/>
              <a:pathLst>
                <a:path extrusionOk="0" h="537" w="1072">
                  <a:moveTo>
                    <a:pt x="1036" y="1"/>
                  </a:moveTo>
                  <a:cubicBezTo>
                    <a:pt x="1024" y="1"/>
                    <a:pt x="1012" y="13"/>
                    <a:pt x="989" y="13"/>
                  </a:cubicBezTo>
                  <a:cubicBezTo>
                    <a:pt x="715" y="156"/>
                    <a:pt x="262" y="370"/>
                    <a:pt x="0" y="501"/>
                  </a:cubicBezTo>
                  <a:cubicBezTo>
                    <a:pt x="12" y="501"/>
                    <a:pt x="12" y="513"/>
                    <a:pt x="24" y="537"/>
                  </a:cubicBezTo>
                  <a:cubicBezTo>
                    <a:pt x="358" y="370"/>
                    <a:pt x="893" y="120"/>
                    <a:pt x="1036" y="36"/>
                  </a:cubicBezTo>
                  <a:cubicBezTo>
                    <a:pt x="1060" y="25"/>
                    <a:pt x="1072" y="25"/>
                    <a:pt x="1072" y="25"/>
                  </a:cubicBezTo>
                  <a:lnTo>
                    <a:pt x="1036" y="1"/>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3"/>
            <p:cNvSpPr/>
            <p:nvPr/>
          </p:nvSpPr>
          <p:spPr>
            <a:xfrm>
              <a:off x="6863934" y="4106583"/>
              <a:ext cx="15242" cy="32549"/>
            </a:xfrm>
            <a:custGeom>
              <a:rect b="b" l="l" r="r" t="t"/>
              <a:pathLst>
                <a:path extrusionOk="0" h="536" w="251">
                  <a:moveTo>
                    <a:pt x="226" y="0"/>
                  </a:moveTo>
                  <a:lnTo>
                    <a:pt x="24" y="464"/>
                  </a:lnTo>
                  <a:lnTo>
                    <a:pt x="0" y="524"/>
                  </a:lnTo>
                  <a:lnTo>
                    <a:pt x="48" y="536"/>
                  </a:lnTo>
                  <a:lnTo>
                    <a:pt x="60" y="512"/>
                  </a:lnTo>
                  <a:lnTo>
                    <a:pt x="250" y="60"/>
                  </a:lnTo>
                  <a:cubicBezTo>
                    <a:pt x="250" y="36"/>
                    <a:pt x="238" y="24"/>
                    <a:pt x="226" y="0"/>
                  </a:cubicBez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3"/>
            <p:cNvSpPr/>
            <p:nvPr/>
          </p:nvSpPr>
          <p:spPr>
            <a:xfrm>
              <a:off x="6970202" y="4365393"/>
              <a:ext cx="272655" cy="227779"/>
            </a:xfrm>
            <a:custGeom>
              <a:rect b="b" l="l" r="r" t="t"/>
              <a:pathLst>
                <a:path extrusionOk="0" h="3751" w="4490">
                  <a:moveTo>
                    <a:pt x="4489" y="0"/>
                  </a:moveTo>
                  <a:lnTo>
                    <a:pt x="4489" y="0"/>
                  </a:lnTo>
                  <a:cubicBezTo>
                    <a:pt x="4013" y="167"/>
                    <a:pt x="3572" y="405"/>
                    <a:pt x="3156" y="667"/>
                  </a:cubicBezTo>
                  <a:cubicBezTo>
                    <a:pt x="3060" y="739"/>
                    <a:pt x="2953" y="798"/>
                    <a:pt x="2846" y="870"/>
                  </a:cubicBezTo>
                  <a:cubicBezTo>
                    <a:pt x="2739" y="953"/>
                    <a:pt x="2656" y="1024"/>
                    <a:pt x="2548" y="1096"/>
                  </a:cubicBezTo>
                  <a:cubicBezTo>
                    <a:pt x="2465" y="1167"/>
                    <a:pt x="2358" y="1263"/>
                    <a:pt x="2263" y="1334"/>
                  </a:cubicBezTo>
                  <a:cubicBezTo>
                    <a:pt x="2179" y="1417"/>
                    <a:pt x="2072" y="1489"/>
                    <a:pt x="1989" y="1572"/>
                  </a:cubicBezTo>
                  <a:lnTo>
                    <a:pt x="1715" y="1834"/>
                  </a:lnTo>
                  <a:lnTo>
                    <a:pt x="1453" y="2084"/>
                  </a:lnTo>
                  <a:cubicBezTo>
                    <a:pt x="1358" y="2167"/>
                    <a:pt x="1286" y="2263"/>
                    <a:pt x="1191" y="2346"/>
                  </a:cubicBezTo>
                  <a:cubicBezTo>
                    <a:pt x="1108" y="2441"/>
                    <a:pt x="1036" y="2525"/>
                    <a:pt x="941" y="2620"/>
                  </a:cubicBezTo>
                  <a:cubicBezTo>
                    <a:pt x="620" y="2977"/>
                    <a:pt x="298" y="3346"/>
                    <a:pt x="0" y="3751"/>
                  </a:cubicBezTo>
                  <a:cubicBezTo>
                    <a:pt x="155" y="3572"/>
                    <a:pt x="322" y="3382"/>
                    <a:pt x="501" y="3215"/>
                  </a:cubicBezTo>
                  <a:cubicBezTo>
                    <a:pt x="584" y="3120"/>
                    <a:pt x="655" y="3037"/>
                    <a:pt x="751" y="2941"/>
                  </a:cubicBezTo>
                  <a:cubicBezTo>
                    <a:pt x="822" y="2858"/>
                    <a:pt x="917" y="2763"/>
                    <a:pt x="1001" y="2679"/>
                  </a:cubicBezTo>
                  <a:cubicBezTo>
                    <a:pt x="1346" y="2322"/>
                    <a:pt x="1691" y="1977"/>
                    <a:pt x="2060" y="1655"/>
                  </a:cubicBezTo>
                  <a:cubicBezTo>
                    <a:pt x="2417" y="1322"/>
                    <a:pt x="2798" y="1012"/>
                    <a:pt x="3203" y="727"/>
                  </a:cubicBezTo>
                  <a:cubicBezTo>
                    <a:pt x="3310" y="655"/>
                    <a:pt x="3418" y="596"/>
                    <a:pt x="3513" y="524"/>
                  </a:cubicBezTo>
                  <a:lnTo>
                    <a:pt x="3668" y="417"/>
                  </a:lnTo>
                  <a:lnTo>
                    <a:pt x="3834" y="322"/>
                  </a:lnTo>
                  <a:lnTo>
                    <a:pt x="3989" y="239"/>
                  </a:lnTo>
                  <a:cubicBezTo>
                    <a:pt x="4049" y="203"/>
                    <a:pt x="4096" y="179"/>
                    <a:pt x="4156" y="143"/>
                  </a:cubicBezTo>
                  <a:lnTo>
                    <a:pt x="4489" y="0"/>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3"/>
            <p:cNvSpPr/>
            <p:nvPr/>
          </p:nvSpPr>
          <p:spPr>
            <a:xfrm>
              <a:off x="7136467" y="4380574"/>
              <a:ext cx="2976" cy="45604"/>
            </a:xfrm>
            <a:custGeom>
              <a:rect b="b" l="l" r="r" t="t"/>
              <a:pathLst>
                <a:path extrusionOk="0" h="751" w="49">
                  <a:moveTo>
                    <a:pt x="49" y="1"/>
                  </a:moveTo>
                  <a:cubicBezTo>
                    <a:pt x="37" y="1"/>
                    <a:pt x="25" y="12"/>
                    <a:pt x="1" y="36"/>
                  </a:cubicBezTo>
                  <a:lnTo>
                    <a:pt x="1" y="751"/>
                  </a:lnTo>
                  <a:lnTo>
                    <a:pt x="49" y="751"/>
                  </a:lnTo>
                  <a:lnTo>
                    <a:pt x="49" y="1"/>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3"/>
            <p:cNvSpPr/>
            <p:nvPr/>
          </p:nvSpPr>
          <p:spPr>
            <a:xfrm>
              <a:off x="7117703" y="4395027"/>
              <a:ext cx="5830" cy="43418"/>
            </a:xfrm>
            <a:custGeom>
              <a:rect b="b" l="l" r="r" t="t"/>
              <a:pathLst>
                <a:path extrusionOk="0" h="715" w="96">
                  <a:moveTo>
                    <a:pt x="48" y="1"/>
                  </a:moveTo>
                  <a:cubicBezTo>
                    <a:pt x="36" y="1"/>
                    <a:pt x="12" y="13"/>
                    <a:pt x="0" y="36"/>
                  </a:cubicBezTo>
                  <a:lnTo>
                    <a:pt x="48" y="691"/>
                  </a:lnTo>
                  <a:lnTo>
                    <a:pt x="48" y="715"/>
                  </a:lnTo>
                  <a:lnTo>
                    <a:pt x="96" y="715"/>
                  </a:lnTo>
                  <a:lnTo>
                    <a:pt x="96" y="655"/>
                  </a:lnTo>
                  <a:lnTo>
                    <a:pt x="48" y="1"/>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3"/>
            <p:cNvSpPr/>
            <p:nvPr/>
          </p:nvSpPr>
          <p:spPr>
            <a:xfrm>
              <a:off x="7017203" y="4800670"/>
              <a:ext cx="365868" cy="271137"/>
            </a:xfrm>
            <a:custGeom>
              <a:rect b="b" l="l" r="r" t="t"/>
              <a:pathLst>
                <a:path extrusionOk="0" h="4465" w="6025">
                  <a:moveTo>
                    <a:pt x="6025" y="0"/>
                  </a:moveTo>
                  <a:cubicBezTo>
                    <a:pt x="5465" y="274"/>
                    <a:pt x="4930" y="583"/>
                    <a:pt x="4394" y="929"/>
                  </a:cubicBezTo>
                  <a:cubicBezTo>
                    <a:pt x="3858" y="1250"/>
                    <a:pt x="3346" y="1631"/>
                    <a:pt x="2846" y="2000"/>
                  </a:cubicBezTo>
                  <a:cubicBezTo>
                    <a:pt x="2358" y="2381"/>
                    <a:pt x="1858" y="2774"/>
                    <a:pt x="1382" y="3191"/>
                  </a:cubicBezTo>
                  <a:cubicBezTo>
                    <a:pt x="905" y="3608"/>
                    <a:pt x="453" y="4024"/>
                    <a:pt x="0" y="4465"/>
                  </a:cubicBezTo>
                  <a:cubicBezTo>
                    <a:pt x="239" y="4262"/>
                    <a:pt x="477" y="4048"/>
                    <a:pt x="727" y="3846"/>
                  </a:cubicBezTo>
                  <a:cubicBezTo>
                    <a:pt x="965" y="3631"/>
                    <a:pt x="1203" y="3429"/>
                    <a:pt x="1441" y="3239"/>
                  </a:cubicBezTo>
                  <a:cubicBezTo>
                    <a:pt x="1941" y="2834"/>
                    <a:pt x="2417" y="2441"/>
                    <a:pt x="2917" y="2072"/>
                  </a:cubicBezTo>
                  <a:cubicBezTo>
                    <a:pt x="3406" y="1703"/>
                    <a:pt x="3918" y="1345"/>
                    <a:pt x="4441" y="988"/>
                  </a:cubicBezTo>
                  <a:cubicBezTo>
                    <a:pt x="4691" y="810"/>
                    <a:pt x="4953" y="643"/>
                    <a:pt x="5227" y="476"/>
                  </a:cubicBezTo>
                  <a:cubicBezTo>
                    <a:pt x="5477" y="321"/>
                    <a:pt x="5763" y="167"/>
                    <a:pt x="6025" y="0"/>
                  </a:cubicBez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3"/>
            <p:cNvSpPr/>
            <p:nvPr/>
          </p:nvSpPr>
          <p:spPr>
            <a:xfrm>
              <a:off x="7218932" y="4847610"/>
              <a:ext cx="6558" cy="53559"/>
            </a:xfrm>
            <a:custGeom>
              <a:rect b="b" l="l" r="r" t="t"/>
              <a:pathLst>
                <a:path extrusionOk="0" h="882" w="108">
                  <a:moveTo>
                    <a:pt x="48" y="1"/>
                  </a:moveTo>
                  <a:cubicBezTo>
                    <a:pt x="24" y="1"/>
                    <a:pt x="12" y="25"/>
                    <a:pt x="0" y="37"/>
                  </a:cubicBezTo>
                  <a:lnTo>
                    <a:pt x="60" y="858"/>
                  </a:lnTo>
                  <a:lnTo>
                    <a:pt x="60" y="882"/>
                  </a:lnTo>
                  <a:lnTo>
                    <a:pt x="107" y="882"/>
                  </a:lnTo>
                  <a:lnTo>
                    <a:pt x="84" y="822"/>
                  </a:lnTo>
                  <a:lnTo>
                    <a:pt x="48" y="1"/>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3"/>
            <p:cNvSpPr/>
            <p:nvPr/>
          </p:nvSpPr>
          <p:spPr>
            <a:xfrm>
              <a:off x="7190695" y="4870746"/>
              <a:ext cx="9473" cy="50705"/>
            </a:xfrm>
            <a:custGeom>
              <a:rect b="b" l="l" r="r" t="t"/>
              <a:pathLst>
                <a:path extrusionOk="0" h="835" w="156">
                  <a:moveTo>
                    <a:pt x="49" y="1"/>
                  </a:moveTo>
                  <a:cubicBezTo>
                    <a:pt x="37" y="1"/>
                    <a:pt x="25" y="13"/>
                    <a:pt x="1" y="25"/>
                  </a:cubicBezTo>
                  <a:lnTo>
                    <a:pt x="96" y="775"/>
                  </a:lnTo>
                  <a:lnTo>
                    <a:pt x="108" y="834"/>
                  </a:lnTo>
                  <a:lnTo>
                    <a:pt x="156" y="834"/>
                  </a:lnTo>
                  <a:lnTo>
                    <a:pt x="144" y="751"/>
                  </a:lnTo>
                  <a:lnTo>
                    <a:pt x="49" y="1"/>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3"/>
            <p:cNvSpPr/>
            <p:nvPr/>
          </p:nvSpPr>
          <p:spPr>
            <a:xfrm>
              <a:off x="7172659" y="4939487"/>
              <a:ext cx="70927" cy="13056"/>
            </a:xfrm>
            <a:custGeom>
              <a:rect b="b" l="l" r="r" t="t"/>
              <a:pathLst>
                <a:path extrusionOk="0" h="215" w="1168">
                  <a:moveTo>
                    <a:pt x="12" y="0"/>
                  </a:moveTo>
                  <a:lnTo>
                    <a:pt x="0" y="36"/>
                  </a:lnTo>
                  <a:lnTo>
                    <a:pt x="48" y="36"/>
                  </a:lnTo>
                  <a:lnTo>
                    <a:pt x="1108" y="214"/>
                  </a:lnTo>
                  <a:cubicBezTo>
                    <a:pt x="1119" y="202"/>
                    <a:pt x="1155" y="191"/>
                    <a:pt x="1167" y="179"/>
                  </a:cubicBezTo>
                  <a:lnTo>
                    <a:pt x="107" y="12"/>
                  </a:lnTo>
                  <a:lnTo>
                    <a:pt x="12" y="0"/>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3"/>
            <p:cNvSpPr/>
            <p:nvPr/>
          </p:nvSpPr>
          <p:spPr>
            <a:xfrm>
              <a:off x="6704834" y="4650254"/>
              <a:ext cx="282796" cy="186608"/>
            </a:xfrm>
            <a:custGeom>
              <a:rect b="b" l="l" r="r" t="t"/>
              <a:pathLst>
                <a:path extrusionOk="0" h="3073" w="4657">
                  <a:moveTo>
                    <a:pt x="1" y="1"/>
                  </a:moveTo>
                  <a:lnTo>
                    <a:pt x="168" y="60"/>
                  </a:lnTo>
                  <a:cubicBezTo>
                    <a:pt x="227" y="72"/>
                    <a:pt x="287" y="84"/>
                    <a:pt x="322" y="120"/>
                  </a:cubicBezTo>
                  <a:cubicBezTo>
                    <a:pt x="430" y="155"/>
                    <a:pt x="537" y="203"/>
                    <a:pt x="644" y="262"/>
                  </a:cubicBezTo>
                  <a:cubicBezTo>
                    <a:pt x="739" y="322"/>
                    <a:pt x="846" y="370"/>
                    <a:pt x="953" y="429"/>
                  </a:cubicBezTo>
                  <a:lnTo>
                    <a:pt x="1251" y="608"/>
                  </a:lnTo>
                  <a:cubicBezTo>
                    <a:pt x="1656" y="858"/>
                    <a:pt x="2037" y="1132"/>
                    <a:pt x="2406" y="1394"/>
                  </a:cubicBezTo>
                  <a:cubicBezTo>
                    <a:pt x="2799" y="1667"/>
                    <a:pt x="3168" y="1941"/>
                    <a:pt x="3537" y="2227"/>
                  </a:cubicBezTo>
                  <a:lnTo>
                    <a:pt x="4656" y="3072"/>
                  </a:lnTo>
                  <a:lnTo>
                    <a:pt x="4656" y="3072"/>
                  </a:lnTo>
                  <a:lnTo>
                    <a:pt x="4109" y="2632"/>
                  </a:lnTo>
                  <a:lnTo>
                    <a:pt x="3573" y="2179"/>
                  </a:lnTo>
                  <a:cubicBezTo>
                    <a:pt x="3216" y="1882"/>
                    <a:pt x="2823" y="1620"/>
                    <a:pt x="2454" y="1334"/>
                  </a:cubicBezTo>
                  <a:cubicBezTo>
                    <a:pt x="2073" y="1072"/>
                    <a:pt x="1680" y="798"/>
                    <a:pt x="1275" y="560"/>
                  </a:cubicBezTo>
                  <a:cubicBezTo>
                    <a:pt x="882" y="322"/>
                    <a:pt x="465" y="96"/>
                    <a:pt x="1" y="1"/>
                  </a:cubicBez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3"/>
            <p:cNvSpPr/>
            <p:nvPr/>
          </p:nvSpPr>
          <p:spPr>
            <a:xfrm>
              <a:off x="6744609" y="4694340"/>
              <a:ext cx="53559" cy="21072"/>
            </a:xfrm>
            <a:custGeom>
              <a:rect b="b" l="l" r="r" t="t"/>
              <a:pathLst>
                <a:path extrusionOk="0" h="347" w="882">
                  <a:moveTo>
                    <a:pt x="858" y="1"/>
                  </a:moveTo>
                  <a:cubicBezTo>
                    <a:pt x="846" y="13"/>
                    <a:pt x="834" y="13"/>
                    <a:pt x="798" y="25"/>
                  </a:cubicBezTo>
                  <a:cubicBezTo>
                    <a:pt x="548" y="120"/>
                    <a:pt x="239" y="227"/>
                    <a:pt x="1" y="310"/>
                  </a:cubicBezTo>
                  <a:cubicBezTo>
                    <a:pt x="13" y="310"/>
                    <a:pt x="25" y="322"/>
                    <a:pt x="36" y="346"/>
                  </a:cubicBezTo>
                  <a:cubicBezTo>
                    <a:pt x="286" y="263"/>
                    <a:pt x="608" y="144"/>
                    <a:pt x="846" y="60"/>
                  </a:cubicBezTo>
                  <a:cubicBezTo>
                    <a:pt x="858" y="48"/>
                    <a:pt x="858" y="48"/>
                    <a:pt x="882" y="48"/>
                  </a:cubicBezTo>
                  <a:lnTo>
                    <a:pt x="858" y="1"/>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3"/>
            <p:cNvSpPr/>
            <p:nvPr/>
          </p:nvSpPr>
          <p:spPr>
            <a:xfrm>
              <a:off x="6768474" y="4711707"/>
              <a:ext cx="54288" cy="22468"/>
            </a:xfrm>
            <a:custGeom>
              <a:rect b="b" l="l" r="r" t="t"/>
              <a:pathLst>
                <a:path extrusionOk="0" h="370" w="894">
                  <a:moveTo>
                    <a:pt x="882" y="1"/>
                  </a:moveTo>
                  <a:lnTo>
                    <a:pt x="822" y="24"/>
                  </a:lnTo>
                  <a:lnTo>
                    <a:pt x="1" y="334"/>
                  </a:lnTo>
                  <a:cubicBezTo>
                    <a:pt x="24" y="358"/>
                    <a:pt x="36" y="358"/>
                    <a:pt x="48" y="370"/>
                  </a:cubicBezTo>
                  <a:lnTo>
                    <a:pt x="870" y="60"/>
                  </a:lnTo>
                  <a:lnTo>
                    <a:pt x="894" y="36"/>
                  </a:lnTo>
                  <a:lnTo>
                    <a:pt x="882" y="1"/>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3"/>
            <p:cNvSpPr/>
            <p:nvPr/>
          </p:nvSpPr>
          <p:spPr>
            <a:xfrm>
              <a:off x="6865391" y="4711707"/>
              <a:ext cx="3643" cy="32609"/>
            </a:xfrm>
            <a:custGeom>
              <a:rect b="b" l="l" r="r" t="t"/>
              <a:pathLst>
                <a:path extrusionOk="0" h="537" w="60">
                  <a:moveTo>
                    <a:pt x="0" y="1"/>
                  </a:moveTo>
                  <a:lnTo>
                    <a:pt x="24" y="453"/>
                  </a:lnTo>
                  <a:lnTo>
                    <a:pt x="24" y="536"/>
                  </a:lnTo>
                  <a:lnTo>
                    <a:pt x="60" y="536"/>
                  </a:lnTo>
                  <a:lnTo>
                    <a:pt x="60" y="489"/>
                  </a:lnTo>
                  <a:lnTo>
                    <a:pt x="48" y="36"/>
                  </a:lnTo>
                  <a:lnTo>
                    <a:pt x="0" y="1"/>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3" name="Google Shape;143;p3"/>
          <p:cNvGrpSpPr/>
          <p:nvPr/>
        </p:nvGrpSpPr>
        <p:grpSpPr>
          <a:xfrm rot="10800000">
            <a:off x="8498191" y="1417472"/>
            <a:ext cx="671847" cy="1075254"/>
            <a:chOff x="-8350" y="25884275"/>
            <a:chExt cx="944800" cy="1512100"/>
          </a:xfrm>
        </p:grpSpPr>
        <p:sp>
          <p:nvSpPr>
            <p:cNvPr id="144" name="Google Shape;144;p3"/>
            <p:cNvSpPr/>
            <p:nvPr/>
          </p:nvSpPr>
          <p:spPr>
            <a:xfrm>
              <a:off x="-5975" y="26985700"/>
              <a:ext cx="39025" cy="57375"/>
            </a:xfrm>
            <a:custGeom>
              <a:rect b="b" l="l" r="r" t="t"/>
              <a:pathLst>
                <a:path extrusionOk="0" h="2295" w="1561">
                  <a:moveTo>
                    <a:pt x="480" y="0"/>
                  </a:moveTo>
                  <a:cubicBezTo>
                    <a:pt x="317" y="0"/>
                    <a:pt x="152" y="34"/>
                    <a:pt x="1" y="103"/>
                  </a:cubicBezTo>
                  <a:lnTo>
                    <a:pt x="1" y="2199"/>
                  </a:lnTo>
                  <a:cubicBezTo>
                    <a:pt x="147" y="2262"/>
                    <a:pt x="306" y="2294"/>
                    <a:pt x="464" y="2294"/>
                  </a:cubicBezTo>
                  <a:cubicBezTo>
                    <a:pt x="1014" y="2294"/>
                    <a:pt x="1561" y="1909"/>
                    <a:pt x="1561" y="1151"/>
                  </a:cubicBezTo>
                  <a:cubicBezTo>
                    <a:pt x="1561" y="382"/>
                    <a:pt x="1025" y="0"/>
                    <a:pt x="480"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3"/>
            <p:cNvSpPr/>
            <p:nvPr/>
          </p:nvSpPr>
          <p:spPr>
            <a:xfrm>
              <a:off x="-5675" y="26823675"/>
              <a:ext cx="35450" cy="62125"/>
            </a:xfrm>
            <a:custGeom>
              <a:rect b="b" l="l" r="r" t="t"/>
              <a:pathLst>
                <a:path extrusionOk="0" h="2485" w="1418">
                  <a:moveTo>
                    <a:pt x="240" y="0"/>
                  </a:moveTo>
                  <a:cubicBezTo>
                    <a:pt x="160" y="0"/>
                    <a:pt x="79" y="8"/>
                    <a:pt x="1" y="24"/>
                  </a:cubicBezTo>
                  <a:lnTo>
                    <a:pt x="1" y="2465"/>
                  </a:lnTo>
                  <a:cubicBezTo>
                    <a:pt x="75" y="2478"/>
                    <a:pt x="151" y="2485"/>
                    <a:pt x="227" y="2485"/>
                  </a:cubicBezTo>
                  <a:cubicBezTo>
                    <a:pt x="819" y="2485"/>
                    <a:pt x="1418" y="2072"/>
                    <a:pt x="1418" y="1238"/>
                  </a:cubicBezTo>
                  <a:cubicBezTo>
                    <a:pt x="1418" y="421"/>
                    <a:pt x="828" y="0"/>
                    <a:pt x="240"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3"/>
            <p:cNvSpPr/>
            <p:nvPr/>
          </p:nvSpPr>
          <p:spPr>
            <a:xfrm>
              <a:off x="-5675" y="26649250"/>
              <a:ext cx="28300" cy="66975"/>
            </a:xfrm>
            <a:custGeom>
              <a:rect b="b" l="l" r="r" t="t"/>
              <a:pathLst>
                <a:path extrusionOk="0" h="2679" w="1132">
                  <a:moveTo>
                    <a:pt x="1" y="0"/>
                  </a:moveTo>
                  <a:lnTo>
                    <a:pt x="1" y="2679"/>
                  </a:lnTo>
                  <a:cubicBezTo>
                    <a:pt x="632" y="2619"/>
                    <a:pt x="1132" y="2024"/>
                    <a:pt x="1132" y="1345"/>
                  </a:cubicBezTo>
                  <a:cubicBezTo>
                    <a:pt x="1132" y="655"/>
                    <a:pt x="632" y="60"/>
                    <a:pt x="1"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3"/>
            <p:cNvSpPr/>
            <p:nvPr/>
          </p:nvSpPr>
          <p:spPr>
            <a:xfrm>
              <a:off x="-5675" y="26462900"/>
              <a:ext cx="28000" cy="75625"/>
            </a:xfrm>
            <a:custGeom>
              <a:rect b="b" l="l" r="r" t="t"/>
              <a:pathLst>
                <a:path extrusionOk="0" h="3025" w="1120">
                  <a:moveTo>
                    <a:pt x="1" y="1"/>
                  </a:moveTo>
                  <a:lnTo>
                    <a:pt x="1" y="3025"/>
                  </a:lnTo>
                  <a:lnTo>
                    <a:pt x="13" y="3025"/>
                  </a:lnTo>
                  <a:cubicBezTo>
                    <a:pt x="572" y="2799"/>
                    <a:pt x="953" y="2394"/>
                    <a:pt x="1049" y="1739"/>
                  </a:cubicBezTo>
                  <a:cubicBezTo>
                    <a:pt x="1120" y="1120"/>
                    <a:pt x="846" y="537"/>
                    <a:pt x="358" y="191"/>
                  </a:cubicBezTo>
                  <a:cubicBezTo>
                    <a:pt x="334" y="179"/>
                    <a:pt x="310" y="167"/>
                    <a:pt x="287" y="156"/>
                  </a:cubicBezTo>
                  <a:cubicBezTo>
                    <a:pt x="191" y="96"/>
                    <a:pt x="96" y="36"/>
                    <a:pt x="1"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3"/>
            <p:cNvSpPr/>
            <p:nvPr/>
          </p:nvSpPr>
          <p:spPr>
            <a:xfrm>
              <a:off x="-5675" y="26297400"/>
              <a:ext cx="8375" cy="40225"/>
            </a:xfrm>
            <a:custGeom>
              <a:rect b="b" l="l" r="r" t="t"/>
              <a:pathLst>
                <a:path extrusionOk="0" h="1609" w="335">
                  <a:moveTo>
                    <a:pt x="1" y="1"/>
                  </a:moveTo>
                  <a:lnTo>
                    <a:pt x="1" y="1608"/>
                  </a:lnTo>
                  <a:cubicBezTo>
                    <a:pt x="191" y="1442"/>
                    <a:pt x="334" y="1156"/>
                    <a:pt x="334" y="799"/>
                  </a:cubicBezTo>
                  <a:cubicBezTo>
                    <a:pt x="334" y="441"/>
                    <a:pt x="191" y="179"/>
                    <a:pt x="1"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3"/>
            <p:cNvSpPr/>
            <p:nvPr/>
          </p:nvSpPr>
          <p:spPr>
            <a:xfrm>
              <a:off x="-8350" y="27173475"/>
              <a:ext cx="50325" cy="52600"/>
            </a:xfrm>
            <a:custGeom>
              <a:rect b="b" l="l" r="r" t="t"/>
              <a:pathLst>
                <a:path extrusionOk="0" h="2104" w="2013">
                  <a:moveTo>
                    <a:pt x="1007" y="1"/>
                  </a:moveTo>
                  <a:cubicBezTo>
                    <a:pt x="504" y="1"/>
                    <a:pt x="1" y="349"/>
                    <a:pt x="1" y="1046"/>
                  </a:cubicBezTo>
                  <a:cubicBezTo>
                    <a:pt x="1" y="1750"/>
                    <a:pt x="506" y="2104"/>
                    <a:pt x="1010" y="2104"/>
                  </a:cubicBezTo>
                  <a:cubicBezTo>
                    <a:pt x="1512" y="2104"/>
                    <a:pt x="2013" y="1753"/>
                    <a:pt x="2013" y="1046"/>
                  </a:cubicBezTo>
                  <a:cubicBezTo>
                    <a:pt x="2013" y="349"/>
                    <a:pt x="1510" y="1"/>
                    <a:pt x="1007"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3"/>
            <p:cNvSpPr/>
            <p:nvPr/>
          </p:nvSpPr>
          <p:spPr>
            <a:xfrm>
              <a:off x="32425" y="25923550"/>
              <a:ext cx="54200" cy="56950"/>
            </a:xfrm>
            <a:custGeom>
              <a:rect b="b" l="l" r="r" t="t"/>
              <a:pathLst>
                <a:path extrusionOk="0" h="2278" w="2168">
                  <a:moveTo>
                    <a:pt x="1084" y="1"/>
                  </a:moveTo>
                  <a:cubicBezTo>
                    <a:pt x="543" y="1"/>
                    <a:pt x="1" y="382"/>
                    <a:pt x="1" y="1144"/>
                  </a:cubicBezTo>
                  <a:cubicBezTo>
                    <a:pt x="1" y="1900"/>
                    <a:pt x="543" y="2278"/>
                    <a:pt x="1084" y="2278"/>
                  </a:cubicBezTo>
                  <a:cubicBezTo>
                    <a:pt x="1626" y="2278"/>
                    <a:pt x="2168" y="1900"/>
                    <a:pt x="2168" y="1144"/>
                  </a:cubicBezTo>
                  <a:cubicBezTo>
                    <a:pt x="2168" y="382"/>
                    <a:pt x="1626" y="1"/>
                    <a:pt x="1084"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3"/>
            <p:cNvSpPr/>
            <p:nvPr/>
          </p:nvSpPr>
          <p:spPr>
            <a:xfrm>
              <a:off x="43150" y="26058250"/>
              <a:ext cx="55100" cy="58050"/>
            </a:xfrm>
            <a:custGeom>
              <a:rect b="b" l="l" r="r" t="t"/>
              <a:pathLst>
                <a:path extrusionOk="0" h="2322" w="2204">
                  <a:moveTo>
                    <a:pt x="1102" y="0"/>
                  </a:moveTo>
                  <a:cubicBezTo>
                    <a:pt x="551" y="0"/>
                    <a:pt x="0" y="387"/>
                    <a:pt x="0" y="1161"/>
                  </a:cubicBezTo>
                  <a:cubicBezTo>
                    <a:pt x="0" y="1935"/>
                    <a:pt x="551" y="2322"/>
                    <a:pt x="1102" y="2322"/>
                  </a:cubicBezTo>
                  <a:cubicBezTo>
                    <a:pt x="1652" y="2322"/>
                    <a:pt x="2203" y="1935"/>
                    <a:pt x="2203" y="1161"/>
                  </a:cubicBezTo>
                  <a:cubicBezTo>
                    <a:pt x="2203" y="387"/>
                    <a:pt x="1652" y="0"/>
                    <a:pt x="1102"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3"/>
            <p:cNvSpPr/>
            <p:nvPr/>
          </p:nvSpPr>
          <p:spPr>
            <a:xfrm>
              <a:off x="51775" y="26216750"/>
              <a:ext cx="61050" cy="66100"/>
            </a:xfrm>
            <a:custGeom>
              <a:rect b="b" l="l" r="r" t="t"/>
              <a:pathLst>
                <a:path extrusionOk="0" h="2644" w="2442">
                  <a:moveTo>
                    <a:pt x="1215" y="0"/>
                  </a:moveTo>
                  <a:cubicBezTo>
                    <a:pt x="548" y="12"/>
                    <a:pt x="1" y="608"/>
                    <a:pt x="1" y="1322"/>
                  </a:cubicBezTo>
                  <a:cubicBezTo>
                    <a:pt x="1" y="2036"/>
                    <a:pt x="548" y="2643"/>
                    <a:pt x="1215" y="2643"/>
                  </a:cubicBezTo>
                  <a:cubicBezTo>
                    <a:pt x="1870" y="2643"/>
                    <a:pt x="2441" y="2036"/>
                    <a:pt x="2441" y="1322"/>
                  </a:cubicBezTo>
                  <a:cubicBezTo>
                    <a:pt x="2441" y="608"/>
                    <a:pt x="1870" y="0"/>
                    <a:pt x="1215"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3"/>
            <p:cNvSpPr/>
            <p:nvPr/>
          </p:nvSpPr>
          <p:spPr>
            <a:xfrm>
              <a:off x="74400" y="26371775"/>
              <a:ext cx="60150" cy="63100"/>
            </a:xfrm>
            <a:custGeom>
              <a:rect b="b" l="l" r="r" t="t"/>
              <a:pathLst>
                <a:path extrusionOk="0" h="2524" w="2406">
                  <a:moveTo>
                    <a:pt x="1200" y="1"/>
                  </a:moveTo>
                  <a:cubicBezTo>
                    <a:pt x="600" y="1"/>
                    <a:pt x="1" y="421"/>
                    <a:pt x="1" y="1265"/>
                  </a:cubicBezTo>
                  <a:cubicBezTo>
                    <a:pt x="1" y="2104"/>
                    <a:pt x="602" y="2524"/>
                    <a:pt x="1203" y="2524"/>
                  </a:cubicBezTo>
                  <a:cubicBezTo>
                    <a:pt x="1804" y="2524"/>
                    <a:pt x="2406" y="2104"/>
                    <a:pt x="2406" y="1265"/>
                  </a:cubicBezTo>
                  <a:cubicBezTo>
                    <a:pt x="2406" y="424"/>
                    <a:pt x="1802" y="1"/>
                    <a:pt x="1200"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3"/>
            <p:cNvSpPr/>
            <p:nvPr/>
          </p:nvSpPr>
          <p:spPr>
            <a:xfrm>
              <a:off x="80050" y="26520650"/>
              <a:ext cx="61050" cy="66100"/>
            </a:xfrm>
            <a:custGeom>
              <a:rect b="b" l="l" r="r" t="t"/>
              <a:pathLst>
                <a:path extrusionOk="0" h="2644" w="2442">
                  <a:moveTo>
                    <a:pt x="1215" y="1"/>
                  </a:moveTo>
                  <a:cubicBezTo>
                    <a:pt x="548" y="1"/>
                    <a:pt x="1" y="608"/>
                    <a:pt x="1" y="1322"/>
                  </a:cubicBezTo>
                  <a:cubicBezTo>
                    <a:pt x="1" y="2037"/>
                    <a:pt x="560" y="2644"/>
                    <a:pt x="1215" y="2644"/>
                  </a:cubicBezTo>
                  <a:cubicBezTo>
                    <a:pt x="1870" y="2644"/>
                    <a:pt x="2442" y="2037"/>
                    <a:pt x="2442" y="1322"/>
                  </a:cubicBezTo>
                  <a:cubicBezTo>
                    <a:pt x="2442" y="608"/>
                    <a:pt x="1894" y="1"/>
                    <a:pt x="1215"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3"/>
            <p:cNvSpPr/>
            <p:nvPr/>
          </p:nvSpPr>
          <p:spPr>
            <a:xfrm>
              <a:off x="86000" y="26711450"/>
              <a:ext cx="60150" cy="65500"/>
            </a:xfrm>
            <a:custGeom>
              <a:rect b="b" l="l" r="r" t="t"/>
              <a:pathLst>
                <a:path extrusionOk="0" h="2620" w="2406">
                  <a:moveTo>
                    <a:pt x="1203" y="0"/>
                  </a:moveTo>
                  <a:cubicBezTo>
                    <a:pt x="549" y="0"/>
                    <a:pt x="1" y="596"/>
                    <a:pt x="1" y="1310"/>
                  </a:cubicBezTo>
                  <a:cubicBezTo>
                    <a:pt x="1" y="2025"/>
                    <a:pt x="549" y="2620"/>
                    <a:pt x="1203" y="2620"/>
                  </a:cubicBezTo>
                  <a:cubicBezTo>
                    <a:pt x="1858" y="2620"/>
                    <a:pt x="2406" y="2025"/>
                    <a:pt x="2406" y="1310"/>
                  </a:cubicBezTo>
                  <a:cubicBezTo>
                    <a:pt x="2406" y="596"/>
                    <a:pt x="1858" y="0"/>
                    <a:pt x="1203"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3"/>
            <p:cNvSpPr/>
            <p:nvPr/>
          </p:nvSpPr>
          <p:spPr>
            <a:xfrm>
              <a:off x="88100" y="26899200"/>
              <a:ext cx="55975" cy="58500"/>
            </a:xfrm>
            <a:custGeom>
              <a:rect b="b" l="l" r="r" t="t"/>
              <a:pathLst>
                <a:path extrusionOk="0" h="2340" w="2239">
                  <a:moveTo>
                    <a:pt x="1119" y="0"/>
                  </a:moveTo>
                  <a:cubicBezTo>
                    <a:pt x="560" y="0"/>
                    <a:pt x="0" y="390"/>
                    <a:pt x="0" y="1170"/>
                  </a:cubicBezTo>
                  <a:cubicBezTo>
                    <a:pt x="0" y="1950"/>
                    <a:pt x="560" y="2340"/>
                    <a:pt x="1119" y="2340"/>
                  </a:cubicBezTo>
                  <a:cubicBezTo>
                    <a:pt x="1679" y="2340"/>
                    <a:pt x="2239" y="1950"/>
                    <a:pt x="2239" y="1170"/>
                  </a:cubicBezTo>
                  <a:cubicBezTo>
                    <a:pt x="2239" y="390"/>
                    <a:pt x="1679" y="0"/>
                    <a:pt x="1119"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3"/>
            <p:cNvSpPr/>
            <p:nvPr/>
          </p:nvSpPr>
          <p:spPr>
            <a:xfrm>
              <a:off x="92250" y="27056950"/>
              <a:ext cx="58675" cy="61850"/>
            </a:xfrm>
            <a:custGeom>
              <a:rect b="b" l="l" r="r" t="t"/>
              <a:pathLst>
                <a:path extrusionOk="0" h="2474" w="2347">
                  <a:moveTo>
                    <a:pt x="1174" y="1"/>
                  </a:moveTo>
                  <a:cubicBezTo>
                    <a:pt x="587" y="1"/>
                    <a:pt x="1" y="414"/>
                    <a:pt x="1" y="1242"/>
                  </a:cubicBezTo>
                  <a:cubicBezTo>
                    <a:pt x="1" y="2063"/>
                    <a:pt x="587" y="2474"/>
                    <a:pt x="1174" y="2474"/>
                  </a:cubicBezTo>
                  <a:cubicBezTo>
                    <a:pt x="1760" y="2474"/>
                    <a:pt x="2346" y="2063"/>
                    <a:pt x="2346" y="1242"/>
                  </a:cubicBezTo>
                  <a:cubicBezTo>
                    <a:pt x="2346" y="414"/>
                    <a:pt x="1760" y="1"/>
                    <a:pt x="1174"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3"/>
            <p:cNvSpPr/>
            <p:nvPr/>
          </p:nvSpPr>
          <p:spPr>
            <a:xfrm>
              <a:off x="116075" y="27242550"/>
              <a:ext cx="56275" cy="59175"/>
            </a:xfrm>
            <a:custGeom>
              <a:rect b="b" l="l" r="r" t="t"/>
              <a:pathLst>
                <a:path extrusionOk="0" h="2367" w="2251">
                  <a:moveTo>
                    <a:pt x="1126" y="0"/>
                  </a:moveTo>
                  <a:cubicBezTo>
                    <a:pt x="563" y="0"/>
                    <a:pt x="0" y="396"/>
                    <a:pt x="0" y="1188"/>
                  </a:cubicBezTo>
                  <a:cubicBezTo>
                    <a:pt x="0" y="1974"/>
                    <a:pt x="563" y="2366"/>
                    <a:pt x="1126" y="2366"/>
                  </a:cubicBezTo>
                  <a:cubicBezTo>
                    <a:pt x="1688" y="2366"/>
                    <a:pt x="2251" y="1974"/>
                    <a:pt x="2251" y="1188"/>
                  </a:cubicBezTo>
                  <a:cubicBezTo>
                    <a:pt x="2251" y="396"/>
                    <a:pt x="1688" y="0"/>
                    <a:pt x="1126"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3"/>
            <p:cNvSpPr/>
            <p:nvPr/>
          </p:nvSpPr>
          <p:spPr>
            <a:xfrm>
              <a:off x="-1800" y="27304750"/>
              <a:ext cx="54500" cy="57625"/>
            </a:xfrm>
            <a:custGeom>
              <a:rect b="b" l="l" r="r" t="t"/>
              <a:pathLst>
                <a:path extrusionOk="0" h="2305" w="2180">
                  <a:moveTo>
                    <a:pt x="1090" y="1"/>
                  </a:moveTo>
                  <a:cubicBezTo>
                    <a:pt x="545" y="1"/>
                    <a:pt x="1" y="385"/>
                    <a:pt x="1" y="1152"/>
                  </a:cubicBezTo>
                  <a:cubicBezTo>
                    <a:pt x="1" y="1920"/>
                    <a:pt x="545" y="2304"/>
                    <a:pt x="1090" y="2304"/>
                  </a:cubicBezTo>
                  <a:cubicBezTo>
                    <a:pt x="1635" y="2304"/>
                    <a:pt x="2179" y="1920"/>
                    <a:pt x="2179" y="1152"/>
                  </a:cubicBezTo>
                  <a:cubicBezTo>
                    <a:pt x="2179" y="385"/>
                    <a:pt x="1635" y="1"/>
                    <a:pt x="1090"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3"/>
            <p:cNvSpPr/>
            <p:nvPr/>
          </p:nvSpPr>
          <p:spPr>
            <a:xfrm>
              <a:off x="189600" y="27131450"/>
              <a:ext cx="61050" cy="66400"/>
            </a:xfrm>
            <a:custGeom>
              <a:rect b="b" l="l" r="r" t="t"/>
              <a:pathLst>
                <a:path extrusionOk="0" h="2656" w="2442">
                  <a:moveTo>
                    <a:pt x="1227" y="0"/>
                  </a:moveTo>
                  <a:cubicBezTo>
                    <a:pt x="572" y="0"/>
                    <a:pt x="0" y="595"/>
                    <a:pt x="0" y="1334"/>
                  </a:cubicBezTo>
                  <a:cubicBezTo>
                    <a:pt x="0" y="2048"/>
                    <a:pt x="572" y="2655"/>
                    <a:pt x="1227" y="2655"/>
                  </a:cubicBezTo>
                  <a:cubicBezTo>
                    <a:pt x="1893" y="2655"/>
                    <a:pt x="2441" y="2036"/>
                    <a:pt x="2441" y="1334"/>
                  </a:cubicBezTo>
                  <a:cubicBezTo>
                    <a:pt x="2441" y="619"/>
                    <a:pt x="1881" y="0"/>
                    <a:pt x="1227"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3"/>
            <p:cNvSpPr/>
            <p:nvPr/>
          </p:nvSpPr>
          <p:spPr>
            <a:xfrm>
              <a:off x="184825" y="26954925"/>
              <a:ext cx="54500" cy="56950"/>
            </a:xfrm>
            <a:custGeom>
              <a:rect b="b" l="l" r="r" t="t"/>
              <a:pathLst>
                <a:path extrusionOk="0" h="2278" w="2180">
                  <a:moveTo>
                    <a:pt x="1090" y="1"/>
                  </a:moveTo>
                  <a:cubicBezTo>
                    <a:pt x="545" y="1"/>
                    <a:pt x="1" y="382"/>
                    <a:pt x="1" y="1144"/>
                  </a:cubicBezTo>
                  <a:cubicBezTo>
                    <a:pt x="1" y="1900"/>
                    <a:pt x="545" y="2278"/>
                    <a:pt x="1090" y="2278"/>
                  </a:cubicBezTo>
                  <a:cubicBezTo>
                    <a:pt x="1635" y="2278"/>
                    <a:pt x="2180" y="1900"/>
                    <a:pt x="2180" y="1144"/>
                  </a:cubicBezTo>
                  <a:cubicBezTo>
                    <a:pt x="2180" y="382"/>
                    <a:pt x="1635" y="1"/>
                    <a:pt x="1090"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3"/>
            <p:cNvSpPr/>
            <p:nvPr/>
          </p:nvSpPr>
          <p:spPr>
            <a:xfrm>
              <a:off x="182150" y="26800700"/>
              <a:ext cx="65800" cy="70950"/>
            </a:xfrm>
            <a:custGeom>
              <a:rect b="b" l="l" r="r" t="t"/>
              <a:pathLst>
                <a:path extrusionOk="0" h="2838" w="2632">
                  <a:moveTo>
                    <a:pt x="1390" y="0"/>
                  </a:moveTo>
                  <a:cubicBezTo>
                    <a:pt x="1367" y="0"/>
                    <a:pt x="1345" y="1"/>
                    <a:pt x="1322" y="2"/>
                  </a:cubicBezTo>
                  <a:cubicBezTo>
                    <a:pt x="596" y="38"/>
                    <a:pt x="1" y="633"/>
                    <a:pt x="1" y="1419"/>
                  </a:cubicBezTo>
                  <a:cubicBezTo>
                    <a:pt x="1" y="2140"/>
                    <a:pt x="568" y="2837"/>
                    <a:pt x="1270" y="2837"/>
                  </a:cubicBezTo>
                  <a:cubicBezTo>
                    <a:pt x="1287" y="2837"/>
                    <a:pt x="1305" y="2837"/>
                    <a:pt x="1322" y="2836"/>
                  </a:cubicBezTo>
                  <a:cubicBezTo>
                    <a:pt x="2037" y="2800"/>
                    <a:pt x="2632" y="2205"/>
                    <a:pt x="2632" y="1419"/>
                  </a:cubicBezTo>
                  <a:cubicBezTo>
                    <a:pt x="2632" y="693"/>
                    <a:pt x="2074" y="0"/>
                    <a:pt x="1390"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3"/>
            <p:cNvSpPr/>
            <p:nvPr/>
          </p:nvSpPr>
          <p:spPr>
            <a:xfrm>
              <a:off x="172925" y="26597150"/>
              <a:ext cx="61050" cy="66400"/>
            </a:xfrm>
            <a:custGeom>
              <a:rect b="b" l="l" r="r" t="t"/>
              <a:pathLst>
                <a:path extrusionOk="0" h="2656" w="2442">
                  <a:moveTo>
                    <a:pt x="1227" y="0"/>
                  </a:moveTo>
                  <a:cubicBezTo>
                    <a:pt x="572" y="0"/>
                    <a:pt x="1" y="620"/>
                    <a:pt x="1" y="1334"/>
                  </a:cubicBezTo>
                  <a:cubicBezTo>
                    <a:pt x="1" y="2048"/>
                    <a:pt x="572" y="2656"/>
                    <a:pt x="1227" y="2656"/>
                  </a:cubicBezTo>
                  <a:cubicBezTo>
                    <a:pt x="1894" y="2656"/>
                    <a:pt x="2441" y="2048"/>
                    <a:pt x="2441" y="1334"/>
                  </a:cubicBezTo>
                  <a:cubicBezTo>
                    <a:pt x="2441" y="620"/>
                    <a:pt x="1882" y="0"/>
                    <a:pt x="1227"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3"/>
            <p:cNvSpPr/>
            <p:nvPr/>
          </p:nvSpPr>
          <p:spPr>
            <a:xfrm>
              <a:off x="173525" y="26423775"/>
              <a:ext cx="60450" cy="63625"/>
            </a:xfrm>
            <a:custGeom>
              <a:rect b="b" l="l" r="r" t="t"/>
              <a:pathLst>
                <a:path extrusionOk="0" h="2545" w="2418">
                  <a:moveTo>
                    <a:pt x="1209" y="0"/>
                  </a:moveTo>
                  <a:cubicBezTo>
                    <a:pt x="605" y="0"/>
                    <a:pt x="0" y="423"/>
                    <a:pt x="0" y="1268"/>
                  </a:cubicBezTo>
                  <a:cubicBezTo>
                    <a:pt x="0" y="2119"/>
                    <a:pt x="605" y="2545"/>
                    <a:pt x="1209" y="2545"/>
                  </a:cubicBezTo>
                  <a:cubicBezTo>
                    <a:pt x="1813" y="2545"/>
                    <a:pt x="2417" y="2119"/>
                    <a:pt x="2417" y="1268"/>
                  </a:cubicBezTo>
                  <a:cubicBezTo>
                    <a:pt x="2417" y="423"/>
                    <a:pt x="1813" y="0"/>
                    <a:pt x="1209"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3"/>
            <p:cNvSpPr/>
            <p:nvPr/>
          </p:nvSpPr>
          <p:spPr>
            <a:xfrm>
              <a:off x="160725" y="26255750"/>
              <a:ext cx="62525" cy="68475"/>
            </a:xfrm>
            <a:custGeom>
              <a:rect b="b" l="l" r="r" t="t"/>
              <a:pathLst>
                <a:path extrusionOk="0" h="2739" w="2501">
                  <a:moveTo>
                    <a:pt x="1251" y="0"/>
                  </a:moveTo>
                  <a:cubicBezTo>
                    <a:pt x="584" y="0"/>
                    <a:pt x="0" y="619"/>
                    <a:pt x="0" y="1369"/>
                  </a:cubicBezTo>
                  <a:cubicBezTo>
                    <a:pt x="0" y="2096"/>
                    <a:pt x="584" y="2738"/>
                    <a:pt x="1251" y="2738"/>
                  </a:cubicBezTo>
                  <a:cubicBezTo>
                    <a:pt x="1929" y="2738"/>
                    <a:pt x="2501" y="2107"/>
                    <a:pt x="2501" y="1369"/>
                  </a:cubicBezTo>
                  <a:cubicBezTo>
                    <a:pt x="2501" y="643"/>
                    <a:pt x="1917" y="0"/>
                    <a:pt x="1251"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3"/>
            <p:cNvSpPr/>
            <p:nvPr/>
          </p:nvSpPr>
          <p:spPr>
            <a:xfrm>
              <a:off x="149400" y="26108400"/>
              <a:ext cx="62550" cy="68475"/>
            </a:xfrm>
            <a:custGeom>
              <a:rect b="b" l="l" r="r" t="t"/>
              <a:pathLst>
                <a:path extrusionOk="0" h="2739" w="2502">
                  <a:moveTo>
                    <a:pt x="1251" y="0"/>
                  </a:moveTo>
                  <a:cubicBezTo>
                    <a:pt x="584" y="0"/>
                    <a:pt x="1" y="620"/>
                    <a:pt x="1" y="1370"/>
                  </a:cubicBezTo>
                  <a:cubicBezTo>
                    <a:pt x="1" y="2096"/>
                    <a:pt x="584" y="2739"/>
                    <a:pt x="1251" y="2739"/>
                  </a:cubicBezTo>
                  <a:cubicBezTo>
                    <a:pt x="1942" y="2739"/>
                    <a:pt x="2501" y="2108"/>
                    <a:pt x="2501" y="1370"/>
                  </a:cubicBezTo>
                  <a:cubicBezTo>
                    <a:pt x="2501" y="643"/>
                    <a:pt x="1930" y="0"/>
                    <a:pt x="1251"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3"/>
            <p:cNvSpPr/>
            <p:nvPr/>
          </p:nvSpPr>
          <p:spPr>
            <a:xfrm>
              <a:off x="132150" y="25964775"/>
              <a:ext cx="63875" cy="67000"/>
            </a:xfrm>
            <a:custGeom>
              <a:rect b="b" l="l" r="r" t="t"/>
              <a:pathLst>
                <a:path extrusionOk="0" h="2680" w="2555">
                  <a:moveTo>
                    <a:pt x="1279" y="1"/>
                  </a:moveTo>
                  <a:cubicBezTo>
                    <a:pt x="640" y="1"/>
                    <a:pt x="0" y="447"/>
                    <a:pt x="0" y="1340"/>
                  </a:cubicBezTo>
                  <a:cubicBezTo>
                    <a:pt x="0" y="2233"/>
                    <a:pt x="637" y="2680"/>
                    <a:pt x="1274" y="2680"/>
                  </a:cubicBezTo>
                  <a:cubicBezTo>
                    <a:pt x="1911" y="2680"/>
                    <a:pt x="2548" y="2233"/>
                    <a:pt x="2548" y="1340"/>
                  </a:cubicBezTo>
                  <a:cubicBezTo>
                    <a:pt x="2554" y="447"/>
                    <a:pt x="1917" y="1"/>
                    <a:pt x="1279"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3"/>
            <p:cNvSpPr/>
            <p:nvPr/>
          </p:nvSpPr>
          <p:spPr>
            <a:xfrm>
              <a:off x="240500" y="25884275"/>
              <a:ext cx="62225" cy="67875"/>
            </a:xfrm>
            <a:custGeom>
              <a:rect b="b" l="l" r="r" t="t"/>
              <a:pathLst>
                <a:path extrusionOk="0" h="2715" w="2489">
                  <a:moveTo>
                    <a:pt x="1239" y="0"/>
                  </a:moveTo>
                  <a:cubicBezTo>
                    <a:pt x="560" y="0"/>
                    <a:pt x="0" y="631"/>
                    <a:pt x="0" y="1357"/>
                  </a:cubicBezTo>
                  <a:cubicBezTo>
                    <a:pt x="0" y="2084"/>
                    <a:pt x="560" y="2715"/>
                    <a:pt x="1250" y="2715"/>
                  </a:cubicBezTo>
                  <a:cubicBezTo>
                    <a:pt x="1917" y="2715"/>
                    <a:pt x="2489" y="2084"/>
                    <a:pt x="2489" y="1357"/>
                  </a:cubicBezTo>
                  <a:cubicBezTo>
                    <a:pt x="2489" y="631"/>
                    <a:pt x="1929" y="0"/>
                    <a:pt x="1239"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3"/>
            <p:cNvSpPr/>
            <p:nvPr/>
          </p:nvSpPr>
          <p:spPr>
            <a:xfrm>
              <a:off x="209550" y="27335925"/>
              <a:ext cx="72950" cy="60450"/>
            </a:xfrm>
            <a:custGeom>
              <a:rect b="b" l="l" r="r" t="t"/>
              <a:pathLst>
                <a:path extrusionOk="0" h="2418" w="2918">
                  <a:moveTo>
                    <a:pt x="1476" y="1"/>
                  </a:moveTo>
                  <a:cubicBezTo>
                    <a:pt x="321" y="1"/>
                    <a:pt x="0" y="1584"/>
                    <a:pt x="905" y="2227"/>
                  </a:cubicBezTo>
                  <a:lnTo>
                    <a:pt x="976" y="2275"/>
                  </a:lnTo>
                  <a:cubicBezTo>
                    <a:pt x="1113" y="2370"/>
                    <a:pt x="1289" y="2418"/>
                    <a:pt x="1464" y="2418"/>
                  </a:cubicBezTo>
                  <a:cubicBezTo>
                    <a:pt x="1640" y="2418"/>
                    <a:pt x="1816" y="2370"/>
                    <a:pt x="1953" y="2275"/>
                  </a:cubicBezTo>
                  <a:cubicBezTo>
                    <a:pt x="1976" y="2263"/>
                    <a:pt x="1988" y="2239"/>
                    <a:pt x="2024" y="2227"/>
                  </a:cubicBezTo>
                  <a:cubicBezTo>
                    <a:pt x="2917" y="1584"/>
                    <a:pt x="2584" y="1"/>
                    <a:pt x="1476"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3"/>
            <p:cNvSpPr/>
            <p:nvPr/>
          </p:nvSpPr>
          <p:spPr>
            <a:xfrm>
              <a:off x="288725" y="27215375"/>
              <a:ext cx="61325" cy="64325"/>
            </a:xfrm>
            <a:custGeom>
              <a:rect b="b" l="l" r="r" t="t"/>
              <a:pathLst>
                <a:path extrusionOk="0" h="2573" w="2453">
                  <a:moveTo>
                    <a:pt x="1220" y="1"/>
                  </a:moveTo>
                  <a:cubicBezTo>
                    <a:pt x="609" y="1"/>
                    <a:pt x="0" y="426"/>
                    <a:pt x="0" y="1287"/>
                  </a:cubicBezTo>
                  <a:cubicBezTo>
                    <a:pt x="0" y="2144"/>
                    <a:pt x="613" y="2572"/>
                    <a:pt x="1226" y="2572"/>
                  </a:cubicBezTo>
                  <a:cubicBezTo>
                    <a:pt x="1840" y="2572"/>
                    <a:pt x="2453" y="2144"/>
                    <a:pt x="2453" y="1287"/>
                  </a:cubicBezTo>
                  <a:cubicBezTo>
                    <a:pt x="2453" y="432"/>
                    <a:pt x="1835" y="1"/>
                    <a:pt x="1220"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3"/>
            <p:cNvSpPr/>
            <p:nvPr/>
          </p:nvSpPr>
          <p:spPr>
            <a:xfrm>
              <a:off x="277100" y="27046150"/>
              <a:ext cx="62250" cy="65225"/>
            </a:xfrm>
            <a:custGeom>
              <a:rect b="b" l="l" r="r" t="t"/>
              <a:pathLst>
                <a:path extrusionOk="0" h="2609" w="2490">
                  <a:moveTo>
                    <a:pt x="1245" y="1"/>
                  </a:moveTo>
                  <a:cubicBezTo>
                    <a:pt x="623" y="1"/>
                    <a:pt x="1" y="436"/>
                    <a:pt x="1" y="1305"/>
                  </a:cubicBezTo>
                  <a:cubicBezTo>
                    <a:pt x="1" y="2174"/>
                    <a:pt x="623" y="2608"/>
                    <a:pt x="1245" y="2608"/>
                  </a:cubicBezTo>
                  <a:cubicBezTo>
                    <a:pt x="1867" y="2608"/>
                    <a:pt x="2489" y="2174"/>
                    <a:pt x="2489" y="1305"/>
                  </a:cubicBezTo>
                  <a:cubicBezTo>
                    <a:pt x="2489" y="436"/>
                    <a:pt x="1867" y="1"/>
                    <a:pt x="1245"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3"/>
            <p:cNvSpPr/>
            <p:nvPr/>
          </p:nvSpPr>
          <p:spPr>
            <a:xfrm>
              <a:off x="288725" y="26876300"/>
              <a:ext cx="66975" cy="73050"/>
            </a:xfrm>
            <a:custGeom>
              <a:rect b="b" l="l" r="r" t="t"/>
              <a:pathLst>
                <a:path extrusionOk="0" h="2922" w="2679">
                  <a:moveTo>
                    <a:pt x="1410" y="0"/>
                  </a:moveTo>
                  <a:cubicBezTo>
                    <a:pt x="1389" y="0"/>
                    <a:pt x="1367" y="1"/>
                    <a:pt x="1345" y="2"/>
                  </a:cubicBezTo>
                  <a:cubicBezTo>
                    <a:pt x="607" y="50"/>
                    <a:pt x="0" y="645"/>
                    <a:pt x="0" y="1455"/>
                  </a:cubicBezTo>
                  <a:cubicBezTo>
                    <a:pt x="0" y="2194"/>
                    <a:pt x="593" y="2922"/>
                    <a:pt x="1281" y="2922"/>
                  </a:cubicBezTo>
                  <a:cubicBezTo>
                    <a:pt x="1302" y="2922"/>
                    <a:pt x="1324" y="2921"/>
                    <a:pt x="1345" y="2920"/>
                  </a:cubicBezTo>
                  <a:cubicBezTo>
                    <a:pt x="2072" y="2884"/>
                    <a:pt x="2679" y="2277"/>
                    <a:pt x="2679" y="1455"/>
                  </a:cubicBezTo>
                  <a:cubicBezTo>
                    <a:pt x="2679" y="728"/>
                    <a:pt x="2097" y="0"/>
                    <a:pt x="1410"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3"/>
            <p:cNvSpPr/>
            <p:nvPr/>
          </p:nvSpPr>
          <p:spPr>
            <a:xfrm>
              <a:off x="280675" y="26679875"/>
              <a:ext cx="67000" cy="72975"/>
            </a:xfrm>
            <a:custGeom>
              <a:rect b="b" l="l" r="r" t="t"/>
              <a:pathLst>
                <a:path extrusionOk="0" h="2919" w="2680">
                  <a:moveTo>
                    <a:pt x="1386" y="0"/>
                  </a:moveTo>
                  <a:cubicBezTo>
                    <a:pt x="1368" y="0"/>
                    <a:pt x="1351" y="1"/>
                    <a:pt x="1334" y="1"/>
                  </a:cubicBezTo>
                  <a:cubicBezTo>
                    <a:pt x="608" y="49"/>
                    <a:pt x="1" y="656"/>
                    <a:pt x="1" y="1454"/>
                  </a:cubicBezTo>
                  <a:cubicBezTo>
                    <a:pt x="1" y="2204"/>
                    <a:pt x="589" y="2919"/>
                    <a:pt x="1299" y="2919"/>
                  </a:cubicBezTo>
                  <a:cubicBezTo>
                    <a:pt x="1311" y="2919"/>
                    <a:pt x="1322" y="2919"/>
                    <a:pt x="1334" y="2918"/>
                  </a:cubicBezTo>
                  <a:cubicBezTo>
                    <a:pt x="2060" y="2883"/>
                    <a:pt x="2680" y="2275"/>
                    <a:pt x="2680" y="1454"/>
                  </a:cubicBezTo>
                  <a:cubicBezTo>
                    <a:pt x="2680" y="710"/>
                    <a:pt x="2089" y="0"/>
                    <a:pt x="1386"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3"/>
            <p:cNvSpPr/>
            <p:nvPr/>
          </p:nvSpPr>
          <p:spPr>
            <a:xfrm>
              <a:off x="266400" y="26481875"/>
              <a:ext cx="61325" cy="64100"/>
            </a:xfrm>
            <a:custGeom>
              <a:rect b="b" l="l" r="r" t="t"/>
              <a:pathLst>
                <a:path extrusionOk="0" h="2564" w="2453">
                  <a:moveTo>
                    <a:pt x="1222" y="1"/>
                  </a:moveTo>
                  <a:cubicBezTo>
                    <a:pt x="610" y="1"/>
                    <a:pt x="0" y="426"/>
                    <a:pt x="0" y="1278"/>
                  </a:cubicBezTo>
                  <a:cubicBezTo>
                    <a:pt x="0" y="2135"/>
                    <a:pt x="613" y="2564"/>
                    <a:pt x="1226" y="2564"/>
                  </a:cubicBezTo>
                  <a:cubicBezTo>
                    <a:pt x="1840" y="2564"/>
                    <a:pt x="2453" y="2135"/>
                    <a:pt x="2453" y="1278"/>
                  </a:cubicBezTo>
                  <a:cubicBezTo>
                    <a:pt x="2447" y="426"/>
                    <a:pt x="1834" y="1"/>
                    <a:pt x="1222"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3"/>
            <p:cNvSpPr/>
            <p:nvPr/>
          </p:nvSpPr>
          <p:spPr>
            <a:xfrm>
              <a:off x="267275" y="26306625"/>
              <a:ext cx="59575" cy="64925"/>
            </a:xfrm>
            <a:custGeom>
              <a:rect b="b" l="l" r="r" t="t"/>
              <a:pathLst>
                <a:path extrusionOk="0" h="2597" w="2383">
                  <a:moveTo>
                    <a:pt x="1172" y="1"/>
                  </a:moveTo>
                  <a:cubicBezTo>
                    <a:pt x="526" y="1"/>
                    <a:pt x="1" y="591"/>
                    <a:pt x="1" y="1299"/>
                  </a:cubicBezTo>
                  <a:cubicBezTo>
                    <a:pt x="1" y="2001"/>
                    <a:pt x="549" y="2597"/>
                    <a:pt x="1191" y="2597"/>
                  </a:cubicBezTo>
                  <a:cubicBezTo>
                    <a:pt x="1846" y="2597"/>
                    <a:pt x="2382" y="2001"/>
                    <a:pt x="2382" y="1299"/>
                  </a:cubicBezTo>
                  <a:cubicBezTo>
                    <a:pt x="2382" y="596"/>
                    <a:pt x="1822" y="1"/>
                    <a:pt x="1191" y="1"/>
                  </a:cubicBezTo>
                  <a:cubicBezTo>
                    <a:pt x="1185" y="1"/>
                    <a:pt x="1179" y="1"/>
                    <a:pt x="1172"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3"/>
            <p:cNvSpPr/>
            <p:nvPr/>
          </p:nvSpPr>
          <p:spPr>
            <a:xfrm>
              <a:off x="261325" y="26172250"/>
              <a:ext cx="48550" cy="50925"/>
            </a:xfrm>
            <a:custGeom>
              <a:rect b="b" l="l" r="r" t="t"/>
              <a:pathLst>
                <a:path extrusionOk="0" h="2037" w="1942">
                  <a:moveTo>
                    <a:pt x="971" y="0"/>
                  </a:moveTo>
                  <a:cubicBezTo>
                    <a:pt x="486" y="0"/>
                    <a:pt x="1" y="340"/>
                    <a:pt x="1" y="1018"/>
                  </a:cubicBezTo>
                  <a:cubicBezTo>
                    <a:pt x="1" y="1697"/>
                    <a:pt x="486" y="2036"/>
                    <a:pt x="971" y="2036"/>
                  </a:cubicBezTo>
                  <a:cubicBezTo>
                    <a:pt x="1456" y="2036"/>
                    <a:pt x="1941" y="1697"/>
                    <a:pt x="1941" y="1018"/>
                  </a:cubicBezTo>
                  <a:cubicBezTo>
                    <a:pt x="1941" y="340"/>
                    <a:pt x="1456" y="0"/>
                    <a:pt x="971"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3"/>
            <p:cNvSpPr/>
            <p:nvPr/>
          </p:nvSpPr>
          <p:spPr>
            <a:xfrm>
              <a:off x="246450" y="26033525"/>
              <a:ext cx="67300" cy="70700"/>
            </a:xfrm>
            <a:custGeom>
              <a:rect b="b" l="l" r="r" t="t"/>
              <a:pathLst>
                <a:path extrusionOk="0" h="2828" w="2692">
                  <a:moveTo>
                    <a:pt x="1346" y="1"/>
                  </a:moveTo>
                  <a:cubicBezTo>
                    <a:pt x="673" y="1"/>
                    <a:pt x="0" y="471"/>
                    <a:pt x="0" y="1412"/>
                  </a:cubicBezTo>
                  <a:cubicBezTo>
                    <a:pt x="0" y="2354"/>
                    <a:pt x="675" y="2827"/>
                    <a:pt x="1349" y="2827"/>
                  </a:cubicBezTo>
                  <a:cubicBezTo>
                    <a:pt x="2021" y="2827"/>
                    <a:pt x="2691" y="2357"/>
                    <a:pt x="2691" y="1412"/>
                  </a:cubicBezTo>
                  <a:cubicBezTo>
                    <a:pt x="2691" y="471"/>
                    <a:pt x="2018" y="1"/>
                    <a:pt x="1346"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3"/>
            <p:cNvSpPr/>
            <p:nvPr/>
          </p:nvSpPr>
          <p:spPr>
            <a:xfrm>
              <a:off x="343775" y="26111300"/>
              <a:ext cx="81300" cy="67075"/>
            </a:xfrm>
            <a:custGeom>
              <a:rect b="b" l="l" r="r" t="t"/>
              <a:pathLst>
                <a:path extrusionOk="0" h="2683" w="3252">
                  <a:moveTo>
                    <a:pt x="1629" y="0"/>
                  </a:moveTo>
                  <a:cubicBezTo>
                    <a:pt x="1284" y="0"/>
                    <a:pt x="935" y="188"/>
                    <a:pt x="667" y="563"/>
                  </a:cubicBezTo>
                  <a:lnTo>
                    <a:pt x="584" y="706"/>
                  </a:lnTo>
                  <a:cubicBezTo>
                    <a:pt x="1" y="1539"/>
                    <a:pt x="787" y="2682"/>
                    <a:pt x="1620" y="2682"/>
                  </a:cubicBezTo>
                  <a:cubicBezTo>
                    <a:pt x="2453" y="2682"/>
                    <a:pt x="3251" y="1516"/>
                    <a:pt x="2668" y="706"/>
                  </a:cubicBezTo>
                  <a:lnTo>
                    <a:pt x="2572" y="563"/>
                  </a:lnTo>
                  <a:cubicBezTo>
                    <a:pt x="2316" y="188"/>
                    <a:pt x="1974" y="0"/>
                    <a:pt x="1629"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3"/>
            <p:cNvSpPr/>
            <p:nvPr/>
          </p:nvSpPr>
          <p:spPr>
            <a:xfrm>
              <a:off x="334850" y="25944325"/>
              <a:ext cx="65500" cy="70700"/>
            </a:xfrm>
            <a:custGeom>
              <a:rect b="b" l="l" r="r" t="t"/>
              <a:pathLst>
                <a:path extrusionOk="0" h="2828" w="2620">
                  <a:moveTo>
                    <a:pt x="1378" y="1"/>
                  </a:moveTo>
                  <a:cubicBezTo>
                    <a:pt x="1355" y="1"/>
                    <a:pt x="1333" y="2"/>
                    <a:pt x="1310" y="3"/>
                  </a:cubicBezTo>
                  <a:cubicBezTo>
                    <a:pt x="596" y="27"/>
                    <a:pt x="1" y="622"/>
                    <a:pt x="1" y="1408"/>
                  </a:cubicBezTo>
                  <a:cubicBezTo>
                    <a:pt x="1" y="2134"/>
                    <a:pt x="559" y="2827"/>
                    <a:pt x="1243" y="2827"/>
                  </a:cubicBezTo>
                  <a:cubicBezTo>
                    <a:pt x="1265" y="2827"/>
                    <a:pt x="1288" y="2826"/>
                    <a:pt x="1310" y="2825"/>
                  </a:cubicBezTo>
                  <a:cubicBezTo>
                    <a:pt x="2025" y="2801"/>
                    <a:pt x="2620" y="2206"/>
                    <a:pt x="2620" y="1408"/>
                  </a:cubicBezTo>
                  <a:cubicBezTo>
                    <a:pt x="2620" y="693"/>
                    <a:pt x="2062" y="1"/>
                    <a:pt x="1378"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3"/>
            <p:cNvSpPr/>
            <p:nvPr/>
          </p:nvSpPr>
          <p:spPr>
            <a:xfrm>
              <a:off x="369975" y="26267950"/>
              <a:ext cx="62525" cy="68475"/>
            </a:xfrm>
            <a:custGeom>
              <a:rect b="b" l="l" r="r" t="t"/>
              <a:pathLst>
                <a:path extrusionOk="0" h="2739" w="2501">
                  <a:moveTo>
                    <a:pt x="1251" y="0"/>
                  </a:moveTo>
                  <a:cubicBezTo>
                    <a:pt x="572" y="0"/>
                    <a:pt x="0" y="631"/>
                    <a:pt x="0" y="1369"/>
                  </a:cubicBezTo>
                  <a:cubicBezTo>
                    <a:pt x="0" y="2119"/>
                    <a:pt x="572" y="2739"/>
                    <a:pt x="1251" y="2739"/>
                  </a:cubicBezTo>
                  <a:cubicBezTo>
                    <a:pt x="1929" y="2739"/>
                    <a:pt x="2501" y="2119"/>
                    <a:pt x="2501" y="1369"/>
                  </a:cubicBezTo>
                  <a:cubicBezTo>
                    <a:pt x="2501" y="643"/>
                    <a:pt x="1917" y="0"/>
                    <a:pt x="1251"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3"/>
            <p:cNvSpPr/>
            <p:nvPr/>
          </p:nvSpPr>
          <p:spPr>
            <a:xfrm>
              <a:off x="383375" y="26414075"/>
              <a:ext cx="64600" cy="70900"/>
            </a:xfrm>
            <a:custGeom>
              <a:rect b="b" l="l" r="r" t="t"/>
              <a:pathLst>
                <a:path extrusionOk="0" h="2836" w="2584">
                  <a:moveTo>
                    <a:pt x="1320" y="1"/>
                  </a:moveTo>
                  <a:cubicBezTo>
                    <a:pt x="1309" y="1"/>
                    <a:pt x="1298" y="1"/>
                    <a:pt x="1286" y="1"/>
                  </a:cubicBezTo>
                  <a:cubicBezTo>
                    <a:pt x="596" y="37"/>
                    <a:pt x="0" y="632"/>
                    <a:pt x="0" y="1418"/>
                  </a:cubicBezTo>
                  <a:cubicBezTo>
                    <a:pt x="0" y="2132"/>
                    <a:pt x="576" y="2835"/>
                    <a:pt x="1253" y="2835"/>
                  </a:cubicBezTo>
                  <a:cubicBezTo>
                    <a:pt x="1264" y="2835"/>
                    <a:pt x="1275" y="2835"/>
                    <a:pt x="1286" y="2835"/>
                  </a:cubicBezTo>
                  <a:cubicBezTo>
                    <a:pt x="1989" y="2799"/>
                    <a:pt x="2584" y="2204"/>
                    <a:pt x="2584" y="1418"/>
                  </a:cubicBezTo>
                  <a:cubicBezTo>
                    <a:pt x="2584" y="703"/>
                    <a:pt x="2008" y="1"/>
                    <a:pt x="1320"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3"/>
            <p:cNvSpPr/>
            <p:nvPr/>
          </p:nvSpPr>
          <p:spPr>
            <a:xfrm>
              <a:off x="380400" y="26573900"/>
              <a:ext cx="64600" cy="70625"/>
            </a:xfrm>
            <a:custGeom>
              <a:rect b="b" l="l" r="r" t="t"/>
              <a:pathLst>
                <a:path extrusionOk="0" h="2825" w="2584">
                  <a:moveTo>
                    <a:pt x="1337" y="0"/>
                  </a:moveTo>
                  <a:cubicBezTo>
                    <a:pt x="1320" y="0"/>
                    <a:pt x="1303" y="1"/>
                    <a:pt x="1286" y="2"/>
                  </a:cubicBezTo>
                  <a:cubicBezTo>
                    <a:pt x="596" y="26"/>
                    <a:pt x="0" y="621"/>
                    <a:pt x="0" y="1407"/>
                  </a:cubicBezTo>
                  <a:cubicBezTo>
                    <a:pt x="0" y="2127"/>
                    <a:pt x="567" y="2825"/>
                    <a:pt x="1236" y="2825"/>
                  </a:cubicBezTo>
                  <a:cubicBezTo>
                    <a:pt x="1253" y="2825"/>
                    <a:pt x="1269" y="2824"/>
                    <a:pt x="1286" y="2824"/>
                  </a:cubicBezTo>
                  <a:cubicBezTo>
                    <a:pt x="1989" y="2800"/>
                    <a:pt x="2584" y="2204"/>
                    <a:pt x="2584" y="1407"/>
                  </a:cubicBezTo>
                  <a:cubicBezTo>
                    <a:pt x="2584" y="698"/>
                    <a:pt x="2017" y="0"/>
                    <a:pt x="1337"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3"/>
            <p:cNvSpPr/>
            <p:nvPr/>
          </p:nvSpPr>
          <p:spPr>
            <a:xfrm>
              <a:off x="379200" y="26802525"/>
              <a:ext cx="61650" cy="67000"/>
            </a:xfrm>
            <a:custGeom>
              <a:rect b="b" l="l" r="r" t="t"/>
              <a:pathLst>
                <a:path extrusionOk="0" h="2680" w="2466">
                  <a:moveTo>
                    <a:pt x="1239" y="1"/>
                  </a:moveTo>
                  <a:cubicBezTo>
                    <a:pt x="560" y="1"/>
                    <a:pt x="1" y="620"/>
                    <a:pt x="1" y="1346"/>
                  </a:cubicBezTo>
                  <a:cubicBezTo>
                    <a:pt x="1" y="2072"/>
                    <a:pt x="560" y="2680"/>
                    <a:pt x="1239" y="2680"/>
                  </a:cubicBezTo>
                  <a:cubicBezTo>
                    <a:pt x="1906" y="2680"/>
                    <a:pt x="2465" y="2072"/>
                    <a:pt x="2465" y="1346"/>
                  </a:cubicBezTo>
                  <a:cubicBezTo>
                    <a:pt x="2465" y="620"/>
                    <a:pt x="1906" y="1"/>
                    <a:pt x="1239"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3"/>
            <p:cNvSpPr/>
            <p:nvPr/>
          </p:nvSpPr>
          <p:spPr>
            <a:xfrm>
              <a:off x="379200" y="26982200"/>
              <a:ext cx="61350" cy="64200"/>
            </a:xfrm>
            <a:custGeom>
              <a:rect b="b" l="l" r="r" t="t"/>
              <a:pathLst>
                <a:path extrusionOk="0" h="2568" w="2454">
                  <a:moveTo>
                    <a:pt x="1224" y="1"/>
                  </a:moveTo>
                  <a:cubicBezTo>
                    <a:pt x="612" y="1"/>
                    <a:pt x="1" y="429"/>
                    <a:pt x="1" y="1291"/>
                  </a:cubicBezTo>
                  <a:cubicBezTo>
                    <a:pt x="1" y="2142"/>
                    <a:pt x="614" y="2568"/>
                    <a:pt x="1227" y="2568"/>
                  </a:cubicBezTo>
                  <a:cubicBezTo>
                    <a:pt x="1840" y="2568"/>
                    <a:pt x="2453" y="2142"/>
                    <a:pt x="2453" y="1291"/>
                  </a:cubicBezTo>
                  <a:cubicBezTo>
                    <a:pt x="2453" y="432"/>
                    <a:pt x="1838" y="1"/>
                    <a:pt x="1224"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3"/>
            <p:cNvSpPr/>
            <p:nvPr/>
          </p:nvSpPr>
          <p:spPr>
            <a:xfrm>
              <a:off x="376525" y="27119225"/>
              <a:ext cx="61050" cy="66400"/>
            </a:xfrm>
            <a:custGeom>
              <a:rect b="b" l="l" r="r" t="t"/>
              <a:pathLst>
                <a:path extrusionOk="0" h="2656" w="2442">
                  <a:moveTo>
                    <a:pt x="1227" y="1"/>
                  </a:moveTo>
                  <a:cubicBezTo>
                    <a:pt x="548" y="1"/>
                    <a:pt x="0" y="596"/>
                    <a:pt x="0" y="1323"/>
                  </a:cubicBezTo>
                  <a:cubicBezTo>
                    <a:pt x="0" y="2037"/>
                    <a:pt x="572" y="2656"/>
                    <a:pt x="1227" y="2656"/>
                  </a:cubicBezTo>
                  <a:cubicBezTo>
                    <a:pt x="1894" y="2656"/>
                    <a:pt x="2441" y="2037"/>
                    <a:pt x="2441" y="1323"/>
                  </a:cubicBezTo>
                  <a:cubicBezTo>
                    <a:pt x="2441" y="608"/>
                    <a:pt x="1882" y="1"/>
                    <a:pt x="1227"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3"/>
            <p:cNvSpPr/>
            <p:nvPr/>
          </p:nvSpPr>
          <p:spPr>
            <a:xfrm>
              <a:off x="400625" y="27300125"/>
              <a:ext cx="57775" cy="60425"/>
            </a:xfrm>
            <a:custGeom>
              <a:rect b="b" l="l" r="r" t="t"/>
              <a:pathLst>
                <a:path extrusionOk="0" h="2417" w="2311">
                  <a:moveTo>
                    <a:pt x="1156" y="1"/>
                  </a:moveTo>
                  <a:cubicBezTo>
                    <a:pt x="578" y="1"/>
                    <a:pt x="1" y="403"/>
                    <a:pt x="1" y="1206"/>
                  </a:cubicBezTo>
                  <a:cubicBezTo>
                    <a:pt x="1" y="2012"/>
                    <a:pt x="580" y="2416"/>
                    <a:pt x="1159" y="2416"/>
                  </a:cubicBezTo>
                  <a:cubicBezTo>
                    <a:pt x="1735" y="2416"/>
                    <a:pt x="2311" y="2015"/>
                    <a:pt x="2311" y="1206"/>
                  </a:cubicBezTo>
                  <a:cubicBezTo>
                    <a:pt x="2311" y="403"/>
                    <a:pt x="1733" y="1"/>
                    <a:pt x="1156"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3"/>
            <p:cNvSpPr/>
            <p:nvPr/>
          </p:nvSpPr>
          <p:spPr>
            <a:xfrm>
              <a:off x="485775" y="27180850"/>
              <a:ext cx="63125" cy="65875"/>
            </a:xfrm>
            <a:custGeom>
              <a:rect b="b" l="l" r="r" t="t"/>
              <a:pathLst>
                <a:path extrusionOk="0" h="2635" w="2525">
                  <a:moveTo>
                    <a:pt x="1258" y="1"/>
                  </a:moveTo>
                  <a:cubicBezTo>
                    <a:pt x="628" y="1"/>
                    <a:pt x="0" y="441"/>
                    <a:pt x="0" y="1322"/>
                  </a:cubicBezTo>
                  <a:cubicBezTo>
                    <a:pt x="0" y="2197"/>
                    <a:pt x="631" y="2635"/>
                    <a:pt x="1262" y="2635"/>
                  </a:cubicBezTo>
                  <a:cubicBezTo>
                    <a:pt x="1893" y="2635"/>
                    <a:pt x="2524" y="2197"/>
                    <a:pt x="2524" y="1322"/>
                  </a:cubicBezTo>
                  <a:cubicBezTo>
                    <a:pt x="2518" y="441"/>
                    <a:pt x="1887" y="1"/>
                    <a:pt x="1258"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3"/>
            <p:cNvSpPr/>
            <p:nvPr/>
          </p:nvSpPr>
          <p:spPr>
            <a:xfrm>
              <a:off x="481000" y="27021000"/>
              <a:ext cx="61050" cy="66400"/>
            </a:xfrm>
            <a:custGeom>
              <a:rect b="b" l="l" r="r" t="t"/>
              <a:pathLst>
                <a:path extrusionOk="0" h="2656" w="2442">
                  <a:moveTo>
                    <a:pt x="1227" y="1"/>
                  </a:moveTo>
                  <a:cubicBezTo>
                    <a:pt x="560" y="1"/>
                    <a:pt x="1" y="596"/>
                    <a:pt x="1" y="1323"/>
                  </a:cubicBezTo>
                  <a:cubicBezTo>
                    <a:pt x="1" y="2037"/>
                    <a:pt x="572" y="2656"/>
                    <a:pt x="1227" y="2656"/>
                  </a:cubicBezTo>
                  <a:cubicBezTo>
                    <a:pt x="1894" y="2656"/>
                    <a:pt x="2441" y="2037"/>
                    <a:pt x="2441" y="1323"/>
                  </a:cubicBezTo>
                  <a:cubicBezTo>
                    <a:pt x="2441" y="608"/>
                    <a:pt x="1882" y="1"/>
                    <a:pt x="1227"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3"/>
            <p:cNvSpPr/>
            <p:nvPr/>
          </p:nvSpPr>
          <p:spPr>
            <a:xfrm>
              <a:off x="475050" y="26862125"/>
              <a:ext cx="61925" cy="64775"/>
            </a:xfrm>
            <a:custGeom>
              <a:rect b="b" l="l" r="r" t="t"/>
              <a:pathLst>
                <a:path extrusionOk="0" h="2591" w="2477">
                  <a:moveTo>
                    <a:pt x="1239" y="1"/>
                  </a:moveTo>
                  <a:cubicBezTo>
                    <a:pt x="620" y="1"/>
                    <a:pt x="0" y="433"/>
                    <a:pt x="0" y="1296"/>
                  </a:cubicBezTo>
                  <a:cubicBezTo>
                    <a:pt x="0" y="2159"/>
                    <a:pt x="620" y="2591"/>
                    <a:pt x="1239" y="2591"/>
                  </a:cubicBezTo>
                  <a:cubicBezTo>
                    <a:pt x="1858" y="2591"/>
                    <a:pt x="2477" y="2159"/>
                    <a:pt x="2477" y="1296"/>
                  </a:cubicBezTo>
                  <a:cubicBezTo>
                    <a:pt x="2477" y="433"/>
                    <a:pt x="1858" y="1"/>
                    <a:pt x="1239"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3"/>
            <p:cNvSpPr/>
            <p:nvPr/>
          </p:nvSpPr>
          <p:spPr>
            <a:xfrm>
              <a:off x="480700" y="26717775"/>
              <a:ext cx="61950" cy="64750"/>
            </a:xfrm>
            <a:custGeom>
              <a:rect b="b" l="l" r="r" t="t"/>
              <a:pathLst>
                <a:path extrusionOk="0" h="2590" w="2478">
                  <a:moveTo>
                    <a:pt x="1239" y="0"/>
                  </a:moveTo>
                  <a:cubicBezTo>
                    <a:pt x="620" y="0"/>
                    <a:pt x="1" y="432"/>
                    <a:pt x="1" y="1295"/>
                  </a:cubicBezTo>
                  <a:cubicBezTo>
                    <a:pt x="1" y="2158"/>
                    <a:pt x="620" y="2590"/>
                    <a:pt x="1239" y="2590"/>
                  </a:cubicBezTo>
                  <a:cubicBezTo>
                    <a:pt x="1858" y="2590"/>
                    <a:pt x="2477" y="2158"/>
                    <a:pt x="2477" y="1295"/>
                  </a:cubicBezTo>
                  <a:cubicBezTo>
                    <a:pt x="2477" y="432"/>
                    <a:pt x="1858" y="0"/>
                    <a:pt x="1239"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3"/>
            <p:cNvSpPr/>
            <p:nvPr/>
          </p:nvSpPr>
          <p:spPr>
            <a:xfrm>
              <a:off x="478925" y="26522025"/>
              <a:ext cx="43175" cy="45000"/>
            </a:xfrm>
            <a:custGeom>
              <a:rect b="b" l="l" r="r" t="t"/>
              <a:pathLst>
                <a:path extrusionOk="0" h="1800" w="1727">
                  <a:moveTo>
                    <a:pt x="856" y="1"/>
                  </a:moveTo>
                  <a:cubicBezTo>
                    <a:pt x="427" y="1"/>
                    <a:pt x="0" y="298"/>
                    <a:pt x="0" y="898"/>
                  </a:cubicBezTo>
                  <a:cubicBezTo>
                    <a:pt x="0" y="1499"/>
                    <a:pt x="432" y="1800"/>
                    <a:pt x="863" y="1800"/>
                  </a:cubicBezTo>
                  <a:cubicBezTo>
                    <a:pt x="1295" y="1800"/>
                    <a:pt x="1727" y="1499"/>
                    <a:pt x="1727" y="898"/>
                  </a:cubicBezTo>
                  <a:cubicBezTo>
                    <a:pt x="1721" y="301"/>
                    <a:pt x="1287" y="1"/>
                    <a:pt x="856"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3"/>
            <p:cNvSpPr/>
            <p:nvPr/>
          </p:nvSpPr>
          <p:spPr>
            <a:xfrm>
              <a:off x="472975" y="26330450"/>
              <a:ext cx="61025" cy="66400"/>
            </a:xfrm>
            <a:custGeom>
              <a:rect b="b" l="l" r="r" t="t"/>
              <a:pathLst>
                <a:path extrusionOk="0" h="2656" w="2441">
                  <a:moveTo>
                    <a:pt x="1214" y="0"/>
                  </a:moveTo>
                  <a:cubicBezTo>
                    <a:pt x="548" y="0"/>
                    <a:pt x="0" y="596"/>
                    <a:pt x="0" y="1322"/>
                  </a:cubicBezTo>
                  <a:cubicBezTo>
                    <a:pt x="0" y="2036"/>
                    <a:pt x="548" y="2656"/>
                    <a:pt x="1214" y="2656"/>
                  </a:cubicBezTo>
                  <a:cubicBezTo>
                    <a:pt x="1869" y="2656"/>
                    <a:pt x="2441" y="2036"/>
                    <a:pt x="2441" y="1322"/>
                  </a:cubicBezTo>
                  <a:cubicBezTo>
                    <a:pt x="2441" y="608"/>
                    <a:pt x="1869" y="0"/>
                    <a:pt x="1214"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3"/>
            <p:cNvSpPr/>
            <p:nvPr/>
          </p:nvSpPr>
          <p:spPr>
            <a:xfrm>
              <a:off x="463725" y="26168300"/>
              <a:ext cx="61650" cy="64775"/>
            </a:xfrm>
            <a:custGeom>
              <a:rect b="b" l="l" r="r" t="t"/>
              <a:pathLst>
                <a:path extrusionOk="0" h="2591" w="2466">
                  <a:moveTo>
                    <a:pt x="1233" y="1"/>
                  </a:moveTo>
                  <a:cubicBezTo>
                    <a:pt x="617" y="1"/>
                    <a:pt x="1" y="432"/>
                    <a:pt x="1" y="1295"/>
                  </a:cubicBezTo>
                  <a:cubicBezTo>
                    <a:pt x="1" y="2159"/>
                    <a:pt x="617" y="2590"/>
                    <a:pt x="1233" y="2590"/>
                  </a:cubicBezTo>
                  <a:cubicBezTo>
                    <a:pt x="1849" y="2590"/>
                    <a:pt x="2466" y="2159"/>
                    <a:pt x="2466" y="1295"/>
                  </a:cubicBezTo>
                  <a:cubicBezTo>
                    <a:pt x="2466" y="432"/>
                    <a:pt x="1849" y="1"/>
                    <a:pt x="1233"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3"/>
            <p:cNvSpPr/>
            <p:nvPr/>
          </p:nvSpPr>
          <p:spPr>
            <a:xfrm>
              <a:off x="450800" y="26013125"/>
              <a:ext cx="71000" cy="68300"/>
            </a:xfrm>
            <a:custGeom>
              <a:rect b="b" l="l" r="r" t="t"/>
              <a:pathLst>
                <a:path extrusionOk="0" h="2732" w="2840">
                  <a:moveTo>
                    <a:pt x="1415" y="1"/>
                  </a:moveTo>
                  <a:cubicBezTo>
                    <a:pt x="871" y="1"/>
                    <a:pt x="346" y="413"/>
                    <a:pt x="196" y="1002"/>
                  </a:cubicBezTo>
                  <a:cubicBezTo>
                    <a:pt x="1" y="1772"/>
                    <a:pt x="550" y="2732"/>
                    <a:pt x="1317" y="2732"/>
                  </a:cubicBezTo>
                  <a:cubicBezTo>
                    <a:pt x="1344" y="2732"/>
                    <a:pt x="1371" y="2730"/>
                    <a:pt x="1399" y="2728"/>
                  </a:cubicBezTo>
                  <a:cubicBezTo>
                    <a:pt x="1935" y="2680"/>
                    <a:pt x="2340" y="2430"/>
                    <a:pt x="2554" y="1895"/>
                  </a:cubicBezTo>
                  <a:cubicBezTo>
                    <a:pt x="2840" y="1144"/>
                    <a:pt x="2459" y="263"/>
                    <a:pt x="1732" y="49"/>
                  </a:cubicBezTo>
                  <a:cubicBezTo>
                    <a:pt x="1628" y="16"/>
                    <a:pt x="1521" y="1"/>
                    <a:pt x="1415"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3"/>
            <p:cNvSpPr/>
            <p:nvPr/>
          </p:nvSpPr>
          <p:spPr>
            <a:xfrm>
              <a:off x="563450" y="26610775"/>
              <a:ext cx="60450" cy="63625"/>
            </a:xfrm>
            <a:custGeom>
              <a:rect b="b" l="l" r="r" t="t"/>
              <a:pathLst>
                <a:path extrusionOk="0" h="2545" w="2418">
                  <a:moveTo>
                    <a:pt x="1209" y="0"/>
                  </a:moveTo>
                  <a:cubicBezTo>
                    <a:pt x="605" y="0"/>
                    <a:pt x="1" y="426"/>
                    <a:pt x="1" y="1277"/>
                  </a:cubicBezTo>
                  <a:cubicBezTo>
                    <a:pt x="1" y="2122"/>
                    <a:pt x="605" y="2545"/>
                    <a:pt x="1209" y="2545"/>
                  </a:cubicBezTo>
                  <a:cubicBezTo>
                    <a:pt x="1813" y="2545"/>
                    <a:pt x="2418" y="2122"/>
                    <a:pt x="2418" y="1277"/>
                  </a:cubicBezTo>
                  <a:cubicBezTo>
                    <a:pt x="2418" y="426"/>
                    <a:pt x="1813" y="0"/>
                    <a:pt x="1209"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3"/>
            <p:cNvSpPr/>
            <p:nvPr/>
          </p:nvSpPr>
          <p:spPr>
            <a:xfrm>
              <a:off x="557800" y="26419725"/>
              <a:ext cx="65500" cy="71500"/>
            </a:xfrm>
            <a:custGeom>
              <a:rect b="b" l="l" r="r" t="t"/>
              <a:pathLst>
                <a:path extrusionOk="0" h="2860" w="2620">
                  <a:moveTo>
                    <a:pt x="1344" y="1"/>
                  </a:moveTo>
                  <a:cubicBezTo>
                    <a:pt x="1333" y="1"/>
                    <a:pt x="1321" y="1"/>
                    <a:pt x="1310" y="1"/>
                  </a:cubicBezTo>
                  <a:cubicBezTo>
                    <a:pt x="608" y="37"/>
                    <a:pt x="0" y="632"/>
                    <a:pt x="0" y="1430"/>
                  </a:cubicBezTo>
                  <a:cubicBezTo>
                    <a:pt x="0" y="2162"/>
                    <a:pt x="579" y="2860"/>
                    <a:pt x="1259" y="2860"/>
                  </a:cubicBezTo>
                  <a:cubicBezTo>
                    <a:pt x="1276" y="2860"/>
                    <a:pt x="1293" y="2860"/>
                    <a:pt x="1310" y="2859"/>
                  </a:cubicBezTo>
                  <a:cubicBezTo>
                    <a:pt x="2024" y="2835"/>
                    <a:pt x="2620" y="2240"/>
                    <a:pt x="2620" y="1430"/>
                  </a:cubicBezTo>
                  <a:cubicBezTo>
                    <a:pt x="2620" y="704"/>
                    <a:pt x="2032" y="1"/>
                    <a:pt x="1344"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3"/>
            <p:cNvSpPr/>
            <p:nvPr/>
          </p:nvSpPr>
          <p:spPr>
            <a:xfrm>
              <a:off x="555125" y="26239325"/>
              <a:ext cx="70850" cy="76625"/>
            </a:xfrm>
            <a:custGeom>
              <a:rect b="b" l="l" r="r" t="t"/>
              <a:pathLst>
                <a:path extrusionOk="0" h="3065" w="2834">
                  <a:moveTo>
                    <a:pt x="1484" y="0"/>
                  </a:moveTo>
                  <a:cubicBezTo>
                    <a:pt x="1462" y="0"/>
                    <a:pt x="1439" y="1"/>
                    <a:pt x="1417" y="2"/>
                  </a:cubicBezTo>
                  <a:cubicBezTo>
                    <a:pt x="655" y="26"/>
                    <a:pt x="0" y="669"/>
                    <a:pt x="0" y="1538"/>
                  </a:cubicBezTo>
                  <a:cubicBezTo>
                    <a:pt x="0" y="2312"/>
                    <a:pt x="617" y="3064"/>
                    <a:pt x="1350" y="3064"/>
                  </a:cubicBezTo>
                  <a:cubicBezTo>
                    <a:pt x="1372" y="3064"/>
                    <a:pt x="1395" y="3063"/>
                    <a:pt x="1417" y="3062"/>
                  </a:cubicBezTo>
                  <a:cubicBezTo>
                    <a:pt x="2191" y="3026"/>
                    <a:pt x="2834" y="2395"/>
                    <a:pt x="2834" y="1538"/>
                  </a:cubicBezTo>
                  <a:cubicBezTo>
                    <a:pt x="2834" y="752"/>
                    <a:pt x="2217" y="0"/>
                    <a:pt x="1484"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3"/>
            <p:cNvSpPr/>
            <p:nvPr/>
          </p:nvSpPr>
          <p:spPr>
            <a:xfrm>
              <a:off x="565825" y="26095150"/>
              <a:ext cx="67000" cy="70225"/>
            </a:xfrm>
            <a:custGeom>
              <a:rect b="b" l="l" r="r" t="t"/>
              <a:pathLst>
                <a:path extrusionOk="0" h="2809" w="2680">
                  <a:moveTo>
                    <a:pt x="1336" y="1"/>
                  </a:moveTo>
                  <a:cubicBezTo>
                    <a:pt x="668" y="1"/>
                    <a:pt x="1" y="471"/>
                    <a:pt x="1" y="1411"/>
                  </a:cubicBezTo>
                  <a:cubicBezTo>
                    <a:pt x="1" y="2342"/>
                    <a:pt x="673" y="2809"/>
                    <a:pt x="1343" y="2809"/>
                  </a:cubicBezTo>
                  <a:cubicBezTo>
                    <a:pt x="2012" y="2809"/>
                    <a:pt x="2680" y="2345"/>
                    <a:pt x="2680" y="1411"/>
                  </a:cubicBezTo>
                  <a:cubicBezTo>
                    <a:pt x="2674" y="471"/>
                    <a:pt x="2004" y="1"/>
                    <a:pt x="1336"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3"/>
            <p:cNvSpPr/>
            <p:nvPr/>
          </p:nvSpPr>
          <p:spPr>
            <a:xfrm>
              <a:off x="545900" y="25967600"/>
              <a:ext cx="61625" cy="67000"/>
            </a:xfrm>
            <a:custGeom>
              <a:rect b="b" l="l" r="r" t="t"/>
              <a:pathLst>
                <a:path extrusionOk="0" h="2680" w="2465">
                  <a:moveTo>
                    <a:pt x="1238" y="1"/>
                  </a:moveTo>
                  <a:cubicBezTo>
                    <a:pt x="560" y="1"/>
                    <a:pt x="0" y="620"/>
                    <a:pt x="0" y="1346"/>
                  </a:cubicBezTo>
                  <a:cubicBezTo>
                    <a:pt x="0" y="2072"/>
                    <a:pt x="560" y="2680"/>
                    <a:pt x="1238" y="2680"/>
                  </a:cubicBezTo>
                  <a:cubicBezTo>
                    <a:pt x="1905" y="2680"/>
                    <a:pt x="2465" y="2072"/>
                    <a:pt x="2465" y="1346"/>
                  </a:cubicBezTo>
                  <a:cubicBezTo>
                    <a:pt x="2465" y="620"/>
                    <a:pt x="1905" y="1"/>
                    <a:pt x="1238"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3"/>
            <p:cNvSpPr/>
            <p:nvPr/>
          </p:nvSpPr>
          <p:spPr>
            <a:xfrm>
              <a:off x="696500" y="26165250"/>
              <a:ext cx="59550" cy="64900"/>
            </a:xfrm>
            <a:custGeom>
              <a:rect b="b" l="l" r="r" t="t"/>
              <a:pathLst>
                <a:path extrusionOk="0" h="2596" w="2382">
                  <a:moveTo>
                    <a:pt x="1191" y="0"/>
                  </a:moveTo>
                  <a:cubicBezTo>
                    <a:pt x="548" y="0"/>
                    <a:pt x="1" y="596"/>
                    <a:pt x="1" y="1298"/>
                  </a:cubicBezTo>
                  <a:cubicBezTo>
                    <a:pt x="1" y="2001"/>
                    <a:pt x="548" y="2596"/>
                    <a:pt x="1191" y="2596"/>
                  </a:cubicBezTo>
                  <a:cubicBezTo>
                    <a:pt x="1846" y="2596"/>
                    <a:pt x="2382" y="2001"/>
                    <a:pt x="2382" y="1298"/>
                  </a:cubicBezTo>
                  <a:cubicBezTo>
                    <a:pt x="2382" y="596"/>
                    <a:pt x="1834" y="0"/>
                    <a:pt x="1191"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3"/>
            <p:cNvSpPr/>
            <p:nvPr/>
          </p:nvSpPr>
          <p:spPr>
            <a:xfrm>
              <a:off x="678950" y="26329475"/>
              <a:ext cx="78000" cy="74600"/>
            </a:xfrm>
            <a:custGeom>
              <a:rect b="b" l="l" r="r" t="t"/>
              <a:pathLst>
                <a:path extrusionOk="0" h="2984" w="3120">
                  <a:moveTo>
                    <a:pt x="1566" y="1"/>
                  </a:moveTo>
                  <a:cubicBezTo>
                    <a:pt x="1030" y="1"/>
                    <a:pt x="513" y="405"/>
                    <a:pt x="322" y="932"/>
                  </a:cubicBezTo>
                  <a:cubicBezTo>
                    <a:pt x="0" y="1742"/>
                    <a:pt x="405" y="2695"/>
                    <a:pt x="1191" y="2933"/>
                  </a:cubicBezTo>
                  <a:cubicBezTo>
                    <a:pt x="1309" y="2967"/>
                    <a:pt x="1426" y="2983"/>
                    <a:pt x="1541" y="2983"/>
                  </a:cubicBezTo>
                  <a:cubicBezTo>
                    <a:pt x="2142" y="2983"/>
                    <a:pt x="2671" y="2535"/>
                    <a:pt x="2881" y="1885"/>
                  </a:cubicBezTo>
                  <a:cubicBezTo>
                    <a:pt x="3120" y="1087"/>
                    <a:pt x="2608" y="337"/>
                    <a:pt x="1953" y="75"/>
                  </a:cubicBezTo>
                  <a:cubicBezTo>
                    <a:pt x="1826" y="24"/>
                    <a:pt x="1695" y="1"/>
                    <a:pt x="1566"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3"/>
            <p:cNvSpPr/>
            <p:nvPr/>
          </p:nvSpPr>
          <p:spPr>
            <a:xfrm>
              <a:off x="687275" y="26483400"/>
              <a:ext cx="67000" cy="73050"/>
            </a:xfrm>
            <a:custGeom>
              <a:rect b="b" l="l" r="r" t="t"/>
              <a:pathLst>
                <a:path extrusionOk="0" h="2922" w="2680">
                  <a:moveTo>
                    <a:pt x="1399" y="0"/>
                  </a:moveTo>
                  <a:cubicBezTo>
                    <a:pt x="1377" y="0"/>
                    <a:pt x="1356" y="1"/>
                    <a:pt x="1334" y="2"/>
                  </a:cubicBezTo>
                  <a:cubicBezTo>
                    <a:pt x="608" y="26"/>
                    <a:pt x="1" y="645"/>
                    <a:pt x="1" y="1455"/>
                  </a:cubicBezTo>
                  <a:cubicBezTo>
                    <a:pt x="1" y="2194"/>
                    <a:pt x="583" y="2921"/>
                    <a:pt x="1269" y="2921"/>
                  </a:cubicBezTo>
                  <a:cubicBezTo>
                    <a:pt x="1291" y="2921"/>
                    <a:pt x="1312" y="2921"/>
                    <a:pt x="1334" y="2919"/>
                  </a:cubicBezTo>
                  <a:cubicBezTo>
                    <a:pt x="2072" y="2884"/>
                    <a:pt x="2679" y="2276"/>
                    <a:pt x="2679" y="1455"/>
                  </a:cubicBezTo>
                  <a:cubicBezTo>
                    <a:pt x="2679" y="727"/>
                    <a:pt x="2086" y="0"/>
                    <a:pt x="1399"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3"/>
            <p:cNvSpPr/>
            <p:nvPr/>
          </p:nvSpPr>
          <p:spPr>
            <a:xfrm>
              <a:off x="684600" y="26697150"/>
              <a:ext cx="66400" cy="69675"/>
            </a:xfrm>
            <a:custGeom>
              <a:rect b="b" l="l" r="r" t="t"/>
              <a:pathLst>
                <a:path extrusionOk="0" h="2787" w="2656">
                  <a:moveTo>
                    <a:pt x="1328" y="1"/>
                  </a:moveTo>
                  <a:cubicBezTo>
                    <a:pt x="664" y="1"/>
                    <a:pt x="0" y="465"/>
                    <a:pt x="0" y="1394"/>
                  </a:cubicBezTo>
                  <a:cubicBezTo>
                    <a:pt x="0" y="2323"/>
                    <a:pt x="664" y="2787"/>
                    <a:pt x="1328" y="2787"/>
                  </a:cubicBezTo>
                  <a:cubicBezTo>
                    <a:pt x="1992" y="2787"/>
                    <a:pt x="2655" y="2323"/>
                    <a:pt x="2655" y="1394"/>
                  </a:cubicBezTo>
                  <a:cubicBezTo>
                    <a:pt x="2655" y="465"/>
                    <a:pt x="1992" y="1"/>
                    <a:pt x="1328"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3"/>
            <p:cNvSpPr/>
            <p:nvPr/>
          </p:nvSpPr>
          <p:spPr>
            <a:xfrm>
              <a:off x="587275" y="26783150"/>
              <a:ext cx="69075" cy="75425"/>
            </a:xfrm>
            <a:custGeom>
              <a:rect b="b" l="l" r="r" t="t"/>
              <a:pathLst>
                <a:path extrusionOk="0" h="3017" w="2763">
                  <a:moveTo>
                    <a:pt x="1432" y="1"/>
                  </a:moveTo>
                  <a:cubicBezTo>
                    <a:pt x="1415" y="1"/>
                    <a:pt x="1398" y="1"/>
                    <a:pt x="1381" y="2"/>
                  </a:cubicBezTo>
                  <a:cubicBezTo>
                    <a:pt x="631" y="38"/>
                    <a:pt x="0" y="657"/>
                    <a:pt x="0" y="1514"/>
                  </a:cubicBezTo>
                  <a:cubicBezTo>
                    <a:pt x="0" y="2276"/>
                    <a:pt x="594" y="3016"/>
                    <a:pt x="1314" y="3016"/>
                  </a:cubicBezTo>
                  <a:cubicBezTo>
                    <a:pt x="1336" y="3016"/>
                    <a:pt x="1359" y="3016"/>
                    <a:pt x="1381" y="3014"/>
                  </a:cubicBezTo>
                  <a:cubicBezTo>
                    <a:pt x="2119" y="2978"/>
                    <a:pt x="2762" y="2359"/>
                    <a:pt x="2762" y="1514"/>
                  </a:cubicBezTo>
                  <a:cubicBezTo>
                    <a:pt x="2762" y="735"/>
                    <a:pt x="2149" y="1"/>
                    <a:pt x="1432"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3"/>
            <p:cNvSpPr/>
            <p:nvPr/>
          </p:nvSpPr>
          <p:spPr>
            <a:xfrm>
              <a:off x="582800" y="26934675"/>
              <a:ext cx="67000" cy="73000"/>
            </a:xfrm>
            <a:custGeom>
              <a:rect b="b" l="l" r="r" t="t"/>
              <a:pathLst>
                <a:path extrusionOk="0" h="2920" w="2680">
                  <a:moveTo>
                    <a:pt x="1369" y="1"/>
                  </a:moveTo>
                  <a:cubicBezTo>
                    <a:pt x="1357" y="1"/>
                    <a:pt x="1346" y="1"/>
                    <a:pt x="1334" y="1"/>
                  </a:cubicBezTo>
                  <a:cubicBezTo>
                    <a:pt x="608" y="49"/>
                    <a:pt x="0" y="644"/>
                    <a:pt x="0" y="1466"/>
                  </a:cubicBezTo>
                  <a:cubicBezTo>
                    <a:pt x="0" y="2198"/>
                    <a:pt x="580" y="2919"/>
                    <a:pt x="1283" y="2919"/>
                  </a:cubicBezTo>
                  <a:cubicBezTo>
                    <a:pt x="1300" y="2919"/>
                    <a:pt x="1317" y="2919"/>
                    <a:pt x="1334" y="2918"/>
                  </a:cubicBezTo>
                  <a:cubicBezTo>
                    <a:pt x="2060" y="2894"/>
                    <a:pt x="2679" y="2275"/>
                    <a:pt x="2679" y="1466"/>
                  </a:cubicBezTo>
                  <a:cubicBezTo>
                    <a:pt x="2679" y="716"/>
                    <a:pt x="2080" y="1"/>
                    <a:pt x="1369"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3"/>
            <p:cNvSpPr/>
            <p:nvPr/>
          </p:nvSpPr>
          <p:spPr>
            <a:xfrm>
              <a:off x="581600" y="27071600"/>
              <a:ext cx="64025" cy="69400"/>
            </a:xfrm>
            <a:custGeom>
              <a:rect b="b" l="l" r="r" t="t"/>
              <a:pathLst>
                <a:path extrusionOk="0" h="2776" w="2561">
                  <a:moveTo>
                    <a:pt x="1275" y="1"/>
                  </a:moveTo>
                  <a:cubicBezTo>
                    <a:pt x="584" y="1"/>
                    <a:pt x="1" y="644"/>
                    <a:pt x="1" y="1382"/>
                  </a:cubicBezTo>
                  <a:cubicBezTo>
                    <a:pt x="1" y="2132"/>
                    <a:pt x="584" y="2775"/>
                    <a:pt x="1275" y="2775"/>
                  </a:cubicBezTo>
                  <a:cubicBezTo>
                    <a:pt x="1965" y="2775"/>
                    <a:pt x="2561" y="2132"/>
                    <a:pt x="2561" y="1382"/>
                  </a:cubicBezTo>
                  <a:cubicBezTo>
                    <a:pt x="2561" y="644"/>
                    <a:pt x="1977" y="1"/>
                    <a:pt x="1275"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3"/>
            <p:cNvSpPr/>
            <p:nvPr/>
          </p:nvSpPr>
          <p:spPr>
            <a:xfrm>
              <a:off x="594100" y="27223425"/>
              <a:ext cx="61050" cy="66400"/>
            </a:xfrm>
            <a:custGeom>
              <a:rect b="b" l="l" r="r" t="t"/>
              <a:pathLst>
                <a:path extrusionOk="0" h="2656" w="2442">
                  <a:moveTo>
                    <a:pt x="1227" y="0"/>
                  </a:moveTo>
                  <a:cubicBezTo>
                    <a:pt x="572" y="12"/>
                    <a:pt x="1" y="607"/>
                    <a:pt x="1" y="1322"/>
                  </a:cubicBezTo>
                  <a:cubicBezTo>
                    <a:pt x="1" y="2036"/>
                    <a:pt x="560" y="2655"/>
                    <a:pt x="1227" y="2655"/>
                  </a:cubicBezTo>
                  <a:cubicBezTo>
                    <a:pt x="1882" y="2655"/>
                    <a:pt x="2442" y="2036"/>
                    <a:pt x="2442" y="1322"/>
                  </a:cubicBezTo>
                  <a:cubicBezTo>
                    <a:pt x="2442" y="607"/>
                    <a:pt x="1882" y="0"/>
                    <a:pt x="1227"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3"/>
            <p:cNvSpPr/>
            <p:nvPr/>
          </p:nvSpPr>
          <p:spPr>
            <a:xfrm>
              <a:off x="705425" y="27112475"/>
              <a:ext cx="58975" cy="61400"/>
            </a:xfrm>
            <a:custGeom>
              <a:rect b="b" l="l" r="r" t="t"/>
              <a:pathLst>
                <a:path extrusionOk="0" h="2456" w="2359">
                  <a:moveTo>
                    <a:pt x="1180" y="0"/>
                  </a:moveTo>
                  <a:cubicBezTo>
                    <a:pt x="590" y="0"/>
                    <a:pt x="1" y="408"/>
                    <a:pt x="1" y="1223"/>
                  </a:cubicBezTo>
                  <a:cubicBezTo>
                    <a:pt x="1" y="2045"/>
                    <a:pt x="590" y="2456"/>
                    <a:pt x="1180" y="2456"/>
                  </a:cubicBezTo>
                  <a:cubicBezTo>
                    <a:pt x="1769" y="2456"/>
                    <a:pt x="2358" y="2045"/>
                    <a:pt x="2358" y="1223"/>
                  </a:cubicBezTo>
                  <a:cubicBezTo>
                    <a:pt x="2358" y="408"/>
                    <a:pt x="1769" y="0"/>
                    <a:pt x="1180"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3"/>
            <p:cNvSpPr/>
            <p:nvPr/>
          </p:nvSpPr>
          <p:spPr>
            <a:xfrm>
              <a:off x="693825" y="26960275"/>
              <a:ext cx="70875" cy="76850"/>
            </a:xfrm>
            <a:custGeom>
              <a:rect b="b" l="l" r="r" t="t"/>
              <a:pathLst>
                <a:path extrusionOk="0" h="3074" w="2835">
                  <a:moveTo>
                    <a:pt x="1453" y="1"/>
                  </a:moveTo>
                  <a:cubicBezTo>
                    <a:pt x="1441" y="1"/>
                    <a:pt x="1429" y="1"/>
                    <a:pt x="1417" y="1"/>
                  </a:cubicBezTo>
                  <a:cubicBezTo>
                    <a:pt x="655" y="49"/>
                    <a:pt x="0" y="692"/>
                    <a:pt x="0" y="1537"/>
                  </a:cubicBezTo>
                  <a:cubicBezTo>
                    <a:pt x="0" y="2334"/>
                    <a:pt x="624" y="3073"/>
                    <a:pt x="1381" y="3073"/>
                  </a:cubicBezTo>
                  <a:cubicBezTo>
                    <a:pt x="1393" y="3073"/>
                    <a:pt x="1405" y="3073"/>
                    <a:pt x="1417" y="3073"/>
                  </a:cubicBezTo>
                  <a:cubicBezTo>
                    <a:pt x="2179" y="3037"/>
                    <a:pt x="2834" y="2406"/>
                    <a:pt x="2834" y="1537"/>
                  </a:cubicBezTo>
                  <a:cubicBezTo>
                    <a:pt x="2834" y="751"/>
                    <a:pt x="2211" y="1"/>
                    <a:pt x="1453"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3"/>
            <p:cNvSpPr/>
            <p:nvPr/>
          </p:nvSpPr>
          <p:spPr>
            <a:xfrm>
              <a:off x="684900" y="26844800"/>
              <a:ext cx="71450" cy="74800"/>
            </a:xfrm>
            <a:custGeom>
              <a:rect b="b" l="l" r="r" t="t"/>
              <a:pathLst>
                <a:path extrusionOk="0" h="2992" w="2858">
                  <a:moveTo>
                    <a:pt x="1429" y="0"/>
                  </a:moveTo>
                  <a:cubicBezTo>
                    <a:pt x="715" y="0"/>
                    <a:pt x="0" y="500"/>
                    <a:pt x="0" y="1501"/>
                  </a:cubicBezTo>
                  <a:cubicBezTo>
                    <a:pt x="0" y="2495"/>
                    <a:pt x="715" y="2992"/>
                    <a:pt x="1429" y="2992"/>
                  </a:cubicBezTo>
                  <a:cubicBezTo>
                    <a:pt x="2143" y="2992"/>
                    <a:pt x="2858" y="2495"/>
                    <a:pt x="2858" y="1501"/>
                  </a:cubicBezTo>
                  <a:cubicBezTo>
                    <a:pt x="2858" y="500"/>
                    <a:pt x="2143" y="0"/>
                    <a:pt x="1429"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3"/>
            <p:cNvSpPr/>
            <p:nvPr/>
          </p:nvSpPr>
          <p:spPr>
            <a:xfrm>
              <a:off x="784600" y="26882500"/>
              <a:ext cx="69975" cy="73125"/>
            </a:xfrm>
            <a:custGeom>
              <a:rect b="b" l="l" r="r" t="t"/>
              <a:pathLst>
                <a:path extrusionOk="0" h="2925" w="2799">
                  <a:moveTo>
                    <a:pt x="1397" y="0"/>
                  </a:moveTo>
                  <a:cubicBezTo>
                    <a:pt x="698" y="0"/>
                    <a:pt x="1" y="488"/>
                    <a:pt x="1" y="1469"/>
                  </a:cubicBezTo>
                  <a:cubicBezTo>
                    <a:pt x="1" y="2439"/>
                    <a:pt x="700" y="2925"/>
                    <a:pt x="1400" y="2925"/>
                  </a:cubicBezTo>
                  <a:cubicBezTo>
                    <a:pt x="2099" y="2925"/>
                    <a:pt x="2799" y="2439"/>
                    <a:pt x="2799" y="1469"/>
                  </a:cubicBezTo>
                  <a:cubicBezTo>
                    <a:pt x="2799" y="491"/>
                    <a:pt x="2097" y="0"/>
                    <a:pt x="1397"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3"/>
            <p:cNvSpPr/>
            <p:nvPr/>
          </p:nvSpPr>
          <p:spPr>
            <a:xfrm>
              <a:off x="807825" y="26744175"/>
              <a:ext cx="72050" cy="78325"/>
            </a:xfrm>
            <a:custGeom>
              <a:rect b="b" l="l" r="r" t="t"/>
              <a:pathLst>
                <a:path extrusionOk="0" h="3133" w="2882">
                  <a:moveTo>
                    <a:pt x="1477" y="1"/>
                  </a:moveTo>
                  <a:cubicBezTo>
                    <a:pt x="1465" y="1"/>
                    <a:pt x="1453" y="1"/>
                    <a:pt x="1441" y="1"/>
                  </a:cubicBezTo>
                  <a:cubicBezTo>
                    <a:pt x="655" y="37"/>
                    <a:pt x="1" y="692"/>
                    <a:pt x="1" y="1561"/>
                  </a:cubicBezTo>
                  <a:cubicBezTo>
                    <a:pt x="1" y="2370"/>
                    <a:pt x="636" y="3133"/>
                    <a:pt x="1406" y="3133"/>
                  </a:cubicBezTo>
                  <a:cubicBezTo>
                    <a:pt x="1418" y="3133"/>
                    <a:pt x="1429" y="3133"/>
                    <a:pt x="1441" y="3132"/>
                  </a:cubicBezTo>
                  <a:cubicBezTo>
                    <a:pt x="2215" y="3085"/>
                    <a:pt x="2882" y="2442"/>
                    <a:pt x="2882" y="1561"/>
                  </a:cubicBezTo>
                  <a:cubicBezTo>
                    <a:pt x="2882" y="763"/>
                    <a:pt x="2247" y="1"/>
                    <a:pt x="1477"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3"/>
            <p:cNvSpPr/>
            <p:nvPr/>
          </p:nvSpPr>
          <p:spPr>
            <a:xfrm>
              <a:off x="794425" y="26591350"/>
              <a:ext cx="44975" cy="47575"/>
            </a:xfrm>
            <a:custGeom>
              <a:rect b="b" l="l" r="r" t="t"/>
              <a:pathLst>
                <a:path extrusionOk="0" h="1903" w="1799">
                  <a:moveTo>
                    <a:pt x="900" y="0"/>
                  </a:moveTo>
                  <a:cubicBezTo>
                    <a:pt x="450" y="0"/>
                    <a:pt x="1" y="316"/>
                    <a:pt x="1" y="947"/>
                  </a:cubicBezTo>
                  <a:cubicBezTo>
                    <a:pt x="1" y="1584"/>
                    <a:pt x="450" y="1902"/>
                    <a:pt x="900" y="1902"/>
                  </a:cubicBezTo>
                  <a:cubicBezTo>
                    <a:pt x="1349" y="1902"/>
                    <a:pt x="1799" y="1584"/>
                    <a:pt x="1799" y="947"/>
                  </a:cubicBezTo>
                  <a:cubicBezTo>
                    <a:pt x="1799" y="316"/>
                    <a:pt x="1349" y="0"/>
                    <a:pt x="900"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3"/>
            <p:cNvSpPr/>
            <p:nvPr/>
          </p:nvSpPr>
          <p:spPr>
            <a:xfrm>
              <a:off x="769150" y="26411100"/>
              <a:ext cx="75600" cy="76825"/>
            </a:xfrm>
            <a:custGeom>
              <a:rect b="b" l="l" r="r" t="t"/>
              <a:pathLst>
                <a:path extrusionOk="0" h="3073" w="3024">
                  <a:moveTo>
                    <a:pt x="1434" y="1"/>
                  </a:moveTo>
                  <a:cubicBezTo>
                    <a:pt x="702" y="1"/>
                    <a:pt x="0" y="710"/>
                    <a:pt x="47" y="1537"/>
                  </a:cubicBezTo>
                  <a:cubicBezTo>
                    <a:pt x="71" y="2370"/>
                    <a:pt x="667" y="3073"/>
                    <a:pt x="1452" y="3073"/>
                  </a:cubicBezTo>
                  <a:lnTo>
                    <a:pt x="1571" y="3073"/>
                  </a:lnTo>
                  <a:cubicBezTo>
                    <a:pt x="2321" y="3073"/>
                    <a:pt x="3024" y="2358"/>
                    <a:pt x="2988" y="1537"/>
                  </a:cubicBezTo>
                  <a:cubicBezTo>
                    <a:pt x="2964" y="704"/>
                    <a:pt x="2369" y="1"/>
                    <a:pt x="1571" y="1"/>
                  </a:cubicBezTo>
                  <a:lnTo>
                    <a:pt x="1452" y="1"/>
                  </a:lnTo>
                  <a:cubicBezTo>
                    <a:pt x="1446" y="1"/>
                    <a:pt x="1440" y="1"/>
                    <a:pt x="1434"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3"/>
            <p:cNvSpPr/>
            <p:nvPr/>
          </p:nvSpPr>
          <p:spPr>
            <a:xfrm>
              <a:off x="779850" y="26268825"/>
              <a:ext cx="62525" cy="67600"/>
            </a:xfrm>
            <a:custGeom>
              <a:rect b="b" l="l" r="r" t="t"/>
              <a:pathLst>
                <a:path extrusionOk="0" h="2704" w="2501">
                  <a:moveTo>
                    <a:pt x="1251" y="1"/>
                  </a:moveTo>
                  <a:cubicBezTo>
                    <a:pt x="572" y="1"/>
                    <a:pt x="0" y="620"/>
                    <a:pt x="0" y="1346"/>
                  </a:cubicBezTo>
                  <a:cubicBezTo>
                    <a:pt x="0" y="2084"/>
                    <a:pt x="572" y="2704"/>
                    <a:pt x="1251" y="2704"/>
                  </a:cubicBezTo>
                  <a:cubicBezTo>
                    <a:pt x="1917" y="2704"/>
                    <a:pt x="2501" y="2084"/>
                    <a:pt x="2501" y="1346"/>
                  </a:cubicBezTo>
                  <a:cubicBezTo>
                    <a:pt x="2501" y="620"/>
                    <a:pt x="1941" y="1"/>
                    <a:pt x="1251"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3"/>
            <p:cNvSpPr/>
            <p:nvPr/>
          </p:nvSpPr>
          <p:spPr>
            <a:xfrm>
              <a:off x="860500" y="26498050"/>
              <a:ext cx="75950" cy="78350"/>
            </a:xfrm>
            <a:custGeom>
              <a:rect b="b" l="l" r="r" t="t"/>
              <a:pathLst>
                <a:path extrusionOk="0" h="3134" w="3038">
                  <a:moveTo>
                    <a:pt x="1380" y="0"/>
                  </a:moveTo>
                  <a:cubicBezTo>
                    <a:pt x="673" y="0"/>
                    <a:pt x="82" y="644"/>
                    <a:pt x="25" y="1488"/>
                  </a:cubicBezTo>
                  <a:cubicBezTo>
                    <a:pt x="1" y="1702"/>
                    <a:pt x="37" y="1940"/>
                    <a:pt x="96" y="2155"/>
                  </a:cubicBezTo>
                  <a:cubicBezTo>
                    <a:pt x="243" y="2644"/>
                    <a:pt x="720" y="3133"/>
                    <a:pt x="1235" y="3133"/>
                  </a:cubicBezTo>
                  <a:cubicBezTo>
                    <a:pt x="1347" y="3133"/>
                    <a:pt x="1460" y="3110"/>
                    <a:pt x="1573" y="3060"/>
                  </a:cubicBezTo>
                  <a:cubicBezTo>
                    <a:pt x="1882" y="2929"/>
                    <a:pt x="2120" y="2798"/>
                    <a:pt x="2358" y="2524"/>
                  </a:cubicBezTo>
                  <a:cubicBezTo>
                    <a:pt x="3037" y="1786"/>
                    <a:pt x="2787" y="512"/>
                    <a:pt x="1906" y="119"/>
                  </a:cubicBezTo>
                  <a:cubicBezTo>
                    <a:pt x="1728" y="38"/>
                    <a:pt x="1551" y="0"/>
                    <a:pt x="1380"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3"/>
            <p:cNvSpPr/>
            <p:nvPr/>
          </p:nvSpPr>
          <p:spPr>
            <a:xfrm>
              <a:off x="873600" y="26662625"/>
              <a:ext cx="59575" cy="64925"/>
            </a:xfrm>
            <a:custGeom>
              <a:rect b="b" l="l" r="r" t="t"/>
              <a:pathLst>
                <a:path extrusionOk="0" h="2597" w="2383">
                  <a:moveTo>
                    <a:pt x="1191" y="1"/>
                  </a:moveTo>
                  <a:cubicBezTo>
                    <a:pt x="549" y="1"/>
                    <a:pt x="1" y="584"/>
                    <a:pt x="1" y="1299"/>
                  </a:cubicBezTo>
                  <a:cubicBezTo>
                    <a:pt x="1" y="2001"/>
                    <a:pt x="549" y="2596"/>
                    <a:pt x="1191" y="2596"/>
                  </a:cubicBezTo>
                  <a:cubicBezTo>
                    <a:pt x="1834" y="2596"/>
                    <a:pt x="2382" y="2001"/>
                    <a:pt x="2382" y="1299"/>
                  </a:cubicBezTo>
                  <a:cubicBezTo>
                    <a:pt x="2382" y="596"/>
                    <a:pt x="1834" y="1"/>
                    <a:pt x="1191" y="1"/>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8" name="Google Shape;218;p3"/>
          <p:cNvSpPr txBox="1"/>
          <p:nvPr>
            <p:ph type="ctrTitle"/>
          </p:nvPr>
        </p:nvSpPr>
        <p:spPr>
          <a:xfrm>
            <a:off x="4345250" y="1345525"/>
            <a:ext cx="3494400" cy="1075200"/>
          </a:xfrm>
          <a:prstGeom prst="rect">
            <a:avLst/>
          </a:prstGeom>
        </p:spPr>
        <p:txBody>
          <a:bodyPr anchorCtr="0" anchor="b" bIns="91425" lIns="91425" spcFirstLastPara="1" rIns="91425" wrap="square" tIns="91425">
            <a:noAutofit/>
          </a:bodyPr>
          <a:lstStyle>
            <a:lvl1pPr lvl="0" rtl="0" algn="l">
              <a:spcBef>
                <a:spcPts val="0"/>
              </a:spcBef>
              <a:spcAft>
                <a:spcPts val="0"/>
              </a:spcAft>
              <a:buSzPts val="3500"/>
              <a:buFont typeface="Montserrat"/>
              <a:buNone/>
              <a:defRPr b="1" sz="3500">
                <a:latin typeface="Montserrat"/>
                <a:ea typeface="Montserrat"/>
                <a:cs typeface="Montserrat"/>
                <a:sym typeface="Montserrat"/>
              </a:defRPr>
            </a:lvl1pPr>
            <a:lvl2pPr lvl="1" rtl="0">
              <a:spcBef>
                <a:spcPts val="0"/>
              </a:spcBef>
              <a:spcAft>
                <a:spcPts val="0"/>
              </a:spcAft>
              <a:buSzPts val="5200"/>
              <a:buNone/>
              <a:defRPr sz="5200"/>
            </a:lvl2pPr>
            <a:lvl3pPr lvl="2" rtl="0">
              <a:spcBef>
                <a:spcPts val="0"/>
              </a:spcBef>
              <a:spcAft>
                <a:spcPts val="0"/>
              </a:spcAft>
              <a:buSzPts val="5200"/>
              <a:buNone/>
              <a:defRPr sz="5200"/>
            </a:lvl3pPr>
            <a:lvl4pPr lvl="3" rtl="0">
              <a:spcBef>
                <a:spcPts val="0"/>
              </a:spcBef>
              <a:spcAft>
                <a:spcPts val="0"/>
              </a:spcAft>
              <a:buSzPts val="5200"/>
              <a:buNone/>
              <a:defRPr sz="5200"/>
            </a:lvl4pPr>
            <a:lvl5pPr lvl="4" rtl="0">
              <a:spcBef>
                <a:spcPts val="0"/>
              </a:spcBef>
              <a:spcAft>
                <a:spcPts val="0"/>
              </a:spcAft>
              <a:buSzPts val="5200"/>
              <a:buNone/>
              <a:defRPr sz="5200"/>
            </a:lvl5pPr>
            <a:lvl6pPr lvl="5" rtl="0">
              <a:spcBef>
                <a:spcPts val="0"/>
              </a:spcBef>
              <a:spcAft>
                <a:spcPts val="0"/>
              </a:spcAft>
              <a:buSzPts val="5200"/>
              <a:buNone/>
              <a:defRPr sz="5200"/>
            </a:lvl6pPr>
            <a:lvl7pPr lvl="6" rtl="0">
              <a:spcBef>
                <a:spcPts val="0"/>
              </a:spcBef>
              <a:spcAft>
                <a:spcPts val="0"/>
              </a:spcAft>
              <a:buSzPts val="5200"/>
              <a:buNone/>
              <a:defRPr sz="5200"/>
            </a:lvl7pPr>
            <a:lvl8pPr lvl="7" rtl="0">
              <a:spcBef>
                <a:spcPts val="0"/>
              </a:spcBef>
              <a:spcAft>
                <a:spcPts val="0"/>
              </a:spcAft>
              <a:buSzPts val="5200"/>
              <a:buNone/>
              <a:defRPr sz="5200"/>
            </a:lvl8pPr>
            <a:lvl9pPr lvl="8" rtl="0">
              <a:spcBef>
                <a:spcPts val="0"/>
              </a:spcBef>
              <a:spcAft>
                <a:spcPts val="0"/>
              </a:spcAft>
              <a:buSzPts val="5200"/>
              <a:buNone/>
              <a:defRPr sz="5200"/>
            </a:lvl9pPr>
          </a:lstStyle>
          <a:p/>
        </p:txBody>
      </p:sp>
      <p:sp>
        <p:nvSpPr>
          <p:cNvPr id="219" name="Google Shape;219;p3"/>
          <p:cNvSpPr txBox="1"/>
          <p:nvPr>
            <p:ph idx="1" type="subTitle"/>
          </p:nvPr>
        </p:nvSpPr>
        <p:spPr>
          <a:xfrm>
            <a:off x="4345250" y="2271425"/>
            <a:ext cx="3196800" cy="7926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000"/>
              <a:buFont typeface="Lato"/>
              <a:buNone/>
              <a:defRPr sz="2000">
                <a:latin typeface="Lato"/>
                <a:ea typeface="Lato"/>
                <a:cs typeface="Lato"/>
                <a:sym typeface="Lato"/>
              </a:defRPr>
            </a:lvl1pPr>
            <a:lvl2pPr lvl="1" rtl="0">
              <a:lnSpc>
                <a:spcPct val="100000"/>
              </a:lnSpc>
              <a:spcBef>
                <a:spcPts val="0"/>
              </a:spcBef>
              <a:spcAft>
                <a:spcPts val="0"/>
              </a:spcAft>
              <a:buSzPts val="2000"/>
              <a:buNone/>
              <a:defRPr sz="2000"/>
            </a:lvl2pPr>
            <a:lvl3pPr lvl="2" rtl="0">
              <a:lnSpc>
                <a:spcPct val="100000"/>
              </a:lnSpc>
              <a:spcBef>
                <a:spcPts val="0"/>
              </a:spcBef>
              <a:spcAft>
                <a:spcPts val="0"/>
              </a:spcAft>
              <a:buSzPts val="2000"/>
              <a:buNone/>
              <a:defRPr sz="2000"/>
            </a:lvl3pPr>
            <a:lvl4pPr lvl="3" rtl="0">
              <a:lnSpc>
                <a:spcPct val="100000"/>
              </a:lnSpc>
              <a:spcBef>
                <a:spcPts val="0"/>
              </a:spcBef>
              <a:spcAft>
                <a:spcPts val="0"/>
              </a:spcAft>
              <a:buSzPts val="2000"/>
              <a:buNone/>
              <a:defRPr sz="2000"/>
            </a:lvl4pPr>
            <a:lvl5pPr lvl="4" rtl="0">
              <a:lnSpc>
                <a:spcPct val="100000"/>
              </a:lnSpc>
              <a:spcBef>
                <a:spcPts val="0"/>
              </a:spcBef>
              <a:spcAft>
                <a:spcPts val="0"/>
              </a:spcAft>
              <a:buSzPts val="2000"/>
              <a:buNone/>
              <a:defRPr sz="2000"/>
            </a:lvl5pPr>
            <a:lvl6pPr lvl="5" rtl="0">
              <a:lnSpc>
                <a:spcPct val="100000"/>
              </a:lnSpc>
              <a:spcBef>
                <a:spcPts val="0"/>
              </a:spcBef>
              <a:spcAft>
                <a:spcPts val="0"/>
              </a:spcAft>
              <a:buSzPts val="2000"/>
              <a:buNone/>
              <a:defRPr sz="2000"/>
            </a:lvl6pPr>
            <a:lvl7pPr lvl="6" rtl="0">
              <a:lnSpc>
                <a:spcPct val="100000"/>
              </a:lnSpc>
              <a:spcBef>
                <a:spcPts val="0"/>
              </a:spcBef>
              <a:spcAft>
                <a:spcPts val="0"/>
              </a:spcAft>
              <a:buSzPts val="2000"/>
              <a:buNone/>
              <a:defRPr sz="2000"/>
            </a:lvl7pPr>
            <a:lvl8pPr lvl="7" rtl="0">
              <a:lnSpc>
                <a:spcPct val="100000"/>
              </a:lnSpc>
              <a:spcBef>
                <a:spcPts val="0"/>
              </a:spcBef>
              <a:spcAft>
                <a:spcPts val="0"/>
              </a:spcAft>
              <a:buSzPts val="2000"/>
              <a:buNone/>
              <a:defRPr sz="2000"/>
            </a:lvl8pPr>
            <a:lvl9pPr lvl="8" rtl="0">
              <a:lnSpc>
                <a:spcPct val="100000"/>
              </a:lnSpc>
              <a:spcBef>
                <a:spcPts val="0"/>
              </a:spcBef>
              <a:spcAft>
                <a:spcPts val="0"/>
              </a:spcAft>
              <a:buSzPts val="2000"/>
              <a:buNone/>
              <a:defRPr sz="2000"/>
            </a:lvl9pPr>
          </a:lstStyle>
          <a:p/>
        </p:txBody>
      </p:sp>
      <p:sp>
        <p:nvSpPr>
          <p:cNvPr id="220" name="Google Shape;220;p3"/>
          <p:cNvSpPr txBox="1"/>
          <p:nvPr>
            <p:ph hasCustomPrompt="1" idx="2" type="title"/>
          </p:nvPr>
        </p:nvSpPr>
        <p:spPr>
          <a:xfrm>
            <a:off x="330350" y="1459400"/>
            <a:ext cx="42261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3"/>
              </a:buClr>
              <a:buSzPts val="12000"/>
              <a:buNone/>
              <a:defRPr sz="12000">
                <a:solidFill>
                  <a:schemeClr val="accent3"/>
                </a:solidFil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9">
    <p:bg>
      <p:bgPr>
        <a:solidFill>
          <a:schemeClr val="accent6"/>
        </a:solidFill>
      </p:bgPr>
    </p:bg>
    <p:spTree>
      <p:nvGrpSpPr>
        <p:cNvPr id="1108" name="Shape 1108"/>
        <p:cNvGrpSpPr/>
        <p:nvPr/>
      </p:nvGrpSpPr>
      <p:grpSpPr>
        <a:xfrm>
          <a:off x="0" y="0"/>
          <a:ext cx="0" cy="0"/>
          <a:chOff x="0" y="0"/>
          <a:chExt cx="0" cy="0"/>
        </a:xfrm>
      </p:grpSpPr>
      <p:sp>
        <p:nvSpPr>
          <p:cNvPr id="1109" name="Google Shape;1109;p21"/>
          <p:cNvSpPr txBox="1"/>
          <p:nvPr>
            <p:ph type="title"/>
          </p:nvPr>
        </p:nvSpPr>
        <p:spPr>
          <a:xfrm>
            <a:off x="1962150" y="539500"/>
            <a:ext cx="3748800" cy="793200"/>
          </a:xfrm>
          <a:prstGeom prst="rect">
            <a:avLst/>
          </a:prstGeom>
        </p:spPr>
        <p:txBody>
          <a:bodyPr anchorCtr="0" anchor="b" bIns="91425" lIns="91425" spcFirstLastPara="1" rIns="91425" wrap="square" tIns="91425">
            <a:noAutofit/>
          </a:bodyPr>
          <a:lstStyle>
            <a:lvl1pPr lvl="0" rtl="0" algn="l">
              <a:spcBef>
                <a:spcPts val="0"/>
              </a:spcBef>
              <a:spcAft>
                <a:spcPts val="0"/>
              </a:spcAft>
              <a:buNone/>
              <a:defRPr sz="4000"/>
            </a:lvl1pPr>
            <a:lvl2pPr lvl="1" rtl="0" algn="l">
              <a:spcBef>
                <a:spcPts val="0"/>
              </a:spcBef>
              <a:spcAft>
                <a:spcPts val="0"/>
              </a:spcAft>
              <a:buNone/>
              <a:defRPr sz="4000">
                <a:latin typeface="Lato"/>
                <a:ea typeface="Lato"/>
                <a:cs typeface="Lato"/>
                <a:sym typeface="Lato"/>
              </a:defRPr>
            </a:lvl2pPr>
            <a:lvl3pPr lvl="2" rtl="0" algn="l">
              <a:spcBef>
                <a:spcPts val="0"/>
              </a:spcBef>
              <a:spcAft>
                <a:spcPts val="0"/>
              </a:spcAft>
              <a:buNone/>
              <a:defRPr sz="4000">
                <a:latin typeface="Lato"/>
                <a:ea typeface="Lato"/>
                <a:cs typeface="Lato"/>
                <a:sym typeface="Lato"/>
              </a:defRPr>
            </a:lvl3pPr>
            <a:lvl4pPr lvl="3" rtl="0" algn="l">
              <a:spcBef>
                <a:spcPts val="0"/>
              </a:spcBef>
              <a:spcAft>
                <a:spcPts val="0"/>
              </a:spcAft>
              <a:buNone/>
              <a:defRPr sz="4000">
                <a:latin typeface="Lato"/>
                <a:ea typeface="Lato"/>
                <a:cs typeface="Lato"/>
                <a:sym typeface="Lato"/>
              </a:defRPr>
            </a:lvl4pPr>
            <a:lvl5pPr lvl="4" rtl="0" algn="l">
              <a:spcBef>
                <a:spcPts val="0"/>
              </a:spcBef>
              <a:spcAft>
                <a:spcPts val="0"/>
              </a:spcAft>
              <a:buNone/>
              <a:defRPr sz="4000">
                <a:latin typeface="Lato"/>
                <a:ea typeface="Lato"/>
                <a:cs typeface="Lato"/>
                <a:sym typeface="Lato"/>
              </a:defRPr>
            </a:lvl5pPr>
            <a:lvl6pPr lvl="5" rtl="0" algn="l">
              <a:spcBef>
                <a:spcPts val="0"/>
              </a:spcBef>
              <a:spcAft>
                <a:spcPts val="0"/>
              </a:spcAft>
              <a:buNone/>
              <a:defRPr sz="4000">
                <a:latin typeface="Lato"/>
                <a:ea typeface="Lato"/>
                <a:cs typeface="Lato"/>
                <a:sym typeface="Lato"/>
              </a:defRPr>
            </a:lvl6pPr>
            <a:lvl7pPr lvl="6" rtl="0" algn="l">
              <a:spcBef>
                <a:spcPts val="0"/>
              </a:spcBef>
              <a:spcAft>
                <a:spcPts val="0"/>
              </a:spcAft>
              <a:buNone/>
              <a:defRPr sz="4000">
                <a:latin typeface="Lato"/>
                <a:ea typeface="Lato"/>
                <a:cs typeface="Lato"/>
                <a:sym typeface="Lato"/>
              </a:defRPr>
            </a:lvl7pPr>
            <a:lvl8pPr lvl="7" rtl="0" algn="l">
              <a:spcBef>
                <a:spcPts val="0"/>
              </a:spcBef>
              <a:spcAft>
                <a:spcPts val="0"/>
              </a:spcAft>
              <a:buNone/>
              <a:defRPr sz="4000">
                <a:latin typeface="Lato"/>
                <a:ea typeface="Lato"/>
                <a:cs typeface="Lato"/>
                <a:sym typeface="Lato"/>
              </a:defRPr>
            </a:lvl8pPr>
            <a:lvl9pPr lvl="8" rtl="0" algn="l">
              <a:spcBef>
                <a:spcPts val="0"/>
              </a:spcBef>
              <a:spcAft>
                <a:spcPts val="0"/>
              </a:spcAft>
              <a:buNone/>
              <a:defRPr sz="4000">
                <a:latin typeface="Lato"/>
                <a:ea typeface="Lato"/>
                <a:cs typeface="Lato"/>
                <a:sym typeface="Lato"/>
              </a:defRPr>
            </a:lvl9pPr>
          </a:lstStyle>
          <a:p/>
        </p:txBody>
      </p:sp>
      <p:sp>
        <p:nvSpPr>
          <p:cNvPr id="1110" name="Google Shape;1110;p21"/>
          <p:cNvSpPr txBox="1"/>
          <p:nvPr/>
        </p:nvSpPr>
        <p:spPr>
          <a:xfrm>
            <a:off x="1962150" y="3736125"/>
            <a:ext cx="3000000" cy="6582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dk2"/>
                </a:solidFill>
                <a:latin typeface="Lato"/>
                <a:ea typeface="Lato"/>
                <a:cs typeface="Lato"/>
                <a:sym typeface="Lato"/>
              </a:rPr>
              <a:t>CREDITS: This presentation template was created by </a:t>
            </a:r>
            <a:r>
              <a:rPr b="1" lang="en" sz="1000">
                <a:solidFill>
                  <a:schemeClr val="dk2"/>
                </a:solidFill>
                <a:uFill>
                  <a:noFill/>
                </a:uFill>
                <a:latin typeface="Lato"/>
                <a:ea typeface="Lato"/>
                <a:cs typeface="Lato"/>
                <a:sym typeface="Lato"/>
                <a:hlinkClick r:id="rId2">
                  <a:extLst>
                    <a:ext uri="{A12FA001-AC4F-418D-AE19-62706E023703}">
                      <ahyp:hlinkClr val="tx"/>
                    </a:ext>
                  </a:extLst>
                </a:hlinkClick>
              </a:rPr>
              <a:t>Slidesgo</a:t>
            </a:r>
            <a:r>
              <a:rPr lang="en" sz="1000">
                <a:solidFill>
                  <a:schemeClr val="dk2"/>
                </a:solidFill>
                <a:latin typeface="Lato"/>
                <a:ea typeface="Lato"/>
                <a:cs typeface="Lato"/>
                <a:sym typeface="Lato"/>
              </a:rPr>
              <a:t>, including icons by </a:t>
            </a:r>
            <a:r>
              <a:rPr b="1" lang="en" sz="1000">
                <a:solidFill>
                  <a:schemeClr val="dk2"/>
                </a:solidFill>
                <a:uFill>
                  <a:noFill/>
                </a:uFill>
                <a:latin typeface="Lato"/>
                <a:ea typeface="Lato"/>
                <a:cs typeface="Lato"/>
                <a:sym typeface="Lato"/>
                <a:hlinkClick r:id="rId3">
                  <a:extLst>
                    <a:ext uri="{A12FA001-AC4F-418D-AE19-62706E023703}">
                      <ahyp:hlinkClr val="tx"/>
                    </a:ext>
                  </a:extLst>
                </a:hlinkClick>
              </a:rPr>
              <a:t>Flaticon</a:t>
            </a:r>
            <a:r>
              <a:rPr lang="en" sz="1000">
                <a:solidFill>
                  <a:schemeClr val="dk2"/>
                </a:solidFill>
                <a:latin typeface="Lato"/>
                <a:ea typeface="Lato"/>
                <a:cs typeface="Lato"/>
                <a:sym typeface="Lato"/>
              </a:rPr>
              <a:t>, and infographics &amp; images by </a:t>
            </a:r>
            <a:r>
              <a:rPr b="1" lang="en" sz="1000">
                <a:solidFill>
                  <a:schemeClr val="dk2"/>
                </a:solidFill>
                <a:uFill>
                  <a:noFill/>
                </a:uFill>
                <a:latin typeface="Lato"/>
                <a:ea typeface="Lato"/>
                <a:cs typeface="Lato"/>
                <a:sym typeface="Lato"/>
                <a:hlinkClick r:id="rId4">
                  <a:extLst>
                    <a:ext uri="{A12FA001-AC4F-418D-AE19-62706E023703}">
                      <ahyp:hlinkClr val="tx"/>
                    </a:ext>
                  </a:extLst>
                </a:hlinkClick>
              </a:rPr>
              <a:t>Freepik</a:t>
            </a:r>
            <a:endParaRPr sz="1000">
              <a:solidFill>
                <a:schemeClr val="dk2"/>
              </a:solidFill>
              <a:latin typeface="Lato"/>
              <a:ea typeface="Lato"/>
              <a:cs typeface="Lato"/>
              <a:sym typeface="Lato"/>
            </a:endParaRPr>
          </a:p>
        </p:txBody>
      </p:sp>
      <p:sp>
        <p:nvSpPr>
          <p:cNvPr id="1111" name="Google Shape;1111;p21"/>
          <p:cNvSpPr txBox="1"/>
          <p:nvPr>
            <p:ph idx="1" type="subTitle"/>
          </p:nvPr>
        </p:nvSpPr>
        <p:spPr>
          <a:xfrm>
            <a:off x="1962150" y="1777238"/>
            <a:ext cx="3850200" cy="13536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600"/>
            </a:lvl1pPr>
            <a:lvl2pPr lvl="1" rtl="0">
              <a:lnSpc>
                <a:spcPct val="100000"/>
              </a:lnSpc>
              <a:spcBef>
                <a:spcPts val="1600"/>
              </a:spcBef>
              <a:spcAft>
                <a:spcPts val="0"/>
              </a:spcAft>
              <a:buNone/>
              <a:defRPr sz="1600"/>
            </a:lvl2pPr>
            <a:lvl3pPr lvl="2" rtl="0">
              <a:lnSpc>
                <a:spcPct val="100000"/>
              </a:lnSpc>
              <a:spcBef>
                <a:spcPts val="1600"/>
              </a:spcBef>
              <a:spcAft>
                <a:spcPts val="0"/>
              </a:spcAft>
              <a:buNone/>
              <a:defRPr sz="1600"/>
            </a:lvl3pPr>
            <a:lvl4pPr lvl="3" rtl="0">
              <a:lnSpc>
                <a:spcPct val="100000"/>
              </a:lnSpc>
              <a:spcBef>
                <a:spcPts val="1600"/>
              </a:spcBef>
              <a:spcAft>
                <a:spcPts val="0"/>
              </a:spcAft>
              <a:buNone/>
              <a:defRPr sz="1600"/>
            </a:lvl4pPr>
            <a:lvl5pPr lvl="4" rtl="0">
              <a:lnSpc>
                <a:spcPct val="100000"/>
              </a:lnSpc>
              <a:spcBef>
                <a:spcPts val="1600"/>
              </a:spcBef>
              <a:spcAft>
                <a:spcPts val="0"/>
              </a:spcAft>
              <a:buNone/>
              <a:defRPr sz="1600"/>
            </a:lvl5pPr>
            <a:lvl6pPr lvl="5" rtl="0">
              <a:lnSpc>
                <a:spcPct val="100000"/>
              </a:lnSpc>
              <a:spcBef>
                <a:spcPts val="1600"/>
              </a:spcBef>
              <a:spcAft>
                <a:spcPts val="0"/>
              </a:spcAft>
              <a:buNone/>
              <a:defRPr sz="1600"/>
            </a:lvl6pPr>
            <a:lvl7pPr lvl="6" rtl="0">
              <a:lnSpc>
                <a:spcPct val="100000"/>
              </a:lnSpc>
              <a:spcBef>
                <a:spcPts val="1600"/>
              </a:spcBef>
              <a:spcAft>
                <a:spcPts val="0"/>
              </a:spcAft>
              <a:buNone/>
              <a:defRPr sz="1600"/>
            </a:lvl7pPr>
            <a:lvl8pPr lvl="7" rtl="0">
              <a:lnSpc>
                <a:spcPct val="100000"/>
              </a:lnSpc>
              <a:spcBef>
                <a:spcPts val="1600"/>
              </a:spcBef>
              <a:spcAft>
                <a:spcPts val="0"/>
              </a:spcAft>
              <a:buNone/>
              <a:defRPr sz="1600"/>
            </a:lvl8pPr>
            <a:lvl9pPr lvl="8" rtl="0">
              <a:lnSpc>
                <a:spcPct val="100000"/>
              </a:lnSpc>
              <a:spcBef>
                <a:spcPts val="1600"/>
              </a:spcBef>
              <a:spcAft>
                <a:spcPts val="1600"/>
              </a:spcAft>
              <a:buNone/>
              <a:defRPr sz="1600"/>
            </a:lvl9pPr>
          </a:lstStyle>
          <a:p/>
        </p:txBody>
      </p:sp>
    </p:spTree>
  </p:cSld>
  <p:clrMapOvr>
    <a:masterClrMapping/>
  </p:clrMapOvr>
  <p:extLst>
    <p:ext uri="{DCECCB84-F9BA-43D5-87BE-67443E8EF086}">
      <p15:sldGuideLst>
        <p15:guide id="1" orient="horz" pos="1620">
          <p15:clr>
            <a:srgbClr val="FA7B17"/>
          </p15:clr>
        </p15:guide>
        <p15:guide id="2" pos="2880">
          <p15:clr>
            <a:srgbClr val="FA7B17"/>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list">
  <p:cSld name="CUSTOM_12">
    <p:bg>
      <p:bgPr>
        <a:solidFill>
          <a:schemeClr val="accent6"/>
        </a:solidFill>
      </p:bgPr>
    </p:bg>
    <p:spTree>
      <p:nvGrpSpPr>
        <p:cNvPr id="1112" name="Shape 1112"/>
        <p:cNvGrpSpPr/>
        <p:nvPr/>
      </p:nvGrpSpPr>
      <p:grpSpPr>
        <a:xfrm>
          <a:off x="0" y="0"/>
          <a:ext cx="0" cy="0"/>
          <a:chOff x="0" y="0"/>
          <a:chExt cx="0" cy="0"/>
        </a:xfrm>
      </p:grpSpPr>
      <p:sp>
        <p:nvSpPr>
          <p:cNvPr id="1113" name="Google Shape;1113;p22"/>
          <p:cNvSpPr/>
          <p:nvPr/>
        </p:nvSpPr>
        <p:spPr>
          <a:xfrm>
            <a:off x="8137061" y="3883092"/>
            <a:ext cx="1073172" cy="1139154"/>
          </a:xfrm>
          <a:custGeom>
            <a:rect b="b" l="l" r="r" t="t"/>
            <a:pathLst>
              <a:path extrusionOk="0" h="35755" w="33684">
                <a:moveTo>
                  <a:pt x="33683" y="0"/>
                </a:moveTo>
                <a:cubicBezTo>
                  <a:pt x="26956" y="953"/>
                  <a:pt x="19669" y="3762"/>
                  <a:pt x="14824" y="6048"/>
                </a:cubicBezTo>
                <a:cubicBezTo>
                  <a:pt x="10156" y="8251"/>
                  <a:pt x="5727" y="11251"/>
                  <a:pt x="3108" y="15431"/>
                </a:cubicBezTo>
                <a:cubicBezTo>
                  <a:pt x="488" y="19610"/>
                  <a:pt x="0" y="25158"/>
                  <a:pt x="2905" y="29182"/>
                </a:cubicBezTo>
                <a:cubicBezTo>
                  <a:pt x="5096" y="32218"/>
                  <a:pt x="8870" y="34016"/>
                  <a:pt x="12716" y="34909"/>
                </a:cubicBezTo>
                <a:cubicBezTo>
                  <a:pt x="15198" y="35496"/>
                  <a:pt x="17697" y="35754"/>
                  <a:pt x="20201" y="35754"/>
                </a:cubicBezTo>
                <a:cubicBezTo>
                  <a:pt x="24712" y="35754"/>
                  <a:pt x="29234" y="34914"/>
                  <a:pt x="33683" y="33635"/>
                </a:cubicBezTo>
                <a:lnTo>
                  <a:pt x="3368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4" name="Google Shape;1114;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a:latin typeface="Lato"/>
                <a:ea typeface="Lato"/>
                <a:cs typeface="Lato"/>
                <a:sym typeface="Lato"/>
              </a:defRPr>
            </a:lvl2pPr>
            <a:lvl3pPr lvl="2" rtl="0">
              <a:spcBef>
                <a:spcPts val="0"/>
              </a:spcBef>
              <a:spcAft>
                <a:spcPts val="0"/>
              </a:spcAft>
              <a:buNone/>
              <a:defRPr>
                <a:latin typeface="Lato"/>
                <a:ea typeface="Lato"/>
                <a:cs typeface="Lato"/>
                <a:sym typeface="Lato"/>
              </a:defRPr>
            </a:lvl3pPr>
            <a:lvl4pPr lvl="3" rtl="0">
              <a:spcBef>
                <a:spcPts val="0"/>
              </a:spcBef>
              <a:spcAft>
                <a:spcPts val="0"/>
              </a:spcAft>
              <a:buNone/>
              <a:defRPr>
                <a:latin typeface="Lato"/>
                <a:ea typeface="Lato"/>
                <a:cs typeface="Lato"/>
                <a:sym typeface="Lato"/>
              </a:defRPr>
            </a:lvl4pPr>
            <a:lvl5pPr lvl="4" rtl="0">
              <a:spcBef>
                <a:spcPts val="0"/>
              </a:spcBef>
              <a:spcAft>
                <a:spcPts val="0"/>
              </a:spcAft>
              <a:buNone/>
              <a:defRPr>
                <a:latin typeface="Lato"/>
                <a:ea typeface="Lato"/>
                <a:cs typeface="Lato"/>
                <a:sym typeface="Lato"/>
              </a:defRPr>
            </a:lvl5pPr>
            <a:lvl6pPr lvl="5" rtl="0">
              <a:spcBef>
                <a:spcPts val="0"/>
              </a:spcBef>
              <a:spcAft>
                <a:spcPts val="0"/>
              </a:spcAft>
              <a:buNone/>
              <a:defRPr>
                <a:latin typeface="Lato"/>
                <a:ea typeface="Lato"/>
                <a:cs typeface="Lato"/>
                <a:sym typeface="Lato"/>
              </a:defRPr>
            </a:lvl6pPr>
            <a:lvl7pPr lvl="6" rtl="0">
              <a:spcBef>
                <a:spcPts val="0"/>
              </a:spcBef>
              <a:spcAft>
                <a:spcPts val="0"/>
              </a:spcAft>
              <a:buNone/>
              <a:defRPr>
                <a:latin typeface="Lato"/>
                <a:ea typeface="Lato"/>
                <a:cs typeface="Lato"/>
                <a:sym typeface="Lato"/>
              </a:defRPr>
            </a:lvl7pPr>
            <a:lvl8pPr lvl="7" rtl="0">
              <a:spcBef>
                <a:spcPts val="0"/>
              </a:spcBef>
              <a:spcAft>
                <a:spcPts val="0"/>
              </a:spcAft>
              <a:buNone/>
              <a:defRPr>
                <a:latin typeface="Lato"/>
                <a:ea typeface="Lato"/>
                <a:cs typeface="Lato"/>
                <a:sym typeface="Lato"/>
              </a:defRPr>
            </a:lvl8pPr>
            <a:lvl9pPr lvl="8" rtl="0">
              <a:spcBef>
                <a:spcPts val="0"/>
              </a:spcBef>
              <a:spcAft>
                <a:spcPts val="0"/>
              </a:spcAft>
              <a:buNone/>
              <a:defRPr>
                <a:latin typeface="Lato"/>
                <a:ea typeface="Lato"/>
                <a:cs typeface="Lato"/>
                <a:sym typeface="Lato"/>
              </a:defRPr>
            </a:lvl9pPr>
          </a:lstStyle>
          <a:p/>
        </p:txBody>
      </p:sp>
      <p:grpSp>
        <p:nvGrpSpPr>
          <p:cNvPr id="1115" name="Google Shape;1115;p22"/>
          <p:cNvGrpSpPr/>
          <p:nvPr/>
        </p:nvGrpSpPr>
        <p:grpSpPr>
          <a:xfrm rot="56578">
            <a:off x="7438701" y="-609706"/>
            <a:ext cx="2618408" cy="1570678"/>
            <a:chOff x="4550704" y="-742950"/>
            <a:chExt cx="4787954" cy="2155452"/>
          </a:xfrm>
        </p:grpSpPr>
        <p:sp>
          <p:nvSpPr>
            <p:cNvPr id="1116" name="Google Shape;1116;p22"/>
            <p:cNvSpPr/>
            <p:nvPr/>
          </p:nvSpPr>
          <p:spPr>
            <a:xfrm>
              <a:off x="4550704" y="-594916"/>
              <a:ext cx="4787954" cy="2007418"/>
            </a:xfrm>
            <a:custGeom>
              <a:rect b="b" l="l" r="r" t="t"/>
              <a:pathLst>
                <a:path extrusionOk="0" h="62963" w="150175">
                  <a:moveTo>
                    <a:pt x="1798" y="1"/>
                  </a:moveTo>
                  <a:lnTo>
                    <a:pt x="1798" y="1"/>
                  </a:lnTo>
                  <a:cubicBezTo>
                    <a:pt x="858" y="9883"/>
                    <a:pt x="1" y="20253"/>
                    <a:pt x="3846" y="29409"/>
                  </a:cubicBezTo>
                  <a:cubicBezTo>
                    <a:pt x="7107" y="37139"/>
                    <a:pt x="14929" y="43550"/>
                    <a:pt x="22995" y="43550"/>
                  </a:cubicBezTo>
                  <a:cubicBezTo>
                    <a:pt x="24471" y="43550"/>
                    <a:pt x="25955" y="43335"/>
                    <a:pt x="27421" y="42875"/>
                  </a:cubicBezTo>
                  <a:cubicBezTo>
                    <a:pt x="34374" y="40684"/>
                    <a:pt x="38946" y="33826"/>
                    <a:pt x="45685" y="31052"/>
                  </a:cubicBezTo>
                  <a:cubicBezTo>
                    <a:pt x="47722" y="30214"/>
                    <a:pt x="49921" y="29803"/>
                    <a:pt x="52124" y="29803"/>
                  </a:cubicBezTo>
                  <a:cubicBezTo>
                    <a:pt x="55585" y="29803"/>
                    <a:pt x="59053" y="30819"/>
                    <a:pt x="61913" y="32790"/>
                  </a:cubicBezTo>
                  <a:cubicBezTo>
                    <a:pt x="69057" y="37684"/>
                    <a:pt x="71462" y="47042"/>
                    <a:pt x="77153" y="53567"/>
                  </a:cubicBezTo>
                  <a:cubicBezTo>
                    <a:pt x="82653" y="59885"/>
                    <a:pt x="91055" y="62963"/>
                    <a:pt x="99510" y="62963"/>
                  </a:cubicBezTo>
                  <a:cubicBezTo>
                    <a:pt x="103356" y="62963"/>
                    <a:pt x="107213" y="62326"/>
                    <a:pt x="110812" y="61068"/>
                  </a:cubicBezTo>
                  <a:cubicBezTo>
                    <a:pt x="122337" y="57032"/>
                    <a:pt x="131350" y="47578"/>
                    <a:pt x="137244" y="36898"/>
                  </a:cubicBezTo>
                  <a:cubicBezTo>
                    <a:pt x="143137" y="26206"/>
                    <a:pt x="146269" y="14241"/>
                    <a:pt x="149103" y="2370"/>
                  </a:cubicBezTo>
                  <a:lnTo>
                    <a:pt x="150174" y="1644"/>
                  </a:lnTo>
                  <a:lnTo>
                    <a:pt x="150174" y="1644"/>
                  </a:lnTo>
                  <a:cubicBezTo>
                    <a:pt x="137475" y="4678"/>
                    <a:pt x="124461" y="5608"/>
                    <a:pt x="111381" y="5608"/>
                  </a:cubicBezTo>
                  <a:cubicBezTo>
                    <a:pt x="101159" y="5608"/>
                    <a:pt x="90897" y="5040"/>
                    <a:pt x="80713" y="4466"/>
                  </a:cubicBezTo>
                  <a:cubicBezTo>
                    <a:pt x="54412" y="2977"/>
                    <a:pt x="28111" y="1489"/>
                    <a:pt x="1798" y="1"/>
                  </a:cubicBezTo>
                  <a:close/>
                </a:path>
              </a:pathLst>
            </a:custGeom>
            <a:solidFill>
              <a:srgbClr val="BFC8A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7" name="Google Shape;1117;p22"/>
            <p:cNvSpPr/>
            <p:nvPr/>
          </p:nvSpPr>
          <p:spPr>
            <a:xfrm>
              <a:off x="4550704" y="-594916"/>
              <a:ext cx="4787954" cy="2007418"/>
            </a:xfrm>
            <a:custGeom>
              <a:rect b="b" l="l" r="r" t="t"/>
              <a:pathLst>
                <a:path extrusionOk="0" h="62963" w="150175">
                  <a:moveTo>
                    <a:pt x="1798" y="1"/>
                  </a:moveTo>
                  <a:lnTo>
                    <a:pt x="1798" y="1"/>
                  </a:lnTo>
                  <a:cubicBezTo>
                    <a:pt x="858" y="9883"/>
                    <a:pt x="1" y="20253"/>
                    <a:pt x="3846" y="29409"/>
                  </a:cubicBezTo>
                  <a:cubicBezTo>
                    <a:pt x="7107" y="37139"/>
                    <a:pt x="14929" y="43550"/>
                    <a:pt x="22995" y="43550"/>
                  </a:cubicBezTo>
                  <a:cubicBezTo>
                    <a:pt x="24471" y="43550"/>
                    <a:pt x="25955" y="43335"/>
                    <a:pt x="27421" y="42875"/>
                  </a:cubicBezTo>
                  <a:cubicBezTo>
                    <a:pt x="34374" y="40684"/>
                    <a:pt x="38946" y="33826"/>
                    <a:pt x="45685" y="31052"/>
                  </a:cubicBezTo>
                  <a:cubicBezTo>
                    <a:pt x="47722" y="30214"/>
                    <a:pt x="49921" y="29803"/>
                    <a:pt x="52124" y="29803"/>
                  </a:cubicBezTo>
                  <a:cubicBezTo>
                    <a:pt x="55585" y="29803"/>
                    <a:pt x="59053" y="30819"/>
                    <a:pt x="61913" y="32790"/>
                  </a:cubicBezTo>
                  <a:cubicBezTo>
                    <a:pt x="69057" y="37684"/>
                    <a:pt x="71462" y="47042"/>
                    <a:pt x="77153" y="53567"/>
                  </a:cubicBezTo>
                  <a:cubicBezTo>
                    <a:pt x="82653" y="59885"/>
                    <a:pt x="91055" y="62963"/>
                    <a:pt x="99510" y="62963"/>
                  </a:cubicBezTo>
                  <a:cubicBezTo>
                    <a:pt x="103356" y="62963"/>
                    <a:pt x="107213" y="62326"/>
                    <a:pt x="110812" y="61068"/>
                  </a:cubicBezTo>
                  <a:cubicBezTo>
                    <a:pt x="122337" y="57032"/>
                    <a:pt x="131350" y="47578"/>
                    <a:pt x="137244" y="36898"/>
                  </a:cubicBezTo>
                  <a:cubicBezTo>
                    <a:pt x="143137" y="26206"/>
                    <a:pt x="146269" y="14241"/>
                    <a:pt x="149103" y="2370"/>
                  </a:cubicBezTo>
                  <a:lnTo>
                    <a:pt x="150174" y="1644"/>
                  </a:lnTo>
                  <a:lnTo>
                    <a:pt x="150174" y="1644"/>
                  </a:lnTo>
                  <a:cubicBezTo>
                    <a:pt x="137475" y="4678"/>
                    <a:pt x="124461" y="5608"/>
                    <a:pt x="111381" y="5608"/>
                  </a:cubicBezTo>
                  <a:cubicBezTo>
                    <a:pt x="101159" y="5608"/>
                    <a:pt x="90897" y="5040"/>
                    <a:pt x="80713" y="4466"/>
                  </a:cubicBezTo>
                  <a:cubicBezTo>
                    <a:pt x="54412" y="2977"/>
                    <a:pt x="28111" y="1489"/>
                    <a:pt x="179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8" name="Google Shape;1118;p22"/>
            <p:cNvSpPr/>
            <p:nvPr/>
          </p:nvSpPr>
          <p:spPr>
            <a:xfrm>
              <a:off x="4822509" y="-684923"/>
              <a:ext cx="4256951" cy="1864680"/>
            </a:xfrm>
            <a:custGeom>
              <a:rect b="b" l="l" r="r" t="t"/>
              <a:pathLst>
                <a:path extrusionOk="0" h="58486" w="133520">
                  <a:moveTo>
                    <a:pt x="3679" y="1"/>
                  </a:moveTo>
                  <a:cubicBezTo>
                    <a:pt x="3441" y="1"/>
                    <a:pt x="3148" y="129"/>
                    <a:pt x="3108" y="335"/>
                  </a:cubicBezTo>
                  <a:cubicBezTo>
                    <a:pt x="1572" y="8848"/>
                    <a:pt x="0" y="18123"/>
                    <a:pt x="4084" y="26184"/>
                  </a:cubicBezTo>
                  <a:cubicBezTo>
                    <a:pt x="5668" y="29315"/>
                    <a:pt x="8097" y="32065"/>
                    <a:pt x="11157" y="33792"/>
                  </a:cubicBezTo>
                  <a:cubicBezTo>
                    <a:pt x="13311" y="34999"/>
                    <a:pt x="15684" y="35516"/>
                    <a:pt x="18084" y="35516"/>
                  </a:cubicBezTo>
                  <a:cubicBezTo>
                    <a:pt x="19305" y="35516"/>
                    <a:pt x="20533" y="35382"/>
                    <a:pt x="21741" y="35137"/>
                  </a:cubicBezTo>
                  <a:cubicBezTo>
                    <a:pt x="25777" y="34316"/>
                    <a:pt x="29492" y="32315"/>
                    <a:pt x="33183" y="30553"/>
                  </a:cubicBezTo>
                  <a:cubicBezTo>
                    <a:pt x="37291" y="28589"/>
                    <a:pt x="41446" y="27005"/>
                    <a:pt x="45970" y="26398"/>
                  </a:cubicBezTo>
                  <a:cubicBezTo>
                    <a:pt x="47550" y="26187"/>
                    <a:pt x="49177" y="26069"/>
                    <a:pt x="50811" y="26069"/>
                  </a:cubicBezTo>
                  <a:cubicBezTo>
                    <a:pt x="53797" y="26069"/>
                    <a:pt x="56806" y="26464"/>
                    <a:pt x="59591" y="27410"/>
                  </a:cubicBezTo>
                  <a:cubicBezTo>
                    <a:pt x="62984" y="28553"/>
                    <a:pt x="65580" y="30934"/>
                    <a:pt x="67580" y="33851"/>
                  </a:cubicBezTo>
                  <a:cubicBezTo>
                    <a:pt x="71295" y="39316"/>
                    <a:pt x="72890" y="45972"/>
                    <a:pt x="76986" y="51222"/>
                  </a:cubicBezTo>
                  <a:cubicBezTo>
                    <a:pt x="80892" y="56216"/>
                    <a:pt x="86925" y="58486"/>
                    <a:pt x="93106" y="58486"/>
                  </a:cubicBezTo>
                  <a:cubicBezTo>
                    <a:pt x="93689" y="58486"/>
                    <a:pt x="94273" y="58466"/>
                    <a:pt x="94858" y="58426"/>
                  </a:cubicBezTo>
                  <a:cubicBezTo>
                    <a:pt x="102216" y="57914"/>
                    <a:pt x="108728" y="54306"/>
                    <a:pt x="113824" y="49091"/>
                  </a:cubicBezTo>
                  <a:cubicBezTo>
                    <a:pt x="119396" y="43388"/>
                    <a:pt x="123111" y="36113"/>
                    <a:pt x="126111" y="28803"/>
                  </a:cubicBezTo>
                  <a:cubicBezTo>
                    <a:pt x="129374" y="20862"/>
                    <a:pt x="131838" y="12599"/>
                    <a:pt x="133493" y="4181"/>
                  </a:cubicBezTo>
                  <a:cubicBezTo>
                    <a:pt x="133519" y="4003"/>
                    <a:pt x="133367" y="3927"/>
                    <a:pt x="133180" y="3927"/>
                  </a:cubicBezTo>
                  <a:cubicBezTo>
                    <a:pt x="132941" y="3927"/>
                    <a:pt x="132647" y="4052"/>
                    <a:pt x="132600" y="4252"/>
                  </a:cubicBezTo>
                  <a:cubicBezTo>
                    <a:pt x="130791" y="13468"/>
                    <a:pt x="128016" y="22469"/>
                    <a:pt x="124278" y="31089"/>
                  </a:cubicBezTo>
                  <a:cubicBezTo>
                    <a:pt x="121111" y="38411"/>
                    <a:pt x="117003" y="45579"/>
                    <a:pt x="110955" y="50889"/>
                  </a:cubicBezTo>
                  <a:cubicBezTo>
                    <a:pt x="106003" y="55239"/>
                    <a:pt x="99732" y="57866"/>
                    <a:pt x="93170" y="57866"/>
                  </a:cubicBezTo>
                  <a:cubicBezTo>
                    <a:pt x="92332" y="57866"/>
                    <a:pt x="91489" y="57823"/>
                    <a:pt x="90643" y="57735"/>
                  </a:cubicBezTo>
                  <a:cubicBezTo>
                    <a:pt x="87166" y="57378"/>
                    <a:pt x="83785" y="56152"/>
                    <a:pt x="80987" y="54032"/>
                  </a:cubicBezTo>
                  <a:cubicBezTo>
                    <a:pt x="78296" y="52008"/>
                    <a:pt x="76391" y="49127"/>
                    <a:pt x="74831" y="46174"/>
                  </a:cubicBezTo>
                  <a:cubicBezTo>
                    <a:pt x="71831" y="40531"/>
                    <a:pt x="69962" y="33899"/>
                    <a:pt x="64961" y="29577"/>
                  </a:cubicBezTo>
                  <a:cubicBezTo>
                    <a:pt x="61925" y="26958"/>
                    <a:pt x="57984" y="25993"/>
                    <a:pt x="54067" y="25624"/>
                  </a:cubicBezTo>
                  <a:cubicBezTo>
                    <a:pt x="52964" y="25518"/>
                    <a:pt x="51859" y="25466"/>
                    <a:pt x="50754" y="25466"/>
                  </a:cubicBezTo>
                  <a:cubicBezTo>
                    <a:pt x="47410" y="25466"/>
                    <a:pt x="44073" y="25943"/>
                    <a:pt x="40851" y="26839"/>
                  </a:cubicBezTo>
                  <a:cubicBezTo>
                    <a:pt x="36743" y="27993"/>
                    <a:pt x="32981" y="30029"/>
                    <a:pt x="29123" y="31827"/>
                  </a:cubicBezTo>
                  <a:cubicBezTo>
                    <a:pt x="25689" y="33446"/>
                    <a:pt x="22017" y="34917"/>
                    <a:pt x="18171" y="34917"/>
                  </a:cubicBezTo>
                  <a:cubicBezTo>
                    <a:pt x="17803" y="34917"/>
                    <a:pt x="17433" y="34903"/>
                    <a:pt x="17062" y="34875"/>
                  </a:cubicBezTo>
                  <a:cubicBezTo>
                    <a:pt x="9299" y="34304"/>
                    <a:pt x="4227" y="26886"/>
                    <a:pt x="2858" y="19814"/>
                  </a:cubicBezTo>
                  <a:cubicBezTo>
                    <a:pt x="1608" y="13325"/>
                    <a:pt x="2822" y="6657"/>
                    <a:pt x="3989" y="264"/>
                  </a:cubicBezTo>
                  <a:cubicBezTo>
                    <a:pt x="4020" y="80"/>
                    <a:pt x="3867" y="1"/>
                    <a:pt x="3679"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9" name="Google Shape;1119;p22"/>
            <p:cNvSpPr/>
            <p:nvPr/>
          </p:nvSpPr>
          <p:spPr>
            <a:xfrm>
              <a:off x="4981957" y="-686708"/>
              <a:ext cx="3786780" cy="1523792"/>
            </a:xfrm>
            <a:custGeom>
              <a:rect b="b" l="l" r="r" t="t"/>
              <a:pathLst>
                <a:path extrusionOk="0" h="47794" w="118773">
                  <a:moveTo>
                    <a:pt x="2161" y="0"/>
                  </a:moveTo>
                  <a:cubicBezTo>
                    <a:pt x="1921" y="0"/>
                    <a:pt x="1630" y="123"/>
                    <a:pt x="1572" y="332"/>
                  </a:cubicBezTo>
                  <a:cubicBezTo>
                    <a:pt x="369" y="4785"/>
                    <a:pt x="0" y="9392"/>
                    <a:pt x="441" y="13976"/>
                  </a:cubicBezTo>
                  <a:cubicBezTo>
                    <a:pt x="798" y="17667"/>
                    <a:pt x="1750" y="21322"/>
                    <a:pt x="3715" y="24501"/>
                  </a:cubicBezTo>
                  <a:cubicBezTo>
                    <a:pt x="5441" y="27287"/>
                    <a:pt x="8061" y="29442"/>
                    <a:pt x="11359" y="29978"/>
                  </a:cubicBezTo>
                  <a:cubicBezTo>
                    <a:pt x="11871" y="30062"/>
                    <a:pt x="12381" y="30101"/>
                    <a:pt x="12888" y="30101"/>
                  </a:cubicBezTo>
                  <a:cubicBezTo>
                    <a:pt x="16397" y="30101"/>
                    <a:pt x="19754" y="28233"/>
                    <a:pt x="22729" y="26537"/>
                  </a:cubicBezTo>
                  <a:cubicBezTo>
                    <a:pt x="26491" y="24394"/>
                    <a:pt x="30290" y="22549"/>
                    <a:pt x="34457" y="21358"/>
                  </a:cubicBezTo>
                  <a:cubicBezTo>
                    <a:pt x="38533" y="20203"/>
                    <a:pt x="42773" y="19643"/>
                    <a:pt x="47015" y="19643"/>
                  </a:cubicBezTo>
                  <a:cubicBezTo>
                    <a:pt x="47060" y="19643"/>
                    <a:pt x="47104" y="19644"/>
                    <a:pt x="47149" y="19644"/>
                  </a:cubicBezTo>
                  <a:cubicBezTo>
                    <a:pt x="51483" y="19667"/>
                    <a:pt x="55840" y="20322"/>
                    <a:pt x="59960" y="21632"/>
                  </a:cubicBezTo>
                  <a:cubicBezTo>
                    <a:pt x="64115" y="22942"/>
                    <a:pt x="67699" y="25156"/>
                    <a:pt x="70485" y="28538"/>
                  </a:cubicBezTo>
                  <a:cubicBezTo>
                    <a:pt x="75331" y="34395"/>
                    <a:pt x="77879" y="42706"/>
                    <a:pt x="85034" y="46373"/>
                  </a:cubicBezTo>
                  <a:cubicBezTo>
                    <a:pt x="86908" y="47339"/>
                    <a:pt x="88908" y="47793"/>
                    <a:pt x="90926" y="47793"/>
                  </a:cubicBezTo>
                  <a:cubicBezTo>
                    <a:pt x="92615" y="47793"/>
                    <a:pt x="94316" y="47475"/>
                    <a:pt x="95964" y="46873"/>
                  </a:cubicBezTo>
                  <a:cubicBezTo>
                    <a:pt x="99715" y="45480"/>
                    <a:pt x="102763" y="42801"/>
                    <a:pt x="105120" y="39622"/>
                  </a:cubicBezTo>
                  <a:cubicBezTo>
                    <a:pt x="106859" y="37265"/>
                    <a:pt x="108216" y="34657"/>
                    <a:pt x="109418" y="32002"/>
                  </a:cubicBezTo>
                  <a:cubicBezTo>
                    <a:pt x="110800" y="29002"/>
                    <a:pt x="112026" y="25918"/>
                    <a:pt x="113169" y="22799"/>
                  </a:cubicBezTo>
                  <a:cubicBezTo>
                    <a:pt x="115479" y="16524"/>
                    <a:pt x="117324" y="10059"/>
                    <a:pt x="118729" y="3535"/>
                  </a:cubicBezTo>
                  <a:cubicBezTo>
                    <a:pt x="118773" y="3338"/>
                    <a:pt x="118612" y="3249"/>
                    <a:pt x="118417" y="3249"/>
                  </a:cubicBezTo>
                  <a:cubicBezTo>
                    <a:pt x="118185" y="3249"/>
                    <a:pt x="117905" y="3374"/>
                    <a:pt x="117860" y="3594"/>
                  </a:cubicBezTo>
                  <a:cubicBezTo>
                    <a:pt x="115872" y="12821"/>
                    <a:pt x="112990" y="21834"/>
                    <a:pt x="109228" y="30478"/>
                  </a:cubicBezTo>
                  <a:cubicBezTo>
                    <a:pt x="105966" y="37967"/>
                    <a:pt x="100858" y="46480"/>
                    <a:pt x="91785" y="47135"/>
                  </a:cubicBezTo>
                  <a:cubicBezTo>
                    <a:pt x="91488" y="47157"/>
                    <a:pt x="91196" y="47167"/>
                    <a:pt x="90909" y="47167"/>
                  </a:cubicBezTo>
                  <a:cubicBezTo>
                    <a:pt x="82784" y="47167"/>
                    <a:pt x="78257" y="38753"/>
                    <a:pt x="74486" y="32705"/>
                  </a:cubicBezTo>
                  <a:cubicBezTo>
                    <a:pt x="72354" y="29276"/>
                    <a:pt x="69949" y="26037"/>
                    <a:pt x="66544" y="23799"/>
                  </a:cubicBezTo>
                  <a:cubicBezTo>
                    <a:pt x="63091" y="21537"/>
                    <a:pt x="58960" y="20382"/>
                    <a:pt x="54935" y="19667"/>
                  </a:cubicBezTo>
                  <a:cubicBezTo>
                    <a:pt x="52340" y="19201"/>
                    <a:pt x="49707" y="18974"/>
                    <a:pt x="47073" y="18974"/>
                  </a:cubicBezTo>
                  <a:cubicBezTo>
                    <a:pt x="41369" y="18974"/>
                    <a:pt x="35660" y="20041"/>
                    <a:pt x="30325" y="22061"/>
                  </a:cubicBezTo>
                  <a:cubicBezTo>
                    <a:pt x="28349" y="22799"/>
                    <a:pt x="26432" y="23716"/>
                    <a:pt x="24575" y="24740"/>
                  </a:cubicBezTo>
                  <a:cubicBezTo>
                    <a:pt x="22693" y="25763"/>
                    <a:pt x="20860" y="26895"/>
                    <a:pt x="18943" y="27823"/>
                  </a:cubicBezTo>
                  <a:cubicBezTo>
                    <a:pt x="17057" y="28737"/>
                    <a:pt x="15018" y="29410"/>
                    <a:pt x="12910" y="29410"/>
                  </a:cubicBezTo>
                  <a:cubicBezTo>
                    <a:pt x="12821" y="29410"/>
                    <a:pt x="12733" y="29409"/>
                    <a:pt x="12644" y="29407"/>
                  </a:cubicBezTo>
                  <a:cubicBezTo>
                    <a:pt x="10835" y="29347"/>
                    <a:pt x="9120" y="28680"/>
                    <a:pt x="7668" y="27609"/>
                  </a:cubicBezTo>
                  <a:cubicBezTo>
                    <a:pt x="4334" y="25168"/>
                    <a:pt x="2608" y="20894"/>
                    <a:pt x="1810" y="16989"/>
                  </a:cubicBezTo>
                  <a:cubicBezTo>
                    <a:pt x="703" y="11476"/>
                    <a:pt x="1012" y="5690"/>
                    <a:pt x="2488" y="272"/>
                  </a:cubicBezTo>
                  <a:cubicBezTo>
                    <a:pt x="2521" y="84"/>
                    <a:pt x="2358" y="0"/>
                    <a:pt x="2161"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0" name="Google Shape;1120;p22"/>
            <p:cNvSpPr/>
            <p:nvPr/>
          </p:nvSpPr>
          <p:spPr>
            <a:xfrm>
              <a:off x="5148962" y="-707113"/>
              <a:ext cx="3443023" cy="1265640"/>
            </a:xfrm>
            <a:custGeom>
              <a:rect b="b" l="l" r="r" t="t"/>
              <a:pathLst>
                <a:path extrusionOk="0" h="39697" w="107991">
                  <a:moveTo>
                    <a:pt x="2665" y="1"/>
                  </a:moveTo>
                  <a:cubicBezTo>
                    <a:pt x="2427" y="1"/>
                    <a:pt x="2130" y="127"/>
                    <a:pt x="2096" y="329"/>
                  </a:cubicBezTo>
                  <a:cubicBezTo>
                    <a:pt x="822" y="7246"/>
                    <a:pt x="1" y="19129"/>
                    <a:pt x="8811" y="21474"/>
                  </a:cubicBezTo>
                  <a:cubicBezTo>
                    <a:pt x="9373" y="21627"/>
                    <a:pt x="9935" y="21698"/>
                    <a:pt x="10494" y="21698"/>
                  </a:cubicBezTo>
                  <a:cubicBezTo>
                    <a:pt x="11677" y="21698"/>
                    <a:pt x="12843" y="21381"/>
                    <a:pt x="13943" y="20855"/>
                  </a:cubicBezTo>
                  <a:cubicBezTo>
                    <a:pt x="15896" y="19938"/>
                    <a:pt x="17705" y="18700"/>
                    <a:pt x="19658" y="17748"/>
                  </a:cubicBezTo>
                  <a:cubicBezTo>
                    <a:pt x="23611" y="15807"/>
                    <a:pt x="27802" y="14366"/>
                    <a:pt x="32100" y="13414"/>
                  </a:cubicBezTo>
                  <a:cubicBezTo>
                    <a:pt x="36003" y="12542"/>
                    <a:pt x="40035" y="12079"/>
                    <a:pt x="44062" y="12079"/>
                  </a:cubicBezTo>
                  <a:cubicBezTo>
                    <a:pt x="48340" y="12079"/>
                    <a:pt x="52613" y="12601"/>
                    <a:pt x="56722" y="13711"/>
                  </a:cubicBezTo>
                  <a:cubicBezTo>
                    <a:pt x="63664" y="15605"/>
                    <a:pt x="70319" y="19307"/>
                    <a:pt x="74713" y="25129"/>
                  </a:cubicBezTo>
                  <a:cubicBezTo>
                    <a:pt x="76844" y="27951"/>
                    <a:pt x="77939" y="31249"/>
                    <a:pt x="79546" y="34357"/>
                  </a:cubicBezTo>
                  <a:cubicBezTo>
                    <a:pt x="80951" y="37083"/>
                    <a:pt x="83011" y="39560"/>
                    <a:pt x="86309" y="39691"/>
                  </a:cubicBezTo>
                  <a:cubicBezTo>
                    <a:pt x="86399" y="39695"/>
                    <a:pt x="86488" y="39696"/>
                    <a:pt x="86576" y="39696"/>
                  </a:cubicBezTo>
                  <a:cubicBezTo>
                    <a:pt x="90145" y="39696"/>
                    <a:pt x="93051" y="36697"/>
                    <a:pt x="95072" y="34071"/>
                  </a:cubicBezTo>
                  <a:cubicBezTo>
                    <a:pt x="97644" y="30725"/>
                    <a:pt x="99882" y="27118"/>
                    <a:pt x="101764" y="23344"/>
                  </a:cubicBezTo>
                  <a:cubicBezTo>
                    <a:pt x="104716" y="17510"/>
                    <a:pt x="106788" y="11259"/>
                    <a:pt x="107955" y="4829"/>
                  </a:cubicBezTo>
                  <a:cubicBezTo>
                    <a:pt x="107990" y="4673"/>
                    <a:pt x="107852" y="4604"/>
                    <a:pt x="107677" y="4604"/>
                  </a:cubicBezTo>
                  <a:cubicBezTo>
                    <a:pt x="107439" y="4604"/>
                    <a:pt x="107132" y="4731"/>
                    <a:pt x="107098" y="4937"/>
                  </a:cubicBezTo>
                  <a:cubicBezTo>
                    <a:pt x="105550" y="13426"/>
                    <a:pt x="102383" y="21558"/>
                    <a:pt x="97811" y="28880"/>
                  </a:cubicBezTo>
                  <a:cubicBezTo>
                    <a:pt x="96668" y="30725"/>
                    <a:pt x="95417" y="32523"/>
                    <a:pt x="94072" y="34238"/>
                  </a:cubicBezTo>
                  <a:cubicBezTo>
                    <a:pt x="92834" y="35809"/>
                    <a:pt x="91381" y="37333"/>
                    <a:pt x="89607" y="38310"/>
                  </a:cubicBezTo>
                  <a:cubicBezTo>
                    <a:pt x="88679" y="38825"/>
                    <a:pt x="87674" y="39100"/>
                    <a:pt x="86669" y="39100"/>
                  </a:cubicBezTo>
                  <a:cubicBezTo>
                    <a:pt x="85819" y="39100"/>
                    <a:pt x="84969" y="38903"/>
                    <a:pt x="84166" y="38488"/>
                  </a:cubicBezTo>
                  <a:cubicBezTo>
                    <a:pt x="82749" y="37762"/>
                    <a:pt x="81749" y="36440"/>
                    <a:pt x="80951" y="35095"/>
                  </a:cubicBezTo>
                  <a:cubicBezTo>
                    <a:pt x="79177" y="32166"/>
                    <a:pt x="78225" y="28844"/>
                    <a:pt x="76344" y="25975"/>
                  </a:cubicBezTo>
                  <a:cubicBezTo>
                    <a:pt x="74439" y="23058"/>
                    <a:pt x="71903" y="20617"/>
                    <a:pt x="69057" y="18605"/>
                  </a:cubicBezTo>
                  <a:cubicBezTo>
                    <a:pt x="63211" y="14485"/>
                    <a:pt x="56044" y="12342"/>
                    <a:pt x="48983" y="11711"/>
                  </a:cubicBezTo>
                  <a:cubicBezTo>
                    <a:pt x="47434" y="11577"/>
                    <a:pt x="45880" y="11511"/>
                    <a:pt x="44326" y="11511"/>
                  </a:cubicBezTo>
                  <a:cubicBezTo>
                    <a:pt x="37339" y="11511"/>
                    <a:pt x="30353" y="12847"/>
                    <a:pt x="23837" y="15331"/>
                  </a:cubicBezTo>
                  <a:cubicBezTo>
                    <a:pt x="21801" y="16105"/>
                    <a:pt x="19825" y="17009"/>
                    <a:pt x="17884" y="18010"/>
                  </a:cubicBezTo>
                  <a:cubicBezTo>
                    <a:pt x="15967" y="19010"/>
                    <a:pt x="14122" y="20450"/>
                    <a:pt x="12002" y="20986"/>
                  </a:cubicBezTo>
                  <a:cubicBezTo>
                    <a:pt x="11599" y="21093"/>
                    <a:pt x="11189" y="21141"/>
                    <a:pt x="10780" y="21141"/>
                  </a:cubicBezTo>
                  <a:cubicBezTo>
                    <a:pt x="9222" y="21141"/>
                    <a:pt x="7668" y="20434"/>
                    <a:pt x="6442" y="19510"/>
                  </a:cubicBezTo>
                  <a:cubicBezTo>
                    <a:pt x="4763" y="18260"/>
                    <a:pt x="3692" y="16414"/>
                    <a:pt x="3049" y="14450"/>
                  </a:cubicBezTo>
                  <a:cubicBezTo>
                    <a:pt x="2346" y="12330"/>
                    <a:pt x="2203" y="10044"/>
                    <a:pt x="2215" y="7830"/>
                  </a:cubicBezTo>
                  <a:cubicBezTo>
                    <a:pt x="2227" y="5282"/>
                    <a:pt x="2501" y="2746"/>
                    <a:pt x="2965" y="245"/>
                  </a:cubicBezTo>
                  <a:cubicBezTo>
                    <a:pt x="2996" y="75"/>
                    <a:pt x="2848" y="1"/>
                    <a:pt x="2665"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1" name="Google Shape;1121;p22"/>
            <p:cNvSpPr/>
            <p:nvPr/>
          </p:nvSpPr>
          <p:spPr>
            <a:xfrm>
              <a:off x="5352059" y="-742950"/>
              <a:ext cx="2910171" cy="763235"/>
            </a:xfrm>
            <a:custGeom>
              <a:rect b="b" l="l" r="r" t="t"/>
              <a:pathLst>
                <a:path extrusionOk="0" h="23939" w="91278">
                  <a:moveTo>
                    <a:pt x="2202" y="1"/>
                  </a:moveTo>
                  <a:cubicBezTo>
                    <a:pt x="1967" y="1"/>
                    <a:pt x="1595" y="103"/>
                    <a:pt x="1548" y="250"/>
                  </a:cubicBezTo>
                  <a:cubicBezTo>
                    <a:pt x="715" y="3179"/>
                    <a:pt x="1" y="6727"/>
                    <a:pt x="1334" y="9609"/>
                  </a:cubicBezTo>
                  <a:cubicBezTo>
                    <a:pt x="2396" y="11913"/>
                    <a:pt x="4562" y="12582"/>
                    <a:pt x="6833" y="12582"/>
                  </a:cubicBezTo>
                  <a:cubicBezTo>
                    <a:pt x="8128" y="12582"/>
                    <a:pt x="9457" y="12364"/>
                    <a:pt x="10633" y="12109"/>
                  </a:cubicBezTo>
                  <a:cubicBezTo>
                    <a:pt x="15014" y="11156"/>
                    <a:pt x="19086" y="9239"/>
                    <a:pt x="23373" y="8001"/>
                  </a:cubicBezTo>
                  <a:cubicBezTo>
                    <a:pt x="27171" y="6918"/>
                    <a:pt x="31100" y="6370"/>
                    <a:pt x="35041" y="6275"/>
                  </a:cubicBezTo>
                  <a:cubicBezTo>
                    <a:pt x="35392" y="6267"/>
                    <a:pt x="35744" y="6263"/>
                    <a:pt x="36096" y="6263"/>
                  </a:cubicBezTo>
                  <a:cubicBezTo>
                    <a:pt x="43640" y="6263"/>
                    <a:pt x="51179" y="8085"/>
                    <a:pt x="57925" y="11406"/>
                  </a:cubicBezTo>
                  <a:cubicBezTo>
                    <a:pt x="61389" y="13121"/>
                    <a:pt x="64628" y="15276"/>
                    <a:pt x="67569" y="17776"/>
                  </a:cubicBezTo>
                  <a:cubicBezTo>
                    <a:pt x="70450" y="20241"/>
                    <a:pt x="73236" y="23277"/>
                    <a:pt x="77177" y="23848"/>
                  </a:cubicBezTo>
                  <a:cubicBezTo>
                    <a:pt x="77594" y="23909"/>
                    <a:pt x="78010" y="23939"/>
                    <a:pt x="78424" y="23939"/>
                  </a:cubicBezTo>
                  <a:cubicBezTo>
                    <a:pt x="81972" y="23939"/>
                    <a:pt x="85354" y="21790"/>
                    <a:pt x="87476" y="19050"/>
                  </a:cubicBezTo>
                  <a:cubicBezTo>
                    <a:pt x="90393" y="15252"/>
                    <a:pt x="90988" y="10192"/>
                    <a:pt x="91274" y="5560"/>
                  </a:cubicBezTo>
                  <a:cubicBezTo>
                    <a:pt x="91277" y="5523"/>
                    <a:pt x="91208" y="5505"/>
                    <a:pt x="91107" y="5505"/>
                  </a:cubicBezTo>
                  <a:cubicBezTo>
                    <a:pt x="90859" y="5505"/>
                    <a:pt x="90422" y="5613"/>
                    <a:pt x="90405" y="5799"/>
                  </a:cubicBezTo>
                  <a:cubicBezTo>
                    <a:pt x="90155" y="10085"/>
                    <a:pt x="89595" y="14478"/>
                    <a:pt x="87321" y="18217"/>
                  </a:cubicBezTo>
                  <a:cubicBezTo>
                    <a:pt x="85484" y="21209"/>
                    <a:pt x="82240" y="23541"/>
                    <a:pt x="78734" y="23541"/>
                  </a:cubicBezTo>
                  <a:cubicBezTo>
                    <a:pt x="78083" y="23541"/>
                    <a:pt x="77422" y="23460"/>
                    <a:pt x="76760" y="23289"/>
                  </a:cubicBezTo>
                  <a:cubicBezTo>
                    <a:pt x="72903" y="22289"/>
                    <a:pt x="70128" y="18848"/>
                    <a:pt x="67128" y="16455"/>
                  </a:cubicBezTo>
                  <a:cubicBezTo>
                    <a:pt x="64128" y="14026"/>
                    <a:pt x="60782" y="12037"/>
                    <a:pt x="57270" y="10418"/>
                  </a:cubicBezTo>
                  <a:cubicBezTo>
                    <a:pt x="50743" y="7408"/>
                    <a:pt x="43565" y="5903"/>
                    <a:pt x="36392" y="5903"/>
                  </a:cubicBezTo>
                  <a:cubicBezTo>
                    <a:pt x="35989" y="5903"/>
                    <a:pt x="35586" y="5908"/>
                    <a:pt x="35184" y="5918"/>
                  </a:cubicBezTo>
                  <a:cubicBezTo>
                    <a:pt x="31397" y="6013"/>
                    <a:pt x="27623" y="6561"/>
                    <a:pt x="23968" y="7525"/>
                  </a:cubicBezTo>
                  <a:cubicBezTo>
                    <a:pt x="19646" y="8668"/>
                    <a:pt x="15562" y="10609"/>
                    <a:pt x="11216" y="11680"/>
                  </a:cubicBezTo>
                  <a:cubicBezTo>
                    <a:pt x="9963" y="11988"/>
                    <a:pt x="8634" y="12262"/>
                    <a:pt x="7319" y="12262"/>
                  </a:cubicBezTo>
                  <a:cubicBezTo>
                    <a:pt x="6548" y="12262"/>
                    <a:pt x="5781" y="12168"/>
                    <a:pt x="5037" y="11930"/>
                  </a:cubicBezTo>
                  <a:cubicBezTo>
                    <a:pt x="3596" y="11466"/>
                    <a:pt x="2537" y="10275"/>
                    <a:pt x="1989" y="8894"/>
                  </a:cubicBezTo>
                  <a:cubicBezTo>
                    <a:pt x="906" y="6144"/>
                    <a:pt x="1632" y="2822"/>
                    <a:pt x="2394" y="96"/>
                  </a:cubicBezTo>
                  <a:cubicBezTo>
                    <a:pt x="2414" y="29"/>
                    <a:pt x="2328" y="1"/>
                    <a:pt x="2202"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22" name="Google Shape;1122;p22"/>
          <p:cNvSpPr txBox="1"/>
          <p:nvPr>
            <p:ph idx="1" type="body"/>
          </p:nvPr>
        </p:nvSpPr>
        <p:spPr>
          <a:xfrm>
            <a:off x="771450" y="1581150"/>
            <a:ext cx="7629600" cy="27816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lnSpc>
                <a:spcPct val="100000"/>
              </a:lnSpc>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123" name="Google Shape;1123;p22"/>
          <p:cNvSpPr/>
          <p:nvPr/>
        </p:nvSpPr>
        <p:spPr>
          <a:xfrm flipH="1" rot="9343577">
            <a:off x="8286023" y="3475857"/>
            <a:ext cx="793882" cy="1327262"/>
          </a:xfrm>
          <a:custGeom>
            <a:rect b="b" l="l" r="r" t="t"/>
            <a:pathLst>
              <a:path extrusionOk="0" h="53090" w="31755">
                <a:moveTo>
                  <a:pt x="700" y="1"/>
                </a:moveTo>
                <a:cubicBezTo>
                  <a:pt x="541" y="1"/>
                  <a:pt x="394" y="59"/>
                  <a:pt x="275" y="160"/>
                </a:cubicBezTo>
                <a:cubicBezTo>
                  <a:pt x="144" y="279"/>
                  <a:pt x="60" y="458"/>
                  <a:pt x="36" y="672"/>
                </a:cubicBezTo>
                <a:cubicBezTo>
                  <a:pt x="1" y="1112"/>
                  <a:pt x="60" y="1565"/>
                  <a:pt x="84" y="2017"/>
                </a:cubicBezTo>
                <a:cubicBezTo>
                  <a:pt x="191" y="3482"/>
                  <a:pt x="203" y="4982"/>
                  <a:pt x="382" y="6423"/>
                </a:cubicBezTo>
                <a:cubicBezTo>
                  <a:pt x="727" y="9149"/>
                  <a:pt x="1572" y="11947"/>
                  <a:pt x="2477" y="14614"/>
                </a:cubicBezTo>
                <a:cubicBezTo>
                  <a:pt x="2644" y="15102"/>
                  <a:pt x="2823" y="15590"/>
                  <a:pt x="2989" y="16067"/>
                </a:cubicBezTo>
                <a:cubicBezTo>
                  <a:pt x="3120" y="16448"/>
                  <a:pt x="3251" y="16817"/>
                  <a:pt x="3370" y="17174"/>
                </a:cubicBezTo>
                <a:cubicBezTo>
                  <a:pt x="4323" y="19936"/>
                  <a:pt x="5620" y="22436"/>
                  <a:pt x="7144" y="24711"/>
                </a:cubicBezTo>
                <a:cubicBezTo>
                  <a:pt x="7383" y="25103"/>
                  <a:pt x="7645" y="25473"/>
                  <a:pt x="7895" y="25842"/>
                </a:cubicBezTo>
                <a:cubicBezTo>
                  <a:pt x="9359" y="27913"/>
                  <a:pt x="10966" y="29854"/>
                  <a:pt x="12657" y="31723"/>
                </a:cubicBezTo>
                <a:cubicBezTo>
                  <a:pt x="12943" y="32057"/>
                  <a:pt x="13229" y="32366"/>
                  <a:pt x="13526" y="32676"/>
                </a:cubicBezTo>
                <a:cubicBezTo>
                  <a:pt x="15026" y="34319"/>
                  <a:pt x="16586" y="35891"/>
                  <a:pt x="18134" y="37486"/>
                </a:cubicBezTo>
                <a:cubicBezTo>
                  <a:pt x="18408" y="37772"/>
                  <a:pt x="18694" y="38046"/>
                  <a:pt x="18955" y="38331"/>
                </a:cubicBezTo>
                <a:cubicBezTo>
                  <a:pt x="20563" y="39998"/>
                  <a:pt x="22158" y="41677"/>
                  <a:pt x="23658" y="43439"/>
                </a:cubicBezTo>
                <a:cubicBezTo>
                  <a:pt x="23932" y="43772"/>
                  <a:pt x="24206" y="44094"/>
                  <a:pt x="24480" y="44415"/>
                </a:cubicBezTo>
                <a:cubicBezTo>
                  <a:pt x="25552" y="45713"/>
                  <a:pt x="26564" y="47059"/>
                  <a:pt x="27504" y="48452"/>
                </a:cubicBezTo>
                <a:cubicBezTo>
                  <a:pt x="28421" y="49845"/>
                  <a:pt x="29290" y="51238"/>
                  <a:pt x="30028" y="52726"/>
                </a:cubicBezTo>
                <a:cubicBezTo>
                  <a:pt x="30100" y="52869"/>
                  <a:pt x="30207" y="52964"/>
                  <a:pt x="30326" y="53024"/>
                </a:cubicBezTo>
                <a:cubicBezTo>
                  <a:pt x="30411" y="53068"/>
                  <a:pt x="30505" y="53089"/>
                  <a:pt x="30598" y="53089"/>
                </a:cubicBezTo>
                <a:cubicBezTo>
                  <a:pt x="30780" y="53089"/>
                  <a:pt x="30962" y="53010"/>
                  <a:pt x="31088" y="52869"/>
                </a:cubicBezTo>
                <a:cubicBezTo>
                  <a:pt x="31195" y="52774"/>
                  <a:pt x="31267" y="52619"/>
                  <a:pt x="31278" y="52452"/>
                </a:cubicBezTo>
                <a:cubicBezTo>
                  <a:pt x="31755" y="48654"/>
                  <a:pt x="31255" y="44713"/>
                  <a:pt x="30600" y="40963"/>
                </a:cubicBezTo>
                <a:cubicBezTo>
                  <a:pt x="30540" y="40593"/>
                  <a:pt x="30481" y="40224"/>
                  <a:pt x="30397" y="39855"/>
                </a:cubicBezTo>
                <a:cubicBezTo>
                  <a:pt x="30362" y="39641"/>
                  <a:pt x="30326" y="39439"/>
                  <a:pt x="30278" y="39224"/>
                </a:cubicBezTo>
                <a:cubicBezTo>
                  <a:pt x="29969" y="37474"/>
                  <a:pt x="29600" y="35688"/>
                  <a:pt x="29183" y="33902"/>
                </a:cubicBezTo>
                <a:cubicBezTo>
                  <a:pt x="29088" y="33545"/>
                  <a:pt x="29004" y="33164"/>
                  <a:pt x="28909" y="32795"/>
                </a:cubicBezTo>
                <a:cubicBezTo>
                  <a:pt x="28219" y="29937"/>
                  <a:pt x="27385" y="27068"/>
                  <a:pt x="26337" y="24318"/>
                </a:cubicBezTo>
                <a:cubicBezTo>
                  <a:pt x="26194" y="23913"/>
                  <a:pt x="26040" y="23532"/>
                  <a:pt x="25873" y="23127"/>
                </a:cubicBezTo>
                <a:cubicBezTo>
                  <a:pt x="25075" y="21127"/>
                  <a:pt x="24170" y="19210"/>
                  <a:pt x="23135" y="17376"/>
                </a:cubicBezTo>
                <a:cubicBezTo>
                  <a:pt x="22896" y="16960"/>
                  <a:pt x="22658" y="16543"/>
                  <a:pt x="22408" y="16150"/>
                </a:cubicBezTo>
                <a:cubicBezTo>
                  <a:pt x="20670" y="13316"/>
                  <a:pt x="18598" y="10768"/>
                  <a:pt x="16098" y="8649"/>
                </a:cubicBezTo>
                <a:cubicBezTo>
                  <a:pt x="15717" y="8316"/>
                  <a:pt x="15312" y="7982"/>
                  <a:pt x="14895" y="7673"/>
                </a:cubicBezTo>
                <a:cubicBezTo>
                  <a:pt x="14836" y="7637"/>
                  <a:pt x="14788" y="7601"/>
                  <a:pt x="14729" y="7554"/>
                </a:cubicBezTo>
                <a:cubicBezTo>
                  <a:pt x="11455" y="5113"/>
                  <a:pt x="7597" y="3422"/>
                  <a:pt x="4001" y="1577"/>
                </a:cubicBezTo>
                <a:cubicBezTo>
                  <a:pt x="3715" y="1422"/>
                  <a:pt x="2834" y="874"/>
                  <a:pt x="1989" y="458"/>
                </a:cubicBezTo>
                <a:cubicBezTo>
                  <a:pt x="1584" y="255"/>
                  <a:pt x="1191" y="88"/>
                  <a:pt x="846" y="17"/>
                </a:cubicBezTo>
                <a:cubicBezTo>
                  <a:pt x="797" y="6"/>
                  <a:pt x="748" y="1"/>
                  <a:pt x="70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4" name="Google Shape;1124;p22"/>
          <p:cNvSpPr/>
          <p:nvPr/>
        </p:nvSpPr>
        <p:spPr>
          <a:xfrm flipH="1" rot="9343577">
            <a:off x="8254848" y="3562771"/>
            <a:ext cx="858458" cy="1548939"/>
          </a:xfrm>
          <a:custGeom>
            <a:rect b="b" l="l" r="r" t="t"/>
            <a:pathLst>
              <a:path extrusionOk="0" h="61957" w="34338">
                <a:moveTo>
                  <a:pt x="938" y="1"/>
                </a:moveTo>
                <a:cubicBezTo>
                  <a:pt x="485" y="1"/>
                  <a:pt x="1" y="425"/>
                  <a:pt x="191" y="995"/>
                </a:cubicBezTo>
                <a:cubicBezTo>
                  <a:pt x="1131" y="3758"/>
                  <a:pt x="2251" y="6436"/>
                  <a:pt x="3525" y="9044"/>
                </a:cubicBezTo>
                <a:cubicBezTo>
                  <a:pt x="4977" y="12009"/>
                  <a:pt x="6608" y="14890"/>
                  <a:pt x="8370" y="17712"/>
                </a:cubicBezTo>
                <a:cubicBezTo>
                  <a:pt x="8192" y="18045"/>
                  <a:pt x="8049" y="18438"/>
                  <a:pt x="7906" y="18748"/>
                </a:cubicBezTo>
                <a:cubicBezTo>
                  <a:pt x="7180" y="20331"/>
                  <a:pt x="6454" y="21903"/>
                  <a:pt x="5727" y="23462"/>
                </a:cubicBezTo>
                <a:cubicBezTo>
                  <a:pt x="5894" y="23962"/>
                  <a:pt x="6073" y="24451"/>
                  <a:pt x="6239" y="24927"/>
                </a:cubicBezTo>
                <a:cubicBezTo>
                  <a:pt x="6954" y="23379"/>
                  <a:pt x="7644" y="21819"/>
                  <a:pt x="8359" y="20271"/>
                </a:cubicBezTo>
                <a:cubicBezTo>
                  <a:pt x="8525" y="19890"/>
                  <a:pt x="8704" y="19521"/>
                  <a:pt x="8870" y="19152"/>
                </a:cubicBezTo>
                <a:cubicBezTo>
                  <a:pt x="8918" y="19033"/>
                  <a:pt x="8978" y="18902"/>
                  <a:pt x="9037" y="18748"/>
                </a:cubicBezTo>
                <a:cubicBezTo>
                  <a:pt x="10418" y="20938"/>
                  <a:pt x="11883" y="23093"/>
                  <a:pt x="13347" y="25236"/>
                </a:cubicBezTo>
                <a:cubicBezTo>
                  <a:pt x="13323" y="25344"/>
                  <a:pt x="13276" y="25451"/>
                  <a:pt x="13240" y="25546"/>
                </a:cubicBezTo>
                <a:cubicBezTo>
                  <a:pt x="12550" y="27546"/>
                  <a:pt x="11835" y="29558"/>
                  <a:pt x="11133" y="31547"/>
                </a:cubicBezTo>
                <a:cubicBezTo>
                  <a:pt x="10895" y="32237"/>
                  <a:pt x="10645" y="32928"/>
                  <a:pt x="10383" y="33618"/>
                </a:cubicBezTo>
                <a:cubicBezTo>
                  <a:pt x="10645" y="33999"/>
                  <a:pt x="10895" y="34380"/>
                  <a:pt x="11145" y="34749"/>
                </a:cubicBezTo>
                <a:cubicBezTo>
                  <a:pt x="11335" y="34166"/>
                  <a:pt x="11537" y="33606"/>
                  <a:pt x="11740" y="33035"/>
                </a:cubicBezTo>
                <a:lnTo>
                  <a:pt x="13752" y="27320"/>
                </a:lnTo>
                <a:cubicBezTo>
                  <a:pt x="13871" y="26975"/>
                  <a:pt x="13990" y="26653"/>
                  <a:pt x="14109" y="26308"/>
                </a:cubicBezTo>
                <a:cubicBezTo>
                  <a:pt x="15324" y="28082"/>
                  <a:pt x="16586" y="29832"/>
                  <a:pt x="17812" y="31594"/>
                </a:cubicBezTo>
                <a:cubicBezTo>
                  <a:pt x="17383" y="33999"/>
                  <a:pt x="16800" y="36393"/>
                  <a:pt x="16300" y="38798"/>
                </a:cubicBezTo>
                <a:cubicBezTo>
                  <a:pt x="16157" y="39405"/>
                  <a:pt x="16038" y="40000"/>
                  <a:pt x="15907" y="40607"/>
                </a:cubicBezTo>
                <a:cubicBezTo>
                  <a:pt x="16193" y="40929"/>
                  <a:pt x="16490" y="41250"/>
                  <a:pt x="16776" y="41560"/>
                </a:cubicBezTo>
                <a:cubicBezTo>
                  <a:pt x="16955" y="40703"/>
                  <a:pt x="17145" y="39822"/>
                  <a:pt x="17324" y="38952"/>
                </a:cubicBezTo>
                <a:cubicBezTo>
                  <a:pt x="17753" y="36904"/>
                  <a:pt x="18157" y="34821"/>
                  <a:pt x="18622" y="32761"/>
                </a:cubicBezTo>
                <a:cubicBezTo>
                  <a:pt x="20372" y="35297"/>
                  <a:pt x="22110" y="37845"/>
                  <a:pt x="23765" y="40429"/>
                </a:cubicBezTo>
                <a:lnTo>
                  <a:pt x="23682" y="40655"/>
                </a:lnTo>
                <a:cubicBezTo>
                  <a:pt x="23479" y="41155"/>
                  <a:pt x="23289" y="41667"/>
                  <a:pt x="23087" y="42179"/>
                </a:cubicBezTo>
                <a:cubicBezTo>
                  <a:pt x="22694" y="43143"/>
                  <a:pt x="22289" y="44120"/>
                  <a:pt x="21896" y="45096"/>
                </a:cubicBezTo>
                <a:cubicBezTo>
                  <a:pt x="21717" y="45513"/>
                  <a:pt x="21551" y="45941"/>
                  <a:pt x="21384" y="46370"/>
                </a:cubicBezTo>
                <a:cubicBezTo>
                  <a:pt x="21658" y="46656"/>
                  <a:pt x="21932" y="46941"/>
                  <a:pt x="22205" y="47215"/>
                </a:cubicBezTo>
                <a:lnTo>
                  <a:pt x="22610" y="46191"/>
                </a:lnTo>
                <a:cubicBezTo>
                  <a:pt x="22979" y="45239"/>
                  <a:pt x="23348" y="44298"/>
                  <a:pt x="23718" y="43346"/>
                </a:cubicBezTo>
                <a:cubicBezTo>
                  <a:pt x="23896" y="42905"/>
                  <a:pt x="24063" y="42477"/>
                  <a:pt x="24241" y="42024"/>
                </a:cubicBezTo>
                <a:cubicBezTo>
                  <a:pt x="24301" y="41857"/>
                  <a:pt x="24372" y="41703"/>
                  <a:pt x="24456" y="41536"/>
                </a:cubicBezTo>
                <a:cubicBezTo>
                  <a:pt x="25658" y="43453"/>
                  <a:pt x="26813" y="45394"/>
                  <a:pt x="27909" y="47370"/>
                </a:cubicBezTo>
                <a:cubicBezTo>
                  <a:pt x="27551" y="48966"/>
                  <a:pt x="27218" y="50549"/>
                  <a:pt x="26932" y="52144"/>
                </a:cubicBezTo>
                <a:cubicBezTo>
                  <a:pt x="26920" y="52204"/>
                  <a:pt x="26920" y="52264"/>
                  <a:pt x="26908" y="52311"/>
                </a:cubicBezTo>
                <a:cubicBezTo>
                  <a:pt x="27194" y="52633"/>
                  <a:pt x="27456" y="52966"/>
                  <a:pt x="27730" y="53287"/>
                </a:cubicBezTo>
                <a:cubicBezTo>
                  <a:pt x="27790" y="52966"/>
                  <a:pt x="27849" y="52621"/>
                  <a:pt x="27909" y="52299"/>
                </a:cubicBezTo>
                <a:cubicBezTo>
                  <a:pt x="28123" y="51085"/>
                  <a:pt x="28361" y="49894"/>
                  <a:pt x="28623" y="48704"/>
                </a:cubicBezTo>
                <a:cubicBezTo>
                  <a:pt x="28754" y="48966"/>
                  <a:pt x="28897" y="49227"/>
                  <a:pt x="29040" y="49501"/>
                </a:cubicBezTo>
                <a:cubicBezTo>
                  <a:pt x="30242" y="51823"/>
                  <a:pt x="31361" y="54180"/>
                  <a:pt x="32219" y="56645"/>
                </a:cubicBezTo>
                <a:cubicBezTo>
                  <a:pt x="32814" y="58348"/>
                  <a:pt x="33266" y="60110"/>
                  <a:pt x="33576" y="61896"/>
                </a:cubicBezTo>
                <a:cubicBezTo>
                  <a:pt x="33661" y="61936"/>
                  <a:pt x="33755" y="61956"/>
                  <a:pt x="33849" y="61956"/>
                </a:cubicBezTo>
                <a:cubicBezTo>
                  <a:pt x="34030" y="61956"/>
                  <a:pt x="34212" y="61882"/>
                  <a:pt x="34338" y="61741"/>
                </a:cubicBezTo>
                <a:cubicBezTo>
                  <a:pt x="34064" y="57990"/>
                  <a:pt x="32564" y="54299"/>
                  <a:pt x="30980" y="50954"/>
                </a:cubicBezTo>
                <a:cubicBezTo>
                  <a:pt x="30540" y="50001"/>
                  <a:pt x="30064" y="49061"/>
                  <a:pt x="29587" y="48132"/>
                </a:cubicBezTo>
                <a:lnTo>
                  <a:pt x="29587" y="48132"/>
                </a:lnTo>
                <a:cubicBezTo>
                  <a:pt x="30707" y="48573"/>
                  <a:pt x="31814" y="49037"/>
                  <a:pt x="32933" y="49477"/>
                </a:cubicBezTo>
                <a:cubicBezTo>
                  <a:pt x="33243" y="49597"/>
                  <a:pt x="33540" y="49739"/>
                  <a:pt x="33838" y="49858"/>
                </a:cubicBezTo>
                <a:cubicBezTo>
                  <a:pt x="33778" y="49477"/>
                  <a:pt x="33707" y="49108"/>
                  <a:pt x="33647" y="48739"/>
                </a:cubicBezTo>
                <a:cubicBezTo>
                  <a:pt x="33540" y="48692"/>
                  <a:pt x="33421" y="48632"/>
                  <a:pt x="33326" y="48585"/>
                </a:cubicBezTo>
                <a:cubicBezTo>
                  <a:pt x="31861" y="47918"/>
                  <a:pt x="30361" y="47334"/>
                  <a:pt x="28873" y="46763"/>
                </a:cubicBezTo>
                <a:cubicBezTo>
                  <a:pt x="27813" y="44810"/>
                  <a:pt x="26694" y="42905"/>
                  <a:pt x="25527" y="41024"/>
                </a:cubicBezTo>
                <a:lnTo>
                  <a:pt x="25527" y="41024"/>
                </a:lnTo>
                <a:cubicBezTo>
                  <a:pt x="25658" y="41060"/>
                  <a:pt x="25789" y="41107"/>
                  <a:pt x="25920" y="41131"/>
                </a:cubicBezTo>
                <a:cubicBezTo>
                  <a:pt x="26385" y="41250"/>
                  <a:pt x="26861" y="41381"/>
                  <a:pt x="27325" y="41500"/>
                </a:cubicBezTo>
                <a:cubicBezTo>
                  <a:pt x="28290" y="41762"/>
                  <a:pt x="29242" y="42024"/>
                  <a:pt x="30206" y="42262"/>
                </a:cubicBezTo>
                <a:cubicBezTo>
                  <a:pt x="30945" y="42441"/>
                  <a:pt x="31683" y="42619"/>
                  <a:pt x="32409" y="42786"/>
                </a:cubicBezTo>
                <a:cubicBezTo>
                  <a:pt x="32326" y="42417"/>
                  <a:pt x="32242" y="42060"/>
                  <a:pt x="32147" y="41679"/>
                </a:cubicBezTo>
                <a:lnTo>
                  <a:pt x="30266" y="41143"/>
                </a:lnTo>
                <a:cubicBezTo>
                  <a:pt x="29218" y="40845"/>
                  <a:pt x="28147" y="40595"/>
                  <a:pt x="27075" y="40333"/>
                </a:cubicBezTo>
                <a:cubicBezTo>
                  <a:pt x="26539" y="40191"/>
                  <a:pt x="26004" y="40060"/>
                  <a:pt x="25480" y="39929"/>
                </a:cubicBezTo>
                <a:cubicBezTo>
                  <a:pt x="25230" y="39869"/>
                  <a:pt x="24956" y="39762"/>
                  <a:pt x="24706" y="39750"/>
                </a:cubicBezTo>
                <a:cubicBezTo>
                  <a:pt x="24480" y="39393"/>
                  <a:pt x="24253" y="39036"/>
                  <a:pt x="24027" y="38690"/>
                </a:cubicBezTo>
                <a:cubicBezTo>
                  <a:pt x="22563" y="36440"/>
                  <a:pt x="21051" y="34214"/>
                  <a:pt x="19527" y="32011"/>
                </a:cubicBezTo>
                <a:lnTo>
                  <a:pt x="19527" y="32011"/>
                </a:lnTo>
                <a:cubicBezTo>
                  <a:pt x="21598" y="32154"/>
                  <a:pt x="23658" y="32333"/>
                  <a:pt x="25718" y="32618"/>
                </a:cubicBezTo>
                <a:cubicBezTo>
                  <a:pt x="27016" y="32797"/>
                  <a:pt x="28290" y="33011"/>
                  <a:pt x="29575" y="33214"/>
                </a:cubicBezTo>
                <a:cubicBezTo>
                  <a:pt x="29421" y="32809"/>
                  <a:pt x="29278" y="32416"/>
                  <a:pt x="29111" y="32023"/>
                </a:cubicBezTo>
                <a:cubicBezTo>
                  <a:pt x="28051" y="31785"/>
                  <a:pt x="26980" y="31594"/>
                  <a:pt x="25896" y="31440"/>
                </a:cubicBezTo>
                <a:cubicBezTo>
                  <a:pt x="23515" y="31082"/>
                  <a:pt x="21134" y="30868"/>
                  <a:pt x="18729" y="30844"/>
                </a:cubicBezTo>
                <a:cubicBezTo>
                  <a:pt x="17479" y="29046"/>
                  <a:pt x="16240" y="27249"/>
                  <a:pt x="15002" y="25451"/>
                </a:cubicBezTo>
                <a:lnTo>
                  <a:pt x="15252" y="25451"/>
                </a:lnTo>
                <a:cubicBezTo>
                  <a:pt x="15916" y="25410"/>
                  <a:pt x="16573" y="25386"/>
                  <a:pt x="17230" y="25386"/>
                </a:cubicBezTo>
                <a:cubicBezTo>
                  <a:pt x="17539" y="25386"/>
                  <a:pt x="17848" y="25392"/>
                  <a:pt x="18157" y="25403"/>
                </a:cubicBezTo>
                <a:cubicBezTo>
                  <a:pt x="20003" y="25451"/>
                  <a:pt x="21836" y="25653"/>
                  <a:pt x="23670" y="25951"/>
                </a:cubicBezTo>
                <a:cubicBezTo>
                  <a:pt x="24563" y="26082"/>
                  <a:pt x="25468" y="26225"/>
                  <a:pt x="26373" y="26296"/>
                </a:cubicBezTo>
                <a:cubicBezTo>
                  <a:pt x="26135" y="25879"/>
                  <a:pt x="25896" y="25463"/>
                  <a:pt x="25646" y="25058"/>
                </a:cubicBezTo>
                <a:cubicBezTo>
                  <a:pt x="25111" y="24986"/>
                  <a:pt x="24575" y="24891"/>
                  <a:pt x="24027" y="24808"/>
                </a:cubicBezTo>
                <a:cubicBezTo>
                  <a:pt x="22086" y="24498"/>
                  <a:pt x="20158" y="24236"/>
                  <a:pt x="18193" y="24224"/>
                </a:cubicBezTo>
                <a:cubicBezTo>
                  <a:pt x="18092" y="24223"/>
                  <a:pt x="17991" y="24223"/>
                  <a:pt x="17890" y="24223"/>
                </a:cubicBezTo>
                <a:cubicBezTo>
                  <a:pt x="17003" y="24223"/>
                  <a:pt x="16117" y="24269"/>
                  <a:pt x="15240" y="24343"/>
                </a:cubicBezTo>
                <a:cubicBezTo>
                  <a:pt x="14943" y="24379"/>
                  <a:pt x="14621" y="24379"/>
                  <a:pt x="14300" y="24439"/>
                </a:cubicBezTo>
                <a:cubicBezTo>
                  <a:pt x="12823" y="22272"/>
                  <a:pt x="11407" y="20093"/>
                  <a:pt x="10013" y="17866"/>
                </a:cubicBezTo>
                <a:cubicBezTo>
                  <a:pt x="10299" y="17843"/>
                  <a:pt x="10597" y="17855"/>
                  <a:pt x="10811" y="17843"/>
                </a:cubicBezTo>
                <a:cubicBezTo>
                  <a:pt x="11240" y="17807"/>
                  <a:pt x="11668" y="17771"/>
                  <a:pt x="12097" y="17735"/>
                </a:cubicBezTo>
                <a:cubicBezTo>
                  <a:pt x="13424" y="17623"/>
                  <a:pt x="14714" y="17585"/>
                  <a:pt x="16013" y="17585"/>
                </a:cubicBezTo>
                <a:cubicBezTo>
                  <a:pt x="16370" y="17585"/>
                  <a:pt x="16727" y="17587"/>
                  <a:pt x="17086" y="17593"/>
                </a:cubicBezTo>
                <a:cubicBezTo>
                  <a:pt x="17848" y="17593"/>
                  <a:pt x="18586" y="17593"/>
                  <a:pt x="19336" y="17533"/>
                </a:cubicBezTo>
                <a:cubicBezTo>
                  <a:pt x="18943" y="17188"/>
                  <a:pt x="18550" y="16866"/>
                  <a:pt x="18134" y="16557"/>
                </a:cubicBezTo>
                <a:lnTo>
                  <a:pt x="17098" y="16521"/>
                </a:lnTo>
                <a:cubicBezTo>
                  <a:pt x="16246" y="16473"/>
                  <a:pt x="15392" y="16444"/>
                  <a:pt x="14536" y="16444"/>
                </a:cubicBezTo>
                <a:cubicBezTo>
                  <a:pt x="13681" y="16444"/>
                  <a:pt x="12823" y="16473"/>
                  <a:pt x="11966" y="16545"/>
                </a:cubicBezTo>
                <a:cubicBezTo>
                  <a:pt x="11121" y="16616"/>
                  <a:pt x="10228" y="16652"/>
                  <a:pt x="9394" y="16819"/>
                </a:cubicBezTo>
                <a:cubicBezTo>
                  <a:pt x="9001" y="16176"/>
                  <a:pt x="8620" y="15521"/>
                  <a:pt x="8228" y="14866"/>
                </a:cubicBezTo>
                <a:cubicBezTo>
                  <a:pt x="7180" y="13044"/>
                  <a:pt x="6168" y="11199"/>
                  <a:pt x="5239" y="9330"/>
                </a:cubicBezTo>
                <a:cubicBezTo>
                  <a:pt x="3822" y="6460"/>
                  <a:pt x="2560" y="3508"/>
                  <a:pt x="1548" y="460"/>
                </a:cubicBezTo>
                <a:cubicBezTo>
                  <a:pt x="1441" y="137"/>
                  <a:pt x="1194" y="1"/>
                  <a:pt x="93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25" name="Google Shape;1125;p22"/>
          <p:cNvGrpSpPr/>
          <p:nvPr/>
        </p:nvGrpSpPr>
        <p:grpSpPr>
          <a:xfrm>
            <a:off x="9" y="-9"/>
            <a:ext cx="763397" cy="646153"/>
            <a:chOff x="8351384" y="752041"/>
            <a:chExt cx="763397" cy="646153"/>
          </a:xfrm>
        </p:grpSpPr>
        <p:sp>
          <p:nvSpPr>
            <p:cNvPr id="1126" name="Google Shape;1126;p22"/>
            <p:cNvSpPr/>
            <p:nvPr/>
          </p:nvSpPr>
          <p:spPr>
            <a:xfrm>
              <a:off x="8775472" y="1160773"/>
              <a:ext cx="143434" cy="74903"/>
            </a:xfrm>
            <a:custGeom>
              <a:rect b="b" l="l" r="r" t="t"/>
              <a:pathLst>
                <a:path extrusionOk="0" h="2351" w="4502">
                  <a:moveTo>
                    <a:pt x="1189" y="1003"/>
                  </a:moveTo>
                  <a:cubicBezTo>
                    <a:pt x="1173" y="1084"/>
                    <a:pt x="1170" y="1161"/>
                    <a:pt x="1177" y="1235"/>
                  </a:cubicBezTo>
                  <a:lnTo>
                    <a:pt x="1177" y="1235"/>
                  </a:lnTo>
                  <a:cubicBezTo>
                    <a:pt x="1129" y="1189"/>
                    <a:pt x="1083" y="1141"/>
                    <a:pt x="1040" y="1090"/>
                  </a:cubicBezTo>
                  <a:lnTo>
                    <a:pt x="1040" y="1090"/>
                  </a:lnTo>
                  <a:cubicBezTo>
                    <a:pt x="1089" y="1059"/>
                    <a:pt x="1139" y="1030"/>
                    <a:pt x="1189" y="1003"/>
                  </a:cubicBezTo>
                  <a:close/>
                  <a:moveTo>
                    <a:pt x="2307" y="713"/>
                  </a:moveTo>
                  <a:cubicBezTo>
                    <a:pt x="2539" y="713"/>
                    <a:pt x="2776" y="748"/>
                    <a:pt x="3013" y="821"/>
                  </a:cubicBezTo>
                  <a:lnTo>
                    <a:pt x="3013" y="821"/>
                  </a:lnTo>
                  <a:cubicBezTo>
                    <a:pt x="3207" y="955"/>
                    <a:pt x="3386" y="1139"/>
                    <a:pt x="3524" y="1291"/>
                  </a:cubicBezTo>
                  <a:lnTo>
                    <a:pt x="3524" y="1291"/>
                  </a:lnTo>
                  <a:cubicBezTo>
                    <a:pt x="3370" y="1439"/>
                    <a:pt x="3196" y="1549"/>
                    <a:pt x="3011" y="1621"/>
                  </a:cubicBezTo>
                  <a:lnTo>
                    <a:pt x="3011" y="1621"/>
                  </a:lnTo>
                  <a:cubicBezTo>
                    <a:pt x="3175" y="1391"/>
                    <a:pt x="2940" y="1261"/>
                    <a:pt x="2681" y="1261"/>
                  </a:cubicBezTo>
                  <a:cubicBezTo>
                    <a:pt x="2522" y="1261"/>
                    <a:pt x="2354" y="1309"/>
                    <a:pt x="2263" y="1414"/>
                  </a:cubicBezTo>
                  <a:cubicBezTo>
                    <a:pt x="2387" y="1268"/>
                    <a:pt x="1595" y="1004"/>
                    <a:pt x="2223" y="714"/>
                  </a:cubicBezTo>
                  <a:lnTo>
                    <a:pt x="2223" y="714"/>
                  </a:lnTo>
                  <a:cubicBezTo>
                    <a:pt x="2251" y="713"/>
                    <a:pt x="2279" y="713"/>
                    <a:pt x="2307" y="713"/>
                  </a:cubicBezTo>
                  <a:close/>
                  <a:moveTo>
                    <a:pt x="2607" y="1"/>
                  </a:moveTo>
                  <a:cubicBezTo>
                    <a:pt x="2453" y="1"/>
                    <a:pt x="2289" y="26"/>
                    <a:pt x="2129" y="75"/>
                  </a:cubicBezTo>
                  <a:lnTo>
                    <a:pt x="2129" y="75"/>
                  </a:lnTo>
                  <a:cubicBezTo>
                    <a:pt x="1438" y="137"/>
                    <a:pt x="769" y="404"/>
                    <a:pt x="203" y="854"/>
                  </a:cubicBezTo>
                  <a:cubicBezTo>
                    <a:pt x="84" y="961"/>
                    <a:pt x="1" y="1092"/>
                    <a:pt x="108" y="1247"/>
                  </a:cubicBezTo>
                  <a:cubicBezTo>
                    <a:pt x="571" y="1993"/>
                    <a:pt x="1396" y="2350"/>
                    <a:pt x="2233" y="2350"/>
                  </a:cubicBezTo>
                  <a:cubicBezTo>
                    <a:pt x="3052" y="2350"/>
                    <a:pt x="3882" y="2008"/>
                    <a:pt x="4394" y="1354"/>
                  </a:cubicBezTo>
                  <a:cubicBezTo>
                    <a:pt x="4453" y="1259"/>
                    <a:pt x="4501" y="1128"/>
                    <a:pt x="4418" y="1033"/>
                  </a:cubicBezTo>
                  <a:cubicBezTo>
                    <a:pt x="4242" y="844"/>
                    <a:pt x="4061" y="665"/>
                    <a:pt x="3866" y="510"/>
                  </a:cubicBezTo>
                  <a:lnTo>
                    <a:pt x="3866" y="510"/>
                  </a:lnTo>
                  <a:cubicBezTo>
                    <a:pt x="3879" y="422"/>
                    <a:pt x="3829" y="338"/>
                    <a:pt x="3680" y="283"/>
                  </a:cubicBezTo>
                  <a:cubicBezTo>
                    <a:pt x="3559" y="238"/>
                    <a:pt x="3437" y="200"/>
                    <a:pt x="3314" y="169"/>
                  </a:cubicBezTo>
                  <a:lnTo>
                    <a:pt x="3314" y="169"/>
                  </a:lnTo>
                  <a:cubicBezTo>
                    <a:pt x="3141" y="92"/>
                    <a:pt x="2954" y="37"/>
                    <a:pt x="2751" y="9"/>
                  </a:cubicBezTo>
                  <a:cubicBezTo>
                    <a:pt x="2704" y="4"/>
                    <a:pt x="2656" y="1"/>
                    <a:pt x="260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7" name="Google Shape;1127;p22"/>
            <p:cNvSpPr/>
            <p:nvPr/>
          </p:nvSpPr>
          <p:spPr>
            <a:xfrm>
              <a:off x="8910144" y="1312362"/>
              <a:ext cx="166022" cy="85831"/>
            </a:xfrm>
            <a:custGeom>
              <a:rect b="b" l="l" r="r" t="t"/>
              <a:pathLst>
                <a:path extrusionOk="0" h="2694" w="5211">
                  <a:moveTo>
                    <a:pt x="2586" y="666"/>
                  </a:moveTo>
                  <a:cubicBezTo>
                    <a:pt x="2792" y="666"/>
                    <a:pt x="3007" y="694"/>
                    <a:pt x="3203" y="728"/>
                  </a:cubicBezTo>
                  <a:cubicBezTo>
                    <a:pt x="3929" y="883"/>
                    <a:pt x="3989" y="1657"/>
                    <a:pt x="3453" y="2085"/>
                  </a:cubicBezTo>
                  <a:cubicBezTo>
                    <a:pt x="3336" y="2178"/>
                    <a:pt x="3195" y="2216"/>
                    <a:pt x="3040" y="2216"/>
                  </a:cubicBezTo>
                  <a:cubicBezTo>
                    <a:pt x="2568" y="2216"/>
                    <a:pt x="1974" y="1864"/>
                    <a:pt x="1591" y="1645"/>
                  </a:cubicBezTo>
                  <a:lnTo>
                    <a:pt x="1591" y="1645"/>
                  </a:lnTo>
                  <a:cubicBezTo>
                    <a:pt x="1696" y="1664"/>
                    <a:pt x="1809" y="1672"/>
                    <a:pt x="1923" y="1672"/>
                  </a:cubicBezTo>
                  <a:cubicBezTo>
                    <a:pt x="2266" y="1672"/>
                    <a:pt x="2619" y="1601"/>
                    <a:pt x="2810" y="1537"/>
                  </a:cubicBezTo>
                  <a:cubicBezTo>
                    <a:pt x="3254" y="1393"/>
                    <a:pt x="3224" y="1007"/>
                    <a:pt x="2867" y="1007"/>
                  </a:cubicBezTo>
                  <a:cubicBezTo>
                    <a:pt x="2812" y="1007"/>
                    <a:pt x="2749" y="1017"/>
                    <a:pt x="2679" y="1037"/>
                  </a:cubicBezTo>
                  <a:cubicBezTo>
                    <a:pt x="2548" y="1073"/>
                    <a:pt x="2405" y="1097"/>
                    <a:pt x="2262" y="1133"/>
                  </a:cubicBezTo>
                  <a:cubicBezTo>
                    <a:pt x="1965" y="835"/>
                    <a:pt x="1989" y="680"/>
                    <a:pt x="2346" y="680"/>
                  </a:cubicBezTo>
                  <a:cubicBezTo>
                    <a:pt x="2423" y="670"/>
                    <a:pt x="2504" y="666"/>
                    <a:pt x="2586" y="666"/>
                  </a:cubicBezTo>
                  <a:close/>
                  <a:moveTo>
                    <a:pt x="1922" y="1"/>
                  </a:moveTo>
                  <a:cubicBezTo>
                    <a:pt x="1488" y="1"/>
                    <a:pt x="1060" y="87"/>
                    <a:pt x="715" y="371"/>
                  </a:cubicBezTo>
                  <a:cubicBezTo>
                    <a:pt x="226" y="775"/>
                    <a:pt x="0" y="1478"/>
                    <a:pt x="607" y="1895"/>
                  </a:cubicBezTo>
                  <a:cubicBezTo>
                    <a:pt x="1249" y="2322"/>
                    <a:pt x="2120" y="2694"/>
                    <a:pt x="2917" y="2694"/>
                  </a:cubicBezTo>
                  <a:cubicBezTo>
                    <a:pt x="3584" y="2694"/>
                    <a:pt x="4199" y="2433"/>
                    <a:pt x="4584" y="1728"/>
                  </a:cubicBezTo>
                  <a:cubicBezTo>
                    <a:pt x="5211" y="598"/>
                    <a:pt x="3853" y="149"/>
                    <a:pt x="2837" y="135"/>
                  </a:cubicBezTo>
                  <a:lnTo>
                    <a:pt x="2837" y="135"/>
                  </a:lnTo>
                  <a:cubicBezTo>
                    <a:pt x="2796" y="101"/>
                    <a:pt x="2730" y="75"/>
                    <a:pt x="2632" y="61"/>
                  </a:cubicBezTo>
                  <a:cubicBezTo>
                    <a:pt x="2403" y="27"/>
                    <a:pt x="2162" y="1"/>
                    <a:pt x="192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8" name="Google Shape;1128;p22"/>
            <p:cNvSpPr/>
            <p:nvPr/>
          </p:nvSpPr>
          <p:spPr>
            <a:xfrm>
              <a:off x="8480353" y="1216623"/>
              <a:ext cx="143784" cy="76528"/>
            </a:xfrm>
            <a:custGeom>
              <a:rect b="b" l="l" r="r" t="t"/>
              <a:pathLst>
                <a:path extrusionOk="0" h="2402" w="4513">
                  <a:moveTo>
                    <a:pt x="1281" y="756"/>
                  </a:moveTo>
                  <a:lnTo>
                    <a:pt x="1281" y="756"/>
                  </a:lnTo>
                  <a:cubicBezTo>
                    <a:pt x="1359" y="1142"/>
                    <a:pt x="1577" y="1431"/>
                    <a:pt x="1885" y="1610"/>
                  </a:cubicBezTo>
                  <a:lnTo>
                    <a:pt x="1885" y="1610"/>
                  </a:lnTo>
                  <a:cubicBezTo>
                    <a:pt x="1528" y="1471"/>
                    <a:pt x="1211" y="1223"/>
                    <a:pt x="1000" y="882"/>
                  </a:cubicBezTo>
                  <a:lnTo>
                    <a:pt x="1000" y="882"/>
                  </a:lnTo>
                  <a:cubicBezTo>
                    <a:pt x="1091" y="831"/>
                    <a:pt x="1185" y="788"/>
                    <a:pt x="1281" y="756"/>
                  </a:cubicBezTo>
                  <a:close/>
                  <a:moveTo>
                    <a:pt x="2213" y="782"/>
                  </a:moveTo>
                  <a:lnTo>
                    <a:pt x="2213" y="782"/>
                  </a:lnTo>
                  <a:cubicBezTo>
                    <a:pt x="2706" y="835"/>
                    <a:pt x="3130" y="1084"/>
                    <a:pt x="3465" y="1489"/>
                  </a:cubicBezTo>
                  <a:lnTo>
                    <a:pt x="3465" y="1489"/>
                  </a:lnTo>
                  <a:cubicBezTo>
                    <a:pt x="3340" y="1566"/>
                    <a:pt x="3207" y="1624"/>
                    <a:pt x="3070" y="1665"/>
                  </a:cubicBezTo>
                  <a:lnTo>
                    <a:pt x="3070" y="1665"/>
                  </a:lnTo>
                  <a:cubicBezTo>
                    <a:pt x="3240" y="1471"/>
                    <a:pt x="3188" y="1161"/>
                    <a:pt x="2787" y="1161"/>
                  </a:cubicBezTo>
                  <a:cubicBezTo>
                    <a:pt x="2513" y="1161"/>
                    <a:pt x="2316" y="998"/>
                    <a:pt x="2213" y="782"/>
                  </a:cubicBezTo>
                  <a:close/>
                  <a:moveTo>
                    <a:pt x="1947" y="1"/>
                  </a:moveTo>
                  <a:cubicBezTo>
                    <a:pt x="1323" y="1"/>
                    <a:pt x="728" y="205"/>
                    <a:pt x="203" y="613"/>
                  </a:cubicBezTo>
                  <a:cubicBezTo>
                    <a:pt x="120" y="673"/>
                    <a:pt x="0" y="816"/>
                    <a:pt x="48" y="935"/>
                  </a:cubicBezTo>
                  <a:cubicBezTo>
                    <a:pt x="500" y="1888"/>
                    <a:pt x="1491" y="2402"/>
                    <a:pt x="2487" y="2402"/>
                  </a:cubicBezTo>
                  <a:cubicBezTo>
                    <a:pt x="3144" y="2402"/>
                    <a:pt x="3804" y="2178"/>
                    <a:pt x="4311" y="1709"/>
                  </a:cubicBezTo>
                  <a:cubicBezTo>
                    <a:pt x="4430" y="1602"/>
                    <a:pt x="4513" y="1459"/>
                    <a:pt x="4406" y="1304"/>
                  </a:cubicBezTo>
                  <a:cubicBezTo>
                    <a:pt x="4056" y="758"/>
                    <a:pt x="3528" y="385"/>
                    <a:pt x="2928" y="216"/>
                  </a:cubicBezTo>
                  <a:lnTo>
                    <a:pt x="2928" y="216"/>
                  </a:lnTo>
                  <a:cubicBezTo>
                    <a:pt x="2900" y="174"/>
                    <a:pt x="2846" y="139"/>
                    <a:pt x="2763" y="113"/>
                  </a:cubicBezTo>
                  <a:cubicBezTo>
                    <a:pt x="2488" y="38"/>
                    <a:pt x="2215" y="1"/>
                    <a:pt x="194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9" name="Google Shape;1129;p22"/>
            <p:cNvSpPr/>
            <p:nvPr/>
          </p:nvSpPr>
          <p:spPr>
            <a:xfrm>
              <a:off x="8623373" y="964451"/>
              <a:ext cx="163888" cy="79300"/>
            </a:xfrm>
            <a:custGeom>
              <a:rect b="b" l="l" r="r" t="t"/>
              <a:pathLst>
                <a:path extrusionOk="0" h="2489" w="5144">
                  <a:moveTo>
                    <a:pt x="2539" y="613"/>
                  </a:moveTo>
                  <a:cubicBezTo>
                    <a:pt x="2496" y="757"/>
                    <a:pt x="2381" y="831"/>
                    <a:pt x="2257" y="831"/>
                  </a:cubicBezTo>
                  <a:cubicBezTo>
                    <a:pt x="2187" y="831"/>
                    <a:pt x="2114" y="807"/>
                    <a:pt x="2051" y="758"/>
                  </a:cubicBezTo>
                  <a:lnTo>
                    <a:pt x="2051" y="758"/>
                  </a:lnTo>
                  <a:cubicBezTo>
                    <a:pt x="2159" y="713"/>
                    <a:pt x="2268" y="671"/>
                    <a:pt x="2378" y="637"/>
                  </a:cubicBezTo>
                  <a:lnTo>
                    <a:pt x="2378" y="637"/>
                  </a:lnTo>
                  <a:cubicBezTo>
                    <a:pt x="2430" y="634"/>
                    <a:pt x="2485" y="625"/>
                    <a:pt x="2539" y="613"/>
                  </a:cubicBezTo>
                  <a:close/>
                  <a:moveTo>
                    <a:pt x="1650" y="446"/>
                  </a:moveTo>
                  <a:cubicBezTo>
                    <a:pt x="1675" y="446"/>
                    <a:pt x="1700" y="447"/>
                    <a:pt x="1726" y="449"/>
                  </a:cubicBezTo>
                  <a:lnTo>
                    <a:pt x="1726" y="449"/>
                  </a:lnTo>
                  <a:cubicBezTo>
                    <a:pt x="1594" y="508"/>
                    <a:pt x="1471" y="567"/>
                    <a:pt x="1357" y="623"/>
                  </a:cubicBezTo>
                  <a:cubicBezTo>
                    <a:pt x="1298" y="646"/>
                    <a:pt x="1024" y="766"/>
                    <a:pt x="1095" y="885"/>
                  </a:cubicBezTo>
                  <a:cubicBezTo>
                    <a:pt x="1300" y="1218"/>
                    <a:pt x="1681" y="1368"/>
                    <a:pt x="2078" y="1368"/>
                  </a:cubicBezTo>
                  <a:cubicBezTo>
                    <a:pt x="2601" y="1368"/>
                    <a:pt x="3150" y="1106"/>
                    <a:pt x="3354" y="654"/>
                  </a:cubicBezTo>
                  <a:lnTo>
                    <a:pt x="3354" y="654"/>
                  </a:lnTo>
                  <a:cubicBezTo>
                    <a:pt x="3453" y="703"/>
                    <a:pt x="3550" y="771"/>
                    <a:pt x="3643" y="861"/>
                  </a:cubicBezTo>
                  <a:cubicBezTo>
                    <a:pt x="3798" y="1027"/>
                    <a:pt x="3858" y="1230"/>
                    <a:pt x="3893" y="1444"/>
                  </a:cubicBezTo>
                  <a:cubicBezTo>
                    <a:pt x="3972" y="1888"/>
                    <a:pt x="3561" y="1982"/>
                    <a:pt x="3190" y="1982"/>
                  </a:cubicBezTo>
                  <a:cubicBezTo>
                    <a:pt x="3053" y="1982"/>
                    <a:pt x="2921" y="1969"/>
                    <a:pt x="2822" y="1956"/>
                  </a:cubicBezTo>
                  <a:cubicBezTo>
                    <a:pt x="2286" y="1897"/>
                    <a:pt x="1774" y="1658"/>
                    <a:pt x="1334" y="1349"/>
                  </a:cubicBezTo>
                  <a:cubicBezTo>
                    <a:pt x="702" y="918"/>
                    <a:pt x="1120" y="446"/>
                    <a:pt x="1650" y="446"/>
                  </a:cubicBezTo>
                  <a:close/>
                  <a:moveTo>
                    <a:pt x="1908" y="1"/>
                  </a:moveTo>
                  <a:cubicBezTo>
                    <a:pt x="1128" y="1"/>
                    <a:pt x="337" y="427"/>
                    <a:pt x="12" y="1158"/>
                  </a:cubicBezTo>
                  <a:cubicBezTo>
                    <a:pt x="0" y="1206"/>
                    <a:pt x="12" y="1230"/>
                    <a:pt x="36" y="1266"/>
                  </a:cubicBezTo>
                  <a:cubicBezTo>
                    <a:pt x="719" y="1949"/>
                    <a:pt x="1847" y="2489"/>
                    <a:pt x="2897" y="2489"/>
                  </a:cubicBezTo>
                  <a:cubicBezTo>
                    <a:pt x="3530" y="2489"/>
                    <a:pt x="4135" y="2292"/>
                    <a:pt x="4596" y="1813"/>
                  </a:cubicBezTo>
                  <a:cubicBezTo>
                    <a:pt x="5144" y="1242"/>
                    <a:pt x="4441" y="444"/>
                    <a:pt x="3941" y="182"/>
                  </a:cubicBezTo>
                  <a:cubicBezTo>
                    <a:pt x="3737" y="79"/>
                    <a:pt x="3511" y="36"/>
                    <a:pt x="3274" y="36"/>
                  </a:cubicBezTo>
                  <a:cubicBezTo>
                    <a:pt x="3059" y="36"/>
                    <a:pt x="2837" y="71"/>
                    <a:pt x="2616" y="127"/>
                  </a:cubicBezTo>
                  <a:lnTo>
                    <a:pt x="2616" y="127"/>
                  </a:lnTo>
                  <a:cubicBezTo>
                    <a:pt x="2391" y="42"/>
                    <a:pt x="2150" y="1"/>
                    <a:pt x="190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0" name="Google Shape;1130;p22"/>
            <p:cNvSpPr/>
            <p:nvPr/>
          </p:nvSpPr>
          <p:spPr>
            <a:xfrm>
              <a:off x="8962108" y="1015077"/>
              <a:ext cx="152673" cy="80096"/>
            </a:xfrm>
            <a:custGeom>
              <a:rect b="b" l="l" r="r" t="t"/>
              <a:pathLst>
                <a:path extrusionOk="0" h="2514" w="4792">
                  <a:moveTo>
                    <a:pt x="1365" y="577"/>
                  </a:moveTo>
                  <a:lnTo>
                    <a:pt x="1365" y="577"/>
                  </a:lnTo>
                  <a:cubicBezTo>
                    <a:pt x="1168" y="838"/>
                    <a:pt x="1076" y="1151"/>
                    <a:pt x="1200" y="1389"/>
                  </a:cubicBezTo>
                  <a:lnTo>
                    <a:pt x="1200" y="1389"/>
                  </a:lnTo>
                  <a:cubicBezTo>
                    <a:pt x="1197" y="1386"/>
                    <a:pt x="1194" y="1382"/>
                    <a:pt x="1191" y="1379"/>
                  </a:cubicBezTo>
                  <a:cubicBezTo>
                    <a:pt x="773" y="904"/>
                    <a:pt x="985" y="658"/>
                    <a:pt x="1365" y="577"/>
                  </a:cubicBezTo>
                  <a:close/>
                  <a:moveTo>
                    <a:pt x="2097" y="588"/>
                  </a:moveTo>
                  <a:cubicBezTo>
                    <a:pt x="2226" y="614"/>
                    <a:pt x="2345" y="652"/>
                    <a:pt x="2441" y="701"/>
                  </a:cubicBezTo>
                  <a:cubicBezTo>
                    <a:pt x="2474" y="714"/>
                    <a:pt x="2516" y="720"/>
                    <a:pt x="2562" y="720"/>
                  </a:cubicBezTo>
                  <a:cubicBezTo>
                    <a:pt x="2656" y="720"/>
                    <a:pt x="2771" y="695"/>
                    <a:pt x="2878" y="656"/>
                  </a:cubicBezTo>
                  <a:lnTo>
                    <a:pt x="2878" y="656"/>
                  </a:lnTo>
                  <a:cubicBezTo>
                    <a:pt x="3000" y="705"/>
                    <a:pt x="3103" y="751"/>
                    <a:pt x="3156" y="772"/>
                  </a:cubicBezTo>
                  <a:cubicBezTo>
                    <a:pt x="3608" y="951"/>
                    <a:pt x="3691" y="1296"/>
                    <a:pt x="3441" y="1701"/>
                  </a:cubicBezTo>
                  <a:cubicBezTo>
                    <a:pt x="3252" y="1980"/>
                    <a:pt x="2912" y="2067"/>
                    <a:pt x="2590" y="2067"/>
                  </a:cubicBezTo>
                  <a:cubicBezTo>
                    <a:pt x="2527" y="2067"/>
                    <a:pt x="2465" y="2064"/>
                    <a:pt x="2405" y="2058"/>
                  </a:cubicBezTo>
                  <a:cubicBezTo>
                    <a:pt x="2053" y="2014"/>
                    <a:pt x="1733" y="1852"/>
                    <a:pt x="1460" y="1631"/>
                  </a:cubicBezTo>
                  <a:lnTo>
                    <a:pt x="1460" y="1631"/>
                  </a:lnTo>
                  <a:cubicBezTo>
                    <a:pt x="1525" y="1664"/>
                    <a:pt x="1602" y="1692"/>
                    <a:pt x="1691" y="1713"/>
                  </a:cubicBezTo>
                  <a:cubicBezTo>
                    <a:pt x="1708" y="1717"/>
                    <a:pt x="1727" y="1719"/>
                    <a:pt x="1749" y="1719"/>
                  </a:cubicBezTo>
                  <a:cubicBezTo>
                    <a:pt x="2039" y="1719"/>
                    <a:pt x="2671" y="1360"/>
                    <a:pt x="2227" y="1260"/>
                  </a:cubicBezTo>
                  <a:cubicBezTo>
                    <a:pt x="1917" y="1191"/>
                    <a:pt x="2005" y="757"/>
                    <a:pt x="2097" y="588"/>
                  </a:cubicBezTo>
                  <a:close/>
                  <a:moveTo>
                    <a:pt x="2000" y="1"/>
                  </a:moveTo>
                  <a:cubicBezTo>
                    <a:pt x="1304" y="1"/>
                    <a:pt x="611" y="276"/>
                    <a:pt x="108" y="772"/>
                  </a:cubicBezTo>
                  <a:cubicBezTo>
                    <a:pt x="60" y="820"/>
                    <a:pt x="0" y="879"/>
                    <a:pt x="24" y="951"/>
                  </a:cubicBezTo>
                  <a:cubicBezTo>
                    <a:pt x="303" y="1961"/>
                    <a:pt x="1357" y="2514"/>
                    <a:pt x="2385" y="2514"/>
                  </a:cubicBezTo>
                  <a:cubicBezTo>
                    <a:pt x="3246" y="2514"/>
                    <a:pt x="4089" y="2126"/>
                    <a:pt x="4441" y="1296"/>
                  </a:cubicBezTo>
                  <a:cubicBezTo>
                    <a:pt x="4791" y="441"/>
                    <a:pt x="3373" y="70"/>
                    <a:pt x="2516" y="52"/>
                  </a:cubicBezTo>
                  <a:lnTo>
                    <a:pt x="2516" y="52"/>
                  </a:lnTo>
                  <a:cubicBezTo>
                    <a:pt x="2346" y="18"/>
                    <a:pt x="2173" y="1"/>
                    <a:pt x="200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1" name="Google Shape;1131;p22"/>
            <p:cNvSpPr/>
            <p:nvPr/>
          </p:nvSpPr>
          <p:spPr>
            <a:xfrm>
              <a:off x="8351384" y="1014344"/>
              <a:ext cx="150985" cy="71653"/>
            </a:xfrm>
            <a:custGeom>
              <a:rect b="b" l="l" r="r" t="t"/>
              <a:pathLst>
                <a:path extrusionOk="0" h="2249" w="4739">
                  <a:moveTo>
                    <a:pt x="2458" y="473"/>
                  </a:moveTo>
                  <a:lnTo>
                    <a:pt x="2458" y="473"/>
                  </a:lnTo>
                  <a:cubicBezTo>
                    <a:pt x="2705" y="537"/>
                    <a:pt x="2942" y="641"/>
                    <a:pt x="3179" y="783"/>
                  </a:cubicBezTo>
                  <a:cubicBezTo>
                    <a:pt x="3222" y="808"/>
                    <a:pt x="3264" y="834"/>
                    <a:pt x="3303" y="860"/>
                  </a:cubicBezTo>
                  <a:lnTo>
                    <a:pt x="3303" y="860"/>
                  </a:lnTo>
                  <a:cubicBezTo>
                    <a:pt x="3294" y="862"/>
                    <a:pt x="3284" y="864"/>
                    <a:pt x="3275" y="866"/>
                  </a:cubicBezTo>
                  <a:cubicBezTo>
                    <a:pt x="3223" y="877"/>
                    <a:pt x="3173" y="882"/>
                    <a:pt x="3124" y="882"/>
                  </a:cubicBezTo>
                  <a:cubicBezTo>
                    <a:pt x="2838" y="882"/>
                    <a:pt x="2611" y="705"/>
                    <a:pt x="2458" y="473"/>
                  </a:cubicBezTo>
                  <a:close/>
                  <a:moveTo>
                    <a:pt x="1218" y="939"/>
                  </a:moveTo>
                  <a:cubicBezTo>
                    <a:pt x="1234" y="939"/>
                    <a:pt x="1269" y="966"/>
                    <a:pt x="1334" y="1033"/>
                  </a:cubicBezTo>
                  <a:cubicBezTo>
                    <a:pt x="1374" y="1075"/>
                    <a:pt x="1444" y="1093"/>
                    <a:pt x="1527" y="1093"/>
                  </a:cubicBezTo>
                  <a:cubicBezTo>
                    <a:pt x="1641" y="1093"/>
                    <a:pt x="1780" y="1060"/>
                    <a:pt x="1899" y="1012"/>
                  </a:cubicBezTo>
                  <a:lnTo>
                    <a:pt x="1899" y="1012"/>
                  </a:lnTo>
                  <a:cubicBezTo>
                    <a:pt x="2137" y="1183"/>
                    <a:pt x="2435" y="1265"/>
                    <a:pt x="2745" y="1265"/>
                  </a:cubicBezTo>
                  <a:cubicBezTo>
                    <a:pt x="2873" y="1265"/>
                    <a:pt x="3003" y="1251"/>
                    <a:pt x="3132" y="1224"/>
                  </a:cubicBezTo>
                  <a:cubicBezTo>
                    <a:pt x="3278" y="1194"/>
                    <a:pt x="3428" y="1107"/>
                    <a:pt x="3514" y="1023"/>
                  </a:cubicBezTo>
                  <a:lnTo>
                    <a:pt x="3514" y="1023"/>
                  </a:lnTo>
                  <a:cubicBezTo>
                    <a:pt x="3810" y="1296"/>
                    <a:pt x="3844" y="1595"/>
                    <a:pt x="3215" y="1795"/>
                  </a:cubicBezTo>
                  <a:cubicBezTo>
                    <a:pt x="3090" y="1835"/>
                    <a:pt x="2958" y="1852"/>
                    <a:pt x="2824" y="1852"/>
                  </a:cubicBezTo>
                  <a:cubicBezTo>
                    <a:pt x="2475" y="1852"/>
                    <a:pt x="2111" y="1732"/>
                    <a:pt x="1810" y="1569"/>
                  </a:cubicBezTo>
                  <a:cubicBezTo>
                    <a:pt x="1655" y="1497"/>
                    <a:pt x="1524" y="1378"/>
                    <a:pt x="1393" y="1259"/>
                  </a:cubicBezTo>
                  <a:cubicBezTo>
                    <a:pt x="1330" y="1214"/>
                    <a:pt x="1169" y="939"/>
                    <a:pt x="1218" y="939"/>
                  </a:cubicBezTo>
                  <a:close/>
                  <a:moveTo>
                    <a:pt x="2300" y="0"/>
                  </a:moveTo>
                  <a:cubicBezTo>
                    <a:pt x="2217" y="0"/>
                    <a:pt x="2133" y="3"/>
                    <a:pt x="2048" y="9"/>
                  </a:cubicBezTo>
                  <a:cubicBezTo>
                    <a:pt x="1929" y="21"/>
                    <a:pt x="1370" y="104"/>
                    <a:pt x="1429" y="319"/>
                  </a:cubicBezTo>
                  <a:cubicBezTo>
                    <a:pt x="1447" y="385"/>
                    <a:pt x="1469" y="448"/>
                    <a:pt x="1495" y="507"/>
                  </a:cubicBezTo>
                  <a:lnTo>
                    <a:pt x="1495" y="507"/>
                  </a:lnTo>
                  <a:cubicBezTo>
                    <a:pt x="1227" y="517"/>
                    <a:pt x="946" y="617"/>
                    <a:pt x="715" y="735"/>
                  </a:cubicBezTo>
                  <a:cubicBezTo>
                    <a:pt x="0" y="1105"/>
                    <a:pt x="524" y="1605"/>
                    <a:pt x="1000" y="1878"/>
                  </a:cubicBezTo>
                  <a:cubicBezTo>
                    <a:pt x="1410" y="2133"/>
                    <a:pt x="1891" y="2248"/>
                    <a:pt x="2379" y="2248"/>
                  </a:cubicBezTo>
                  <a:cubicBezTo>
                    <a:pt x="3238" y="2248"/>
                    <a:pt x="4122" y="1891"/>
                    <a:pt x="4691" y="1307"/>
                  </a:cubicBezTo>
                  <a:cubicBezTo>
                    <a:pt x="4739" y="1259"/>
                    <a:pt x="4739" y="1212"/>
                    <a:pt x="4703" y="1164"/>
                  </a:cubicBezTo>
                  <a:cubicBezTo>
                    <a:pt x="4123" y="376"/>
                    <a:pt x="3251" y="0"/>
                    <a:pt x="2300"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2" name="Google Shape;1132;p22"/>
            <p:cNvSpPr/>
            <p:nvPr/>
          </p:nvSpPr>
          <p:spPr>
            <a:xfrm>
              <a:off x="8836165" y="809229"/>
              <a:ext cx="151749" cy="69519"/>
            </a:xfrm>
            <a:custGeom>
              <a:rect b="b" l="l" r="r" t="t"/>
              <a:pathLst>
                <a:path extrusionOk="0" h="2182" w="4763">
                  <a:moveTo>
                    <a:pt x="2002" y="460"/>
                  </a:moveTo>
                  <a:cubicBezTo>
                    <a:pt x="2712" y="530"/>
                    <a:pt x="3333" y="919"/>
                    <a:pt x="3787" y="1485"/>
                  </a:cubicBezTo>
                  <a:lnTo>
                    <a:pt x="3787" y="1485"/>
                  </a:lnTo>
                  <a:cubicBezTo>
                    <a:pt x="3465" y="1649"/>
                    <a:pt x="3139" y="1723"/>
                    <a:pt x="2789" y="1723"/>
                  </a:cubicBezTo>
                  <a:cubicBezTo>
                    <a:pt x="2620" y="1723"/>
                    <a:pt x="2445" y="1706"/>
                    <a:pt x="2263" y="1673"/>
                  </a:cubicBezTo>
                  <a:cubicBezTo>
                    <a:pt x="1917" y="1613"/>
                    <a:pt x="1596" y="1435"/>
                    <a:pt x="1310" y="1232"/>
                  </a:cubicBezTo>
                  <a:cubicBezTo>
                    <a:pt x="1024" y="1043"/>
                    <a:pt x="1038" y="940"/>
                    <a:pt x="1164" y="915"/>
                  </a:cubicBezTo>
                  <a:lnTo>
                    <a:pt x="1164" y="915"/>
                  </a:lnTo>
                  <a:cubicBezTo>
                    <a:pt x="1309" y="1200"/>
                    <a:pt x="1673" y="1370"/>
                    <a:pt x="2041" y="1370"/>
                  </a:cubicBezTo>
                  <a:cubicBezTo>
                    <a:pt x="2111" y="1370"/>
                    <a:pt x="2182" y="1364"/>
                    <a:pt x="2251" y="1351"/>
                  </a:cubicBezTo>
                  <a:cubicBezTo>
                    <a:pt x="2594" y="1287"/>
                    <a:pt x="2907" y="895"/>
                    <a:pt x="2534" y="895"/>
                  </a:cubicBezTo>
                  <a:cubicBezTo>
                    <a:pt x="2531" y="895"/>
                    <a:pt x="2529" y="895"/>
                    <a:pt x="2526" y="895"/>
                  </a:cubicBezTo>
                  <a:lnTo>
                    <a:pt x="2526" y="895"/>
                  </a:lnTo>
                  <a:cubicBezTo>
                    <a:pt x="2540" y="859"/>
                    <a:pt x="2534" y="823"/>
                    <a:pt x="2501" y="792"/>
                  </a:cubicBezTo>
                  <a:cubicBezTo>
                    <a:pt x="2350" y="653"/>
                    <a:pt x="2181" y="553"/>
                    <a:pt x="2003" y="487"/>
                  </a:cubicBezTo>
                  <a:lnTo>
                    <a:pt x="2003" y="487"/>
                  </a:lnTo>
                  <a:cubicBezTo>
                    <a:pt x="2002" y="478"/>
                    <a:pt x="2002" y="469"/>
                    <a:pt x="2002" y="460"/>
                  </a:cubicBezTo>
                  <a:close/>
                  <a:moveTo>
                    <a:pt x="2040" y="1"/>
                  </a:moveTo>
                  <a:cubicBezTo>
                    <a:pt x="1917" y="1"/>
                    <a:pt x="1793" y="6"/>
                    <a:pt x="1667" y="18"/>
                  </a:cubicBezTo>
                  <a:cubicBezTo>
                    <a:pt x="1489" y="30"/>
                    <a:pt x="1251" y="113"/>
                    <a:pt x="1179" y="304"/>
                  </a:cubicBezTo>
                  <a:cubicBezTo>
                    <a:pt x="1161" y="342"/>
                    <a:pt x="1146" y="380"/>
                    <a:pt x="1134" y="417"/>
                  </a:cubicBezTo>
                  <a:lnTo>
                    <a:pt x="1134" y="417"/>
                  </a:lnTo>
                  <a:cubicBezTo>
                    <a:pt x="728" y="488"/>
                    <a:pt x="338" y="693"/>
                    <a:pt x="48" y="994"/>
                  </a:cubicBezTo>
                  <a:cubicBezTo>
                    <a:pt x="1" y="1042"/>
                    <a:pt x="1" y="1113"/>
                    <a:pt x="48" y="1161"/>
                  </a:cubicBezTo>
                  <a:cubicBezTo>
                    <a:pt x="691" y="1850"/>
                    <a:pt x="1582" y="2182"/>
                    <a:pt x="2483" y="2182"/>
                  </a:cubicBezTo>
                  <a:cubicBezTo>
                    <a:pt x="3201" y="2182"/>
                    <a:pt x="3925" y="1972"/>
                    <a:pt x="4537" y="1566"/>
                  </a:cubicBezTo>
                  <a:cubicBezTo>
                    <a:pt x="4632" y="1506"/>
                    <a:pt x="4763" y="1411"/>
                    <a:pt x="4668" y="1280"/>
                  </a:cubicBezTo>
                  <a:cubicBezTo>
                    <a:pt x="4029" y="407"/>
                    <a:pt x="3077" y="1"/>
                    <a:pt x="204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3" name="Google Shape;1133;p22"/>
            <p:cNvSpPr/>
            <p:nvPr/>
          </p:nvSpPr>
          <p:spPr>
            <a:xfrm>
              <a:off x="8383244" y="752041"/>
              <a:ext cx="111924" cy="67671"/>
            </a:xfrm>
            <a:custGeom>
              <a:rect b="b" l="l" r="r" t="t"/>
              <a:pathLst>
                <a:path extrusionOk="0" h="2124" w="3513">
                  <a:moveTo>
                    <a:pt x="1189" y="616"/>
                  </a:moveTo>
                  <a:lnTo>
                    <a:pt x="1189" y="616"/>
                  </a:lnTo>
                  <a:cubicBezTo>
                    <a:pt x="1426" y="892"/>
                    <a:pt x="1747" y="1005"/>
                    <a:pt x="2083" y="1005"/>
                  </a:cubicBezTo>
                  <a:cubicBezTo>
                    <a:pt x="2196" y="1005"/>
                    <a:pt x="2310" y="993"/>
                    <a:pt x="2424" y="969"/>
                  </a:cubicBezTo>
                  <a:lnTo>
                    <a:pt x="2424" y="969"/>
                  </a:lnTo>
                  <a:cubicBezTo>
                    <a:pt x="2440" y="1092"/>
                    <a:pt x="2424" y="1222"/>
                    <a:pt x="2382" y="1348"/>
                  </a:cubicBezTo>
                  <a:cubicBezTo>
                    <a:pt x="2298" y="1600"/>
                    <a:pt x="2144" y="1695"/>
                    <a:pt x="1968" y="1695"/>
                  </a:cubicBezTo>
                  <a:cubicBezTo>
                    <a:pt x="1795" y="1695"/>
                    <a:pt x="1600" y="1603"/>
                    <a:pt x="1429" y="1479"/>
                  </a:cubicBezTo>
                  <a:cubicBezTo>
                    <a:pt x="1158" y="1271"/>
                    <a:pt x="996" y="961"/>
                    <a:pt x="904" y="639"/>
                  </a:cubicBezTo>
                  <a:lnTo>
                    <a:pt x="904" y="639"/>
                  </a:lnTo>
                  <a:cubicBezTo>
                    <a:pt x="999" y="625"/>
                    <a:pt x="1094" y="617"/>
                    <a:pt x="1189" y="616"/>
                  </a:cubicBezTo>
                  <a:close/>
                  <a:moveTo>
                    <a:pt x="2233" y="0"/>
                  </a:moveTo>
                  <a:cubicBezTo>
                    <a:pt x="1918" y="0"/>
                    <a:pt x="1591" y="105"/>
                    <a:pt x="1343" y="286"/>
                  </a:cubicBezTo>
                  <a:lnTo>
                    <a:pt x="1343" y="286"/>
                  </a:lnTo>
                  <a:cubicBezTo>
                    <a:pt x="993" y="317"/>
                    <a:pt x="642" y="399"/>
                    <a:pt x="298" y="527"/>
                  </a:cubicBezTo>
                  <a:cubicBezTo>
                    <a:pt x="227" y="563"/>
                    <a:pt x="0" y="646"/>
                    <a:pt x="12" y="753"/>
                  </a:cubicBezTo>
                  <a:cubicBezTo>
                    <a:pt x="167" y="1396"/>
                    <a:pt x="643" y="2039"/>
                    <a:pt x="1346" y="2110"/>
                  </a:cubicBezTo>
                  <a:cubicBezTo>
                    <a:pt x="1421" y="2119"/>
                    <a:pt x="1497" y="2123"/>
                    <a:pt x="1574" y="2123"/>
                  </a:cubicBezTo>
                  <a:cubicBezTo>
                    <a:pt x="2133" y="2123"/>
                    <a:pt x="2730" y="1897"/>
                    <a:pt x="3096" y="1468"/>
                  </a:cubicBezTo>
                  <a:cubicBezTo>
                    <a:pt x="3513" y="991"/>
                    <a:pt x="3287" y="360"/>
                    <a:pt x="2751" y="110"/>
                  </a:cubicBezTo>
                  <a:cubicBezTo>
                    <a:pt x="2594" y="35"/>
                    <a:pt x="2415" y="0"/>
                    <a:pt x="2233"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34" name="Google Shape;1134;p22"/>
          <p:cNvSpPr/>
          <p:nvPr/>
        </p:nvSpPr>
        <p:spPr>
          <a:xfrm>
            <a:off x="-2710552" y="3681341"/>
            <a:ext cx="3354377" cy="2002292"/>
          </a:xfrm>
          <a:custGeom>
            <a:rect b="b" l="l" r="r" t="t"/>
            <a:pathLst>
              <a:path extrusionOk="0" h="62270" w="104319">
                <a:moveTo>
                  <a:pt x="58174" y="411"/>
                </a:moveTo>
                <a:cubicBezTo>
                  <a:pt x="60925" y="411"/>
                  <a:pt x="63670" y="530"/>
                  <a:pt x="66390" y="783"/>
                </a:cubicBezTo>
                <a:cubicBezTo>
                  <a:pt x="74427" y="1521"/>
                  <a:pt x="82356" y="3783"/>
                  <a:pt x="88845" y="8724"/>
                </a:cubicBezTo>
                <a:cubicBezTo>
                  <a:pt x="94572" y="13094"/>
                  <a:pt x="99096" y="19130"/>
                  <a:pt x="101335" y="26000"/>
                </a:cubicBezTo>
                <a:cubicBezTo>
                  <a:pt x="103501" y="32748"/>
                  <a:pt x="103133" y="40077"/>
                  <a:pt x="99852" y="46385"/>
                </a:cubicBezTo>
                <a:lnTo>
                  <a:pt x="99852" y="46385"/>
                </a:lnTo>
                <a:cubicBezTo>
                  <a:pt x="99850" y="46389"/>
                  <a:pt x="99848" y="46392"/>
                  <a:pt x="99846" y="46396"/>
                </a:cubicBezTo>
                <a:cubicBezTo>
                  <a:pt x="99846" y="46396"/>
                  <a:pt x="99846" y="46396"/>
                  <a:pt x="99846" y="46396"/>
                </a:cubicBezTo>
                <a:lnTo>
                  <a:pt x="99846" y="46396"/>
                </a:lnTo>
                <a:cubicBezTo>
                  <a:pt x="99846" y="46397"/>
                  <a:pt x="99845" y="46398"/>
                  <a:pt x="99844" y="46400"/>
                </a:cubicBezTo>
                <a:lnTo>
                  <a:pt x="99844" y="46400"/>
                </a:lnTo>
                <a:cubicBezTo>
                  <a:pt x="96772" y="52148"/>
                  <a:pt x="91808" y="56671"/>
                  <a:pt x="85857" y="59302"/>
                </a:cubicBezTo>
                <a:cubicBezTo>
                  <a:pt x="81971" y="61010"/>
                  <a:pt x="77767" y="61848"/>
                  <a:pt x="73554" y="61848"/>
                </a:cubicBezTo>
                <a:cubicBezTo>
                  <a:pt x="71247" y="61848"/>
                  <a:pt x="68938" y="61597"/>
                  <a:pt x="66676" y="61100"/>
                </a:cubicBezTo>
                <a:cubicBezTo>
                  <a:pt x="63247" y="60338"/>
                  <a:pt x="59949" y="58969"/>
                  <a:pt x="56948" y="57171"/>
                </a:cubicBezTo>
                <a:cubicBezTo>
                  <a:pt x="54341" y="55611"/>
                  <a:pt x="52138" y="53480"/>
                  <a:pt x="49519" y="51944"/>
                </a:cubicBezTo>
                <a:cubicBezTo>
                  <a:pt x="47947" y="51027"/>
                  <a:pt x="46245" y="50384"/>
                  <a:pt x="44435" y="50158"/>
                </a:cubicBezTo>
                <a:cubicBezTo>
                  <a:pt x="43765" y="50078"/>
                  <a:pt x="43094" y="50048"/>
                  <a:pt x="42422" y="50048"/>
                </a:cubicBezTo>
                <a:cubicBezTo>
                  <a:pt x="41302" y="50048"/>
                  <a:pt x="40181" y="50131"/>
                  <a:pt x="39065" y="50206"/>
                </a:cubicBezTo>
                <a:cubicBezTo>
                  <a:pt x="37207" y="50336"/>
                  <a:pt x="35354" y="50422"/>
                  <a:pt x="33504" y="50422"/>
                </a:cubicBezTo>
                <a:cubicBezTo>
                  <a:pt x="32818" y="50422"/>
                  <a:pt x="32131" y="50410"/>
                  <a:pt x="31445" y="50384"/>
                </a:cubicBezTo>
                <a:cubicBezTo>
                  <a:pt x="27718" y="50253"/>
                  <a:pt x="23837" y="49896"/>
                  <a:pt x="20217" y="48944"/>
                </a:cubicBezTo>
                <a:cubicBezTo>
                  <a:pt x="14633" y="47479"/>
                  <a:pt x="9847" y="43717"/>
                  <a:pt x="6954" y="38752"/>
                </a:cubicBezTo>
                <a:cubicBezTo>
                  <a:pt x="4275" y="34144"/>
                  <a:pt x="3299" y="28536"/>
                  <a:pt x="4632" y="23345"/>
                </a:cubicBezTo>
                <a:cubicBezTo>
                  <a:pt x="5323" y="20714"/>
                  <a:pt x="6644" y="18285"/>
                  <a:pt x="8430" y="16225"/>
                </a:cubicBezTo>
                <a:cubicBezTo>
                  <a:pt x="10823" y="13487"/>
                  <a:pt x="14121" y="11487"/>
                  <a:pt x="17253" y="9713"/>
                </a:cubicBezTo>
                <a:cubicBezTo>
                  <a:pt x="24659" y="5557"/>
                  <a:pt x="32945" y="3164"/>
                  <a:pt x="41280" y="1807"/>
                </a:cubicBezTo>
                <a:cubicBezTo>
                  <a:pt x="46818" y="917"/>
                  <a:pt x="52508" y="411"/>
                  <a:pt x="58174" y="411"/>
                </a:cubicBezTo>
                <a:close/>
                <a:moveTo>
                  <a:pt x="58898" y="0"/>
                </a:moveTo>
                <a:cubicBezTo>
                  <a:pt x="54220" y="0"/>
                  <a:pt x="49531" y="356"/>
                  <a:pt x="44923" y="914"/>
                </a:cubicBezTo>
                <a:cubicBezTo>
                  <a:pt x="36696" y="1926"/>
                  <a:pt x="28516" y="3914"/>
                  <a:pt x="20968" y="7379"/>
                </a:cubicBezTo>
                <a:cubicBezTo>
                  <a:pt x="17384" y="9010"/>
                  <a:pt x="13943" y="11010"/>
                  <a:pt x="10788" y="13392"/>
                </a:cubicBezTo>
                <a:cubicBezTo>
                  <a:pt x="8526" y="15082"/>
                  <a:pt x="6621" y="17154"/>
                  <a:pt x="5263" y="19654"/>
                </a:cubicBezTo>
                <a:cubicBezTo>
                  <a:pt x="1" y="29382"/>
                  <a:pt x="5085" y="41943"/>
                  <a:pt x="14312" y="47182"/>
                </a:cubicBezTo>
                <a:cubicBezTo>
                  <a:pt x="17086" y="48765"/>
                  <a:pt x="20039" y="49551"/>
                  <a:pt x="23182" y="50027"/>
                </a:cubicBezTo>
                <a:cubicBezTo>
                  <a:pt x="26557" y="50553"/>
                  <a:pt x="29954" y="50849"/>
                  <a:pt x="33363" y="50849"/>
                </a:cubicBezTo>
                <a:cubicBezTo>
                  <a:pt x="33430" y="50849"/>
                  <a:pt x="33497" y="50849"/>
                  <a:pt x="33564" y="50849"/>
                </a:cubicBezTo>
                <a:cubicBezTo>
                  <a:pt x="35838" y="50837"/>
                  <a:pt x="38101" y="50646"/>
                  <a:pt x="40351" y="50515"/>
                </a:cubicBezTo>
                <a:cubicBezTo>
                  <a:pt x="40874" y="50490"/>
                  <a:pt x="41400" y="50472"/>
                  <a:pt x="41925" y="50472"/>
                </a:cubicBezTo>
                <a:cubicBezTo>
                  <a:pt x="43132" y="50472"/>
                  <a:pt x="44336" y="50565"/>
                  <a:pt x="45506" y="50872"/>
                </a:cubicBezTo>
                <a:cubicBezTo>
                  <a:pt x="47590" y="51444"/>
                  <a:pt x="49459" y="52599"/>
                  <a:pt x="51186" y="53885"/>
                </a:cubicBezTo>
                <a:cubicBezTo>
                  <a:pt x="52543" y="54897"/>
                  <a:pt x="53841" y="55968"/>
                  <a:pt x="55258" y="56909"/>
                </a:cubicBezTo>
                <a:cubicBezTo>
                  <a:pt x="56686" y="57838"/>
                  <a:pt x="58187" y="58659"/>
                  <a:pt x="59746" y="59373"/>
                </a:cubicBezTo>
                <a:cubicBezTo>
                  <a:pt x="63977" y="61301"/>
                  <a:pt x="68600" y="62270"/>
                  <a:pt x="73237" y="62270"/>
                </a:cubicBezTo>
                <a:cubicBezTo>
                  <a:pt x="75071" y="62270"/>
                  <a:pt x="76909" y="62118"/>
                  <a:pt x="78725" y="61814"/>
                </a:cubicBezTo>
                <a:cubicBezTo>
                  <a:pt x="87976" y="60255"/>
                  <a:pt x="96298" y="54599"/>
                  <a:pt x="100739" y="46277"/>
                </a:cubicBezTo>
                <a:cubicBezTo>
                  <a:pt x="100746" y="46254"/>
                  <a:pt x="100742" y="46234"/>
                  <a:pt x="100728" y="46218"/>
                </a:cubicBezTo>
                <a:lnTo>
                  <a:pt x="100728" y="46218"/>
                </a:lnTo>
                <a:cubicBezTo>
                  <a:pt x="103897" y="40122"/>
                  <a:pt x="104318" y="33139"/>
                  <a:pt x="102430" y="26584"/>
                </a:cubicBezTo>
                <a:cubicBezTo>
                  <a:pt x="100466" y="19773"/>
                  <a:pt x="96120" y="13761"/>
                  <a:pt x="90691" y="9260"/>
                </a:cubicBezTo>
                <a:cubicBezTo>
                  <a:pt x="84606" y="4236"/>
                  <a:pt x="77106" y="1700"/>
                  <a:pt x="69355" y="664"/>
                </a:cubicBezTo>
                <a:cubicBezTo>
                  <a:pt x="65902" y="200"/>
                  <a:pt x="62403" y="0"/>
                  <a:pt x="5889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list">
  <p:cSld name="CUSTOM_12_1">
    <p:bg>
      <p:bgPr>
        <a:solidFill>
          <a:schemeClr val="accent6"/>
        </a:solidFill>
      </p:bgPr>
    </p:bg>
    <p:spTree>
      <p:nvGrpSpPr>
        <p:cNvPr id="1135" name="Shape 1135"/>
        <p:cNvGrpSpPr/>
        <p:nvPr/>
      </p:nvGrpSpPr>
      <p:grpSpPr>
        <a:xfrm>
          <a:off x="0" y="0"/>
          <a:ext cx="0" cy="0"/>
          <a:chOff x="0" y="0"/>
          <a:chExt cx="0" cy="0"/>
        </a:xfrm>
      </p:grpSpPr>
      <p:sp>
        <p:nvSpPr>
          <p:cNvPr id="1136" name="Google Shape;1136;p23"/>
          <p:cNvSpPr/>
          <p:nvPr/>
        </p:nvSpPr>
        <p:spPr>
          <a:xfrm>
            <a:off x="8137061" y="3883092"/>
            <a:ext cx="1073172" cy="1139154"/>
          </a:xfrm>
          <a:custGeom>
            <a:rect b="b" l="l" r="r" t="t"/>
            <a:pathLst>
              <a:path extrusionOk="0" h="35755" w="33684">
                <a:moveTo>
                  <a:pt x="33683" y="0"/>
                </a:moveTo>
                <a:cubicBezTo>
                  <a:pt x="26956" y="953"/>
                  <a:pt x="19669" y="3762"/>
                  <a:pt x="14824" y="6048"/>
                </a:cubicBezTo>
                <a:cubicBezTo>
                  <a:pt x="10156" y="8251"/>
                  <a:pt x="5727" y="11251"/>
                  <a:pt x="3108" y="15431"/>
                </a:cubicBezTo>
                <a:cubicBezTo>
                  <a:pt x="488" y="19610"/>
                  <a:pt x="0" y="25158"/>
                  <a:pt x="2905" y="29182"/>
                </a:cubicBezTo>
                <a:cubicBezTo>
                  <a:pt x="5096" y="32218"/>
                  <a:pt x="8870" y="34016"/>
                  <a:pt x="12716" y="34909"/>
                </a:cubicBezTo>
                <a:cubicBezTo>
                  <a:pt x="15198" y="35496"/>
                  <a:pt x="17697" y="35754"/>
                  <a:pt x="20201" y="35754"/>
                </a:cubicBezTo>
                <a:cubicBezTo>
                  <a:pt x="24712" y="35754"/>
                  <a:pt x="29234" y="34914"/>
                  <a:pt x="33683" y="33635"/>
                </a:cubicBezTo>
                <a:lnTo>
                  <a:pt x="3368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7" name="Google Shape;1137;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a:latin typeface="Lato"/>
                <a:ea typeface="Lato"/>
                <a:cs typeface="Lato"/>
                <a:sym typeface="Lato"/>
              </a:defRPr>
            </a:lvl2pPr>
            <a:lvl3pPr lvl="2" rtl="0">
              <a:spcBef>
                <a:spcPts val="0"/>
              </a:spcBef>
              <a:spcAft>
                <a:spcPts val="0"/>
              </a:spcAft>
              <a:buNone/>
              <a:defRPr>
                <a:latin typeface="Lato"/>
                <a:ea typeface="Lato"/>
                <a:cs typeface="Lato"/>
                <a:sym typeface="Lato"/>
              </a:defRPr>
            </a:lvl3pPr>
            <a:lvl4pPr lvl="3" rtl="0">
              <a:spcBef>
                <a:spcPts val="0"/>
              </a:spcBef>
              <a:spcAft>
                <a:spcPts val="0"/>
              </a:spcAft>
              <a:buNone/>
              <a:defRPr>
                <a:latin typeface="Lato"/>
                <a:ea typeface="Lato"/>
                <a:cs typeface="Lato"/>
                <a:sym typeface="Lato"/>
              </a:defRPr>
            </a:lvl4pPr>
            <a:lvl5pPr lvl="4" rtl="0">
              <a:spcBef>
                <a:spcPts val="0"/>
              </a:spcBef>
              <a:spcAft>
                <a:spcPts val="0"/>
              </a:spcAft>
              <a:buNone/>
              <a:defRPr>
                <a:latin typeface="Lato"/>
                <a:ea typeface="Lato"/>
                <a:cs typeface="Lato"/>
                <a:sym typeface="Lato"/>
              </a:defRPr>
            </a:lvl5pPr>
            <a:lvl6pPr lvl="5" rtl="0">
              <a:spcBef>
                <a:spcPts val="0"/>
              </a:spcBef>
              <a:spcAft>
                <a:spcPts val="0"/>
              </a:spcAft>
              <a:buNone/>
              <a:defRPr>
                <a:latin typeface="Lato"/>
                <a:ea typeface="Lato"/>
                <a:cs typeface="Lato"/>
                <a:sym typeface="Lato"/>
              </a:defRPr>
            </a:lvl6pPr>
            <a:lvl7pPr lvl="6" rtl="0">
              <a:spcBef>
                <a:spcPts val="0"/>
              </a:spcBef>
              <a:spcAft>
                <a:spcPts val="0"/>
              </a:spcAft>
              <a:buNone/>
              <a:defRPr>
                <a:latin typeface="Lato"/>
                <a:ea typeface="Lato"/>
                <a:cs typeface="Lato"/>
                <a:sym typeface="Lato"/>
              </a:defRPr>
            </a:lvl7pPr>
            <a:lvl8pPr lvl="7" rtl="0">
              <a:spcBef>
                <a:spcPts val="0"/>
              </a:spcBef>
              <a:spcAft>
                <a:spcPts val="0"/>
              </a:spcAft>
              <a:buNone/>
              <a:defRPr>
                <a:latin typeface="Lato"/>
                <a:ea typeface="Lato"/>
                <a:cs typeface="Lato"/>
                <a:sym typeface="Lato"/>
              </a:defRPr>
            </a:lvl8pPr>
            <a:lvl9pPr lvl="8" rtl="0">
              <a:spcBef>
                <a:spcPts val="0"/>
              </a:spcBef>
              <a:spcAft>
                <a:spcPts val="0"/>
              </a:spcAft>
              <a:buNone/>
              <a:defRPr>
                <a:latin typeface="Lato"/>
                <a:ea typeface="Lato"/>
                <a:cs typeface="Lato"/>
                <a:sym typeface="Lato"/>
              </a:defRPr>
            </a:lvl9pPr>
          </a:lstStyle>
          <a:p/>
        </p:txBody>
      </p:sp>
      <p:grpSp>
        <p:nvGrpSpPr>
          <p:cNvPr id="1138" name="Google Shape;1138;p23"/>
          <p:cNvGrpSpPr/>
          <p:nvPr/>
        </p:nvGrpSpPr>
        <p:grpSpPr>
          <a:xfrm rot="56578">
            <a:off x="7438701" y="-609706"/>
            <a:ext cx="2618408" cy="1570678"/>
            <a:chOff x="4550704" y="-742950"/>
            <a:chExt cx="4787954" cy="2155452"/>
          </a:xfrm>
        </p:grpSpPr>
        <p:sp>
          <p:nvSpPr>
            <p:cNvPr id="1139" name="Google Shape;1139;p23"/>
            <p:cNvSpPr/>
            <p:nvPr/>
          </p:nvSpPr>
          <p:spPr>
            <a:xfrm>
              <a:off x="4550704" y="-594916"/>
              <a:ext cx="4787954" cy="2007418"/>
            </a:xfrm>
            <a:custGeom>
              <a:rect b="b" l="l" r="r" t="t"/>
              <a:pathLst>
                <a:path extrusionOk="0" h="62963" w="150175">
                  <a:moveTo>
                    <a:pt x="1798" y="1"/>
                  </a:moveTo>
                  <a:lnTo>
                    <a:pt x="1798" y="1"/>
                  </a:lnTo>
                  <a:cubicBezTo>
                    <a:pt x="858" y="9883"/>
                    <a:pt x="1" y="20253"/>
                    <a:pt x="3846" y="29409"/>
                  </a:cubicBezTo>
                  <a:cubicBezTo>
                    <a:pt x="7107" y="37139"/>
                    <a:pt x="14929" y="43550"/>
                    <a:pt x="22995" y="43550"/>
                  </a:cubicBezTo>
                  <a:cubicBezTo>
                    <a:pt x="24471" y="43550"/>
                    <a:pt x="25955" y="43335"/>
                    <a:pt x="27421" y="42875"/>
                  </a:cubicBezTo>
                  <a:cubicBezTo>
                    <a:pt x="34374" y="40684"/>
                    <a:pt x="38946" y="33826"/>
                    <a:pt x="45685" y="31052"/>
                  </a:cubicBezTo>
                  <a:cubicBezTo>
                    <a:pt x="47722" y="30214"/>
                    <a:pt x="49921" y="29803"/>
                    <a:pt x="52124" y="29803"/>
                  </a:cubicBezTo>
                  <a:cubicBezTo>
                    <a:pt x="55585" y="29803"/>
                    <a:pt x="59053" y="30819"/>
                    <a:pt x="61913" y="32790"/>
                  </a:cubicBezTo>
                  <a:cubicBezTo>
                    <a:pt x="69057" y="37684"/>
                    <a:pt x="71462" y="47042"/>
                    <a:pt x="77153" y="53567"/>
                  </a:cubicBezTo>
                  <a:cubicBezTo>
                    <a:pt x="82653" y="59885"/>
                    <a:pt x="91055" y="62963"/>
                    <a:pt x="99510" y="62963"/>
                  </a:cubicBezTo>
                  <a:cubicBezTo>
                    <a:pt x="103356" y="62963"/>
                    <a:pt x="107213" y="62326"/>
                    <a:pt x="110812" y="61068"/>
                  </a:cubicBezTo>
                  <a:cubicBezTo>
                    <a:pt x="122337" y="57032"/>
                    <a:pt x="131350" y="47578"/>
                    <a:pt x="137244" y="36898"/>
                  </a:cubicBezTo>
                  <a:cubicBezTo>
                    <a:pt x="143137" y="26206"/>
                    <a:pt x="146269" y="14241"/>
                    <a:pt x="149103" y="2370"/>
                  </a:cubicBezTo>
                  <a:lnTo>
                    <a:pt x="150174" y="1644"/>
                  </a:lnTo>
                  <a:lnTo>
                    <a:pt x="150174" y="1644"/>
                  </a:lnTo>
                  <a:cubicBezTo>
                    <a:pt x="137475" y="4678"/>
                    <a:pt x="124461" y="5608"/>
                    <a:pt x="111381" y="5608"/>
                  </a:cubicBezTo>
                  <a:cubicBezTo>
                    <a:pt x="101159" y="5608"/>
                    <a:pt x="90897" y="5040"/>
                    <a:pt x="80713" y="4466"/>
                  </a:cubicBezTo>
                  <a:cubicBezTo>
                    <a:pt x="54412" y="2977"/>
                    <a:pt x="28111" y="1489"/>
                    <a:pt x="1798" y="1"/>
                  </a:cubicBezTo>
                  <a:close/>
                </a:path>
              </a:pathLst>
            </a:custGeom>
            <a:solidFill>
              <a:srgbClr val="BFC8A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0" name="Google Shape;1140;p23"/>
            <p:cNvSpPr/>
            <p:nvPr/>
          </p:nvSpPr>
          <p:spPr>
            <a:xfrm>
              <a:off x="4550704" y="-594916"/>
              <a:ext cx="4787954" cy="2007418"/>
            </a:xfrm>
            <a:custGeom>
              <a:rect b="b" l="l" r="r" t="t"/>
              <a:pathLst>
                <a:path extrusionOk="0" h="62963" w="150175">
                  <a:moveTo>
                    <a:pt x="1798" y="1"/>
                  </a:moveTo>
                  <a:lnTo>
                    <a:pt x="1798" y="1"/>
                  </a:lnTo>
                  <a:cubicBezTo>
                    <a:pt x="858" y="9883"/>
                    <a:pt x="1" y="20253"/>
                    <a:pt x="3846" y="29409"/>
                  </a:cubicBezTo>
                  <a:cubicBezTo>
                    <a:pt x="7107" y="37139"/>
                    <a:pt x="14929" y="43550"/>
                    <a:pt x="22995" y="43550"/>
                  </a:cubicBezTo>
                  <a:cubicBezTo>
                    <a:pt x="24471" y="43550"/>
                    <a:pt x="25955" y="43335"/>
                    <a:pt x="27421" y="42875"/>
                  </a:cubicBezTo>
                  <a:cubicBezTo>
                    <a:pt x="34374" y="40684"/>
                    <a:pt x="38946" y="33826"/>
                    <a:pt x="45685" y="31052"/>
                  </a:cubicBezTo>
                  <a:cubicBezTo>
                    <a:pt x="47722" y="30214"/>
                    <a:pt x="49921" y="29803"/>
                    <a:pt x="52124" y="29803"/>
                  </a:cubicBezTo>
                  <a:cubicBezTo>
                    <a:pt x="55585" y="29803"/>
                    <a:pt x="59053" y="30819"/>
                    <a:pt x="61913" y="32790"/>
                  </a:cubicBezTo>
                  <a:cubicBezTo>
                    <a:pt x="69057" y="37684"/>
                    <a:pt x="71462" y="47042"/>
                    <a:pt x="77153" y="53567"/>
                  </a:cubicBezTo>
                  <a:cubicBezTo>
                    <a:pt x="82653" y="59885"/>
                    <a:pt x="91055" y="62963"/>
                    <a:pt x="99510" y="62963"/>
                  </a:cubicBezTo>
                  <a:cubicBezTo>
                    <a:pt x="103356" y="62963"/>
                    <a:pt x="107213" y="62326"/>
                    <a:pt x="110812" y="61068"/>
                  </a:cubicBezTo>
                  <a:cubicBezTo>
                    <a:pt x="122337" y="57032"/>
                    <a:pt x="131350" y="47578"/>
                    <a:pt x="137244" y="36898"/>
                  </a:cubicBezTo>
                  <a:cubicBezTo>
                    <a:pt x="143137" y="26206"/>
                    <a:pt x="146269" y="14241"/>
                    <a:pt x="149103" y="2370"/>
                  </a:cubicBezTo>
                  <a:lnTo>
                    <a:pt x="150174" y="1644"/>
                  </a:lnTo>
                  <a:lnTo>
                    <a:pt x="150174" y="1644"/>
                  </a:lnTo>
                  <a:cubicBezTo>
                    <a:pt x="137475" y="4678"/>
                    <a:pt x="124461" y="5608"/>
                    <a:pt x="111381" y="5608"/>
                  </a:cubicBezTo>
                  <a:cubicBezTo>
                    <a:pt x="101159" y="5608"/>
                    <a:pt x="90897" y="5040"/>
                    <a:pt x="80713" y="4466"/>
                  </a:cubicBezTo>
                  <a:cubicBezTo>
                    <a:pt x="54412" y="2977"/>
                    <a:pt x="28111" y="1489"/>
                    <a:pt x="1798"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1" name="Google Shape;1141;p23"/>
            <p:cNvSpPr/>
            <p:nvPr/>
          </p:nvSpPr>
          <p:spPr>
            <a:xfrm>
              <a:off x="4822509" y="-684923"/>
              <a:ext cx="4256951" cy="1864680"/>
            </a:xfrm>
            <a:custGeom>
              <a:rect b="b" l="l" r="r" t="t"/>
              <a:pathLst>
                <a:path extrusionOk="0" h="58486" w="133520">
                  <a:moveTo>
                    <a:pt x="3679" y="1"/>
                  </a:moveTo>
                  <a:cubicBezTo>
                    <a:pt x="3441" y="1"/>
                    <a:pt x="3148" y="129"/>
                    <a:pt x="3108" y="335"/>
                  </a:cubicBezTo>
                  <a:cubicBezTo>
                    <a:pt x="1572" y="8848"/>
                    <a:pt x="0" y="18123"/>
                    <a:pt x="4084" y="26184"/>
                  </a:cubicBezTo>
                  <a:cubicBezTo>
                    <a:pt x="5668" y="29315"/>
                    <a:pt x="8097" y="32065"/>
                    <a:pt x="11157" y="33792"/>
                  </a:cubicBezTo>
                  <a:cubicBezTo>
                    <a:pt x="13311" y="34999"/>
                    <a:pt x="15684" y="35516"/>
                    <a:pt x="18084" y="35516"/>
                  </a:cubicBezTo>
                  <a:cubicBezTo>
                    <a:pt x="19305" y="35516"/>
                    <a:pt x="20533" y="35382"/>
                    <a:pt x="21741" y="35137"/>
                  </a:cubicBezTo>
                  <a:cubicBezTo>
                    <a:pt x="25777" y="34316"/>
                    <a:pt x="29492" y="32315"/>
                    <a:pt x="33183" y="30553"/>
                  </a:cubicBezTo>
                  <a:cubicBezTo>
                    <a:pt x="37291" y="28589"/>
                    <a:pt x="41446" y="27005"/>
                    <a:pt x="45970" y="26398"/>
                  </a:cubicBezTo>
                  <a:cubicBezTo>
                    <a:pt x="47550" y="26187"/>
                    <a:pt x="49177" y="26069"/>
                    <a:pt x="50811" y="26069"/>
                  </a:cubicBezTo>
                  <a:cubicBezTo>
                    <a:pt x="53797" y="26069"/>
                    <a:pt x="56806" y="26464"/>
                    <a:pt x="59591" y="27410"/>
                  </a:cubicBezTo>
                  <a:cubicBezTo>
                    <a:pt x="62984" y="28553"/>
                    <a:pt x="65580" y="30934"/>
                    <a:pt x="67580" y="33851"/>
                  </a:cubicBezTo>
                  <a:cubicBezTo>
                    <a:pt x="71295" y="39316"/>
                    <a:pt x="72890" y="45972"/>
                    <a:pt x="76986" y="51222"/>
                  </a:cubicBezTo>
                  <a:cubicBezTo>
                    <a:pt x="80892" y="56216"/>
                    <a:pt x="86925" y="58486"/>
                    <a:pt x="93106" y="58486"/>
                  </a:cubicBezTo>
                  <a:cubicBezTo>
                    <a:pt x="93689" y="58486"/>
                    <a:pt x="94273" y="58466"/>
                    <a:pt x="94858" y="58426"/>
                  </a:cubicBezTo>
                  <a:cubicBezTo>
                    <a:pt x="102216" y="57914"/>
                    <a:pt x="108728" y="54306"/>
                    <a:pt x="113824" y="49091"/>
                  </a:cubicBezTo>
                  <a:cubicBezTo>
                    <a:pt x="119396" y="43388"/>
                    <a:pt x="123111" y="36113"/>
                    <a:pt x="126111" y="28803"/>
                  </a:cubicBezTo>
                  <a:cubicBezTo>
                    <a:pt x="129374" y="20862"/>
                    <a:pt x="131838" y="12599"/>
                    <a:pt x="133493" y="4181"/>
                  </a:cubicBezTo>
                  <a:cubicBezTo>
                    <a:pt x="133519" y="4003"/>
                    <a:pt x="133367" y="3927"/>
                    <a:pt x="133180" y="3927"/>
                  </a:cubicBezTo>
                  <a:cubicBezTo>
                    <a:pt x="132941" y="3927"/>
                    <a:pt x="132647" y="4052"/>
                    <a:pt x="132600" y="4252"/>
                  </a:cubicBezTo>
                  <a:cubicBezTo>
                    <a:pt x="130791" y="13468"/>
                    <a:pt x="128016" y="22469"/>
                    <a:pt x="124278" y="31089"/>
                  </a:cubicBezTo>
                  <a:cubicBezTo>
                    <a:pt x="121111" y="38411"/>
                    <a:pt x="117003" y="45579"/>
                    <a:pt x="110955" y="50889"/>
                  </a:cubicBezTo>
                  <a:cubicBezTo>
                    <a:pt x="106003" y="55239"/>
                    <a:pt x="99732" y="57866"/>
                    <a:pt x="93170" y="57866"/>
                  </a:cubicBezTo>
                  <a:cubicBezTo>
                    <a:pt x="92332" y="57866"/>
                    <a:pt x="91489" y="57823"/>
                    <a:pt x="90643" y="57735"/>
                  </a:cubicBezTo>
                  <a:cubicBezTo>
                    <a:pt x="87166" y="57378"/>
                    <a:pt x="83785" y="56152"/>
                    <a:pt x="80987" y="54032"/>
                  </a:cubicBezTo>
                  <a:cubicBezTo>
                    <a:pt x="78296" y="52008"/>
                    <a:pt x="76391" y="49127"/>
                    <a:pt x="74831" y="46174"/>
                  </a:cubicBezTo>
                  <a:cubicBezTo>
                    <a:pt x="71831" y="40531"/>
                    <a:pt x="69962" y="33899"/>
                    <a:pt x="64961" y="29577"/>
                  </a:cubicBezTo>
                  <a:cubicBezTo>
                    <a:pt x="61925" y="26958"/>
                    <a:pt x="57984" y="25993"/>
                    <a:pt x="54067" y="25624"/>
                  </a:cubicBezTo>
                  <a:cubicBezTo>
                    <a:pt x="52964" y="25518"/>
                    <a:pt x="51859" y="25466"/>
                    <a:pt x="50754" y="25466"/>
                  </a:cubicBezTo>
                  <a:cubicBezTo>
                    <a:pt x="47410" y="25466"/>
                    <a:pt x="44073" y="25943"/>
                    <a:pt x="40851" y="26839"/>
                  </a:cubicBezTo>
                  <a:cubicBezTo>
                    <a:pt x="36743" y="27993"/>
                    <a:pt x="32981" y="30029"/>
                    <a:pt x="29123" y="31827"/>
                  </a:cubicBezTo>
                  <a:cubicBezTo>
                    <a:pt x="25689" y="33446"/>
                    <a:pt x="22017" y="34917"/>
                    <a:pt x="18171" y="34917"/>
                  </a:cubicBezTo>
                  <a:cubicBezTo>
                    <a:pt x="17803" y="34917"/>
                    <a:pt x="17433" y="34903"/>
                    <a:pt x="17062" y="34875"/>
                  </a:cubicBezTo>
                  <a:cubicBezTo>
                    <a:pt x="9299" y="34304"/>
                    <a:pt x="4227" y="26886"/>
                    <a:pt x="2858" y="19814"/>
                  </a:cubicBezTo>
                  <a:cubicBezTo>
                    <a:pt x="1608" y="13325"/>
                    <a:pt x="2822" y="6657"/>
                    <a:pt x="3989" y="264"/>
                  </a:cubicBezTo>
                  <a:cubicBezTo>
                    <a:pt x="4020" y="80"/>
                    <a:pt x="3867" y="1"/>
                    <a:pt x="3679"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2" name="Google Shape;1142;p23"/>
            <p:cNvSpPr/>
            <p:nvPr/>
          </p:nvSpPr>
          <p:spPr>
            <a:xfrm>
              <a:off x="4981957" y="-686708"/>
              <a:ext cx="3786780" cy="1523792"/>
            </a:xfrm>
            <a:custGeom>
              <a:rect b="b" l="l" r="r" t="t"/>
              <a:pathLst>
                <a:path extrusionOk="0" h="47794" w="118773">
                  <a:moveTo>
                    <a:pt x="2161" y="0"/>
                  </a:moveTo>
                  <a:cubicBezTo>
                    <a:pt x="1921" y="0"/>
                    <a:pt x="1630" y="123"/>
                    <a:pt x="1572" y="332"/>
                  </a:cubicBezTo>
                  <a:cubicBezTo>
                    <a:pt x="369" y="4785"/>
                    <a:pt x="0" y="9392"/>
                    <a:pt x="441" y="13976"/>
                  </a:cubicBezTo>
                  <a:cubicBezTo>
                    <a:pt x="798" y="17667"/>
                    <a:pt x="1750" y="21322"/>
                    <a:pt x="3715" y="24501"/>
                  </a:cubicBezTo>
                  <a:cubicBezTo>
                    <a:pt x="5441" y="27287"/>
                    <a:pt x="8061" y="29442"/>
                    <a:pt x="11359" y="29978"/>
                  </a:cubicBezTo>
                  <a:cubicBezTo>
                    <a:pt x="11871" y="30062"/>
                    <a:pt x="12381" y="30101"/>
                    <a:pt x="12888" y="30101"/>
                  </a:cubicBezTo>
                  <a:cubicBezTo>
                    <a:pt x="16397" y="30101"/>
                    <a:pt x="19754" y="28233"/>
                    <a:pt x="22729" y="26537"/>
                  </a:cubicBezTo>
                  <a:cubicBezTo>
                    <a:pt x="26491" y="24394"/>
                    <a:pt x="30290" y="22549"/>
                    <a:pt x="34457" y="21358"/>
                  </a:cubicBezTo>
                  <a:cubicBezTo>
                    <a:pt x="38533" y="20203"/>
                    <a:pt x="42773" y="19643"/>
                    <a:pt x="47015" y="19643"/>
                  </a:cubicBezTo>
                  <a:cubicBezTo>
                    <a:pt x="47060" y="19643"/>
                    <a:pt x="47104" y="19644"/>
                    <a:pt x="47149" y="19644"/>
                  </a:cubicBezTo>
                  <a:cubicBezTo>
                    <a:pt x="51483" y="19667"/>
                    <a:pt x="55840" y="20322"/>
                    <a:pt x="59960" y="21632"/>
                  </a:cubicBezTo>
                  <a:cubicBezTo>
                    <a:pt x="64115" y="22942"/>
                    <a:pt x="67699" y="25156"/>
                    <a:pt x="70485" y="28538"/>
                  </a:cubicBezTo>
                  <a:cubicBezTo>
                    <a:pt x="75331" y="34395"/>
                    <a:pt x="77879" y="42706"/>
                    <a:pt x="85034" y="46373"/>
                  </a:cubicBezTo>
                  <a:cubicBezTo>
                    <a:pt x="86908" y="47339"/>
                    <a:pt x="88908" y="47793"/>
                    <a:pt x="90926" y="47793"/>
                  </a:cubicBezTo>
                  <a:cubicBezTo>
                    <a:pt x="92615" y="47793"/>
                    <a:pt x="94316" y="47475"/>
                    <a:pt x="95964" y="46873"/>
                  </a:cubicBezTo>
                  <a:cubicBezTo>
                    <a:pt x="99715" y="45480"/>
                    <a:pt x="102763" y="42801"/>
                    <a:pt x="105120" y="39622"/>
                  </a:cubicBezTo>
                  <a:cubicBezTo>
                    <a:pt x="106859" y="37265"/>
                    <a:pt x="108216" y="34657"/>
                    <a:pt x="109418" y="32002"/>
                  </a:cubicBezTo>
                  <a:cubicBezTo>
                    <a:pt x="110800" y="29002"/>
                    <a:pt x="112026" y="25918"/>
                    <a:pt x="113169" y="22799"/>
                  </a:cubicBezTo>
                  <a:cubicBezTo>
                    <a:pt x="115479" y="16524"/>
                    <a:pt x="117324" y="10059"/>
                    <a:pt x="118729" y="3535"/>
                  </a:cubicBezTo>
                  <a:cubicBezTo>
                    <a:pt x="118773" y="3338"/>
                    <a:pt x="118612" y="3249"/>
                    <a:pt x="118417" y="3249"/>
                  </a:cubicBezTo>
                  <a:cubicBezTo>
                    <a:pt x="118185" y="3249"/>
                    <a:pt x="117905" y="3374"/>
                    <a:pt x="117860" y="3594"/>
                  </a:cubicBezTo>
                  <a:cubicBezTo>
                    <a:pt x="115872" y="12821"/>
                    <a:pt x="112990" y="21834"/>
                    <a:pt x="109228" y="30478"/>
                  </a:cubicBezTo>
                  <a:cubicBezTo>
                    <a:pt x="105966" y="37967"/>
                    <a:pt x="100858" y="46480"/>
                    <a:pt x="91785" y="47135"/>
                  </a:cubicBezTo>
                  <a:cubicBezTo>
                    <a:pt x="91488" y="47157"/>
                    <a:pt x="91196" y="47167"/>
                    <a:pt x="90909" y="47167"/>
                  </a:cubicBezTo>
                  <a:cubicBezTo>
                    <a:pt x="82784" y="47167"/>
                    <a:pt x="78257" y="38753"/>
                    <a:pt x="74486" y="32705"/>
                  </a:cubicBezTo>
                  <a:cubicBezTo>
                    <a:pt x="72354" y="29276"/>
                    <a:pt x="69949" y="26037"/>
                    <a:pt x="66544" y="23799"/>
                  </a:cubicBezTo>
                  <a:cubicBezTo>
                    <a:pt x="63091" y="21537"/>
                    <a:pt x="58960" y="20382"/>
                    <a:pt x="54935" y="19667"/>
                  </a:cubicBezTo>
                  <a:cubicBezTo>
                    <a:pt x="52340" y="19201"/>
                    <a:pt x="49707" y="18974"/>
                    <a:pt x="47073" y="18974"/>
                  </a:cubicBezTo>
                  <a:cubicBezTo>
                    <a:pt x="41369" y="18974"/>
                    <a:pt x="35660" y="20041"/>
                    <a:pt x="30325" y="22061"/>
                  </a:cubicBezTo>
                  <a:cubicBezTo>
                    <a:pt x="28349" y="22799"/>
                    <a:pt x="26432" y="23716"/>
                    <a:pt x="24575" y="24740"/>
                  </a:cubicBezTo>
                  <a:cubicBezTo>
                    <a:pt x="22693" y="25763"/>
                    <a:pt x="20860" y="26895"/>
                    <a:pt x="18943" y="27823"/>
                  </a:cubicBezTo>
                  <a:cubicBezTo>
                    <a:pt x="17057" y="28737"/>
                    <a:pt x="15018" y="29410"/>
                    <a:pt x="12910" y="29410"/>
                  </a:cubicBezTo>
                  <a:cubicBezTo>
                    <a:pt x="12821" y="29410"/>
                    <a:pt x="12733" y="29409"/>
                    <a:pt x="12644" y="29407"/>
                  </a:cubicBezTo>
                  <a:cubicBezTo>
                    <a:pt x="10835" y="29347"/>
                    <a:pt x="9120" y="28680"/>
                    <a:pt x="7668" y="27609"/>
                  </a:cubicBezTo>
                  <a:cubicBezTo>
                    <a:pt x="4334" y="25168"/>
                    <a:pt x="2608" y="20894"/>
                    <a:pt x="1810" y="16989"/>
                  </a:cubicBezTo>
                  <a:cubicBezTo>
                    <a:pt x="703" y="11476"/>
                    <a:pt x="1012" y="5690"/>
                    <a:pt x="2488" y="272"/>
                  </a:cubicBezTo>
                  <a:cubicBezTo>
                    <a:pt x="2521" y="84"/>
                    <a:pt x="2358" y="0"/>
                    <a:pt x="2161"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3" name="Google Shape;1143;p23"/>
            <p:cNvSpPr/>
            <p:nvPr/>
          </p:nvSpPr>
          <p:spPr>
            <a:xfrm>
              <a:off x="5148962" y="-707113"/>
              <a:ext cx="3443023" cy="1265640"/>
            </a:xfrm>
            <a:custGeom>
              <a:rect b="b" l="l" r="r" t="t"/>
              <a:pathLst>
                <a:path extrusionOk="0" h="39697" w="107991">
                  <a:moveTo>
                    <a:pt x="2665" y="1"/>
                  </a:moveTo>
                  <a:cubicBezTo>
                    <a:pt x="2427" y="1"/>
                    <a:pt x="2130" y="127"/>
                    <a:pt x="2096" y="329"/>
                  </a:cubicBezTo>
                  <a:cubicBezTo>
                    <a:pt x="822" y="7246"/>
                    <a:pt x="1" y="19129"/>
                    <a:pt x="8811" y="21474"/>
                  </a:cubicBezTo>
                  <a:cubicBezTo>
                    <a:pt x="9373" y="21627"/>
                    <a:pt x="9935" y="21698"/>
                    <a:pt x="10494" y="21698"/>
                  </a:cubicBezTo>
                  <a:cubicBezTo>
                    <a:pt x="11677" y="21698"/>
                    <a:pt x="12843" y="21381"/>
                    <a:pt x="13943" y="20855"/>
                  </a:cubicBezTo>
                  <a:cubicBezTo>
                    <a:pt x="15896" y="19938"/>
                    <a:pt x="17705" y="18700"/>
                    <a:pt x="19658" y="17748"/>
                  </a:cubicBezTo>
                  <a:cubicBezTo>
                    <a:pt x="23611" y="15807"/>
                    <a:pt x="27802" y="14366"/>
                    <a:pt x="32100" y="13414"/>
                  </a:cubicBezTo>
                  <a:cubicBezTo>
                    <a:pt x="36003" y="12542"/>
                    <a:pt x="40035" y="12079"/>
                    <a:pt x="44062" y="12079"/>
                  </a:cubicBezTo>
                  <a:cubicBezTo>
                    <a:pt x="48340" y="12079"/>
                    <a:pt x="52613" y="12601"/>
                    <a:pt x="56722" y="13711"/>
                  </a:cubicBezTo>
                  <a:cubicBezTo>
                    <a:pt x="63664" y="15605"/>
                    <a:pt x="70319" y="19307"/>
                    <a:pt x="74713" y="25129"/>
                  </a:cubicBezTo>
                  <a:cubicBezTo>
                    <a:pt x="76844" y="27951"/>
                    <a:pt x="77939" y="31249"/>
                    <a:pt x="79546" y="34357"/>
                  </a:cubicBezTo>
                  <a:cubicBezTo>
                    <a:pt x="80951" y="37083"/>
                    <a:pt x="83011" y="39560"/>
                    <a:pt x="86309" y="39691"/>
                  </a:cubicBezTo>
                  <a:cubicBezTo>
                    <a:pt x="86399" y="39695"/>
                    <a:pt x="86488" y="39696"/>
                    <a:pt x="86576" y="39696"/>
                  </a:cubicBezTo>
                  <a:cubicBezTo>
                    <a:pt x="90145" y="39696"/>
                    <a:pt x="93051" y="36697"/>
                    <a:pt x="95072" y="34071"/>
                  </a:cubicBezTo>
                  <a:cubicBezTo>
                    <a:pt x="97644" y="30725"/>
                    <a:pt x="99882" y="27118"/>
                    <a:pt x="101764" y="23344"/>
                  </a:cubicBezTo>
                  <a:cubicBezTo>
                    <a:pt x="104716" y="17510"/>
                    <a:pt x="106788" y="11259"/>
                    <a:pt x="107955" y="4829"/>
                  </a:cubicBezTo>
                  <a:cubicBezTo>
                    <a:pt x="107990" y="4673"/>
                    <a:pt x="107852" y="4604"/>
                    <a:pt x="107677" y="4604"/>
                  </a:cubicBezTo>
                  <a:cubicBezTo>
                    <a:pt x="107439" y="4604"/>
                    <a:pt x="107132" y="4731"/>
                    <a:pt x="107098" y="4937"/>
                  </a:cubicBezTo>
                  <a:cubicBezTo>
                    <a:pt x="105550" y="13426"/>
                    <a:pt x="102383" y="21558"/>
                    <a:pt x="97811" y="28880"/>
                  </a:cubicBezTo>
                  <a:cubicBezTo>
                    <a:pt x="96668" y="30725"/>
                    <a:pt x="95417" y="32523"/>
                    <a:pt x="94072" y="34238"/>
                  </a:cubicBezTo>
                  <a:cubicBezTo>
                    <a:pt x="92834" y="35809"/>
                    <a:pt x="91381" y="37333"/>
                    <a:pt x="89607" y="38310"/>
                  </a:cubicBezTo>
                  <a:cubicBezTo>
                    <a:pt x="88679" y="38825"/>
                    <a:pt x="87674" y="39100"/>
                    <a:pt x="86669" y="39100"/>
                  </a:cubicBezTo>
                  <a:cubicBezTo>
                    <a:pt x="85819" y="39100"/>
                    <a:pt x="84969" y="38903"/>
                    <a:pt x="84166" y="38488"/>
                  </a:cubicBezTo>
                  <a:cubicBezTo>
                    <a:pt x="82749" y="37762"/>
                    <a:pt x="81749" y="36440"/>
                    <a:pt x="80951" y="35095"/>
                  </a:cubicBezTo>
                  <a:cubicBezTo>
                    <a:pt x="79177" y="32166"/>
                    <a:pt x="78225" y="28844"/>
                    <a:pt x="76344" y="25975"/>
                  </a:cubicBezTo>
                  <a:cubicBezTo>
                    <a:pt x="74439" y="23058"/>
                    <a:pt x="71903" y="20617"/>
                    <a:pt x="69057" y="18605"/>
                  </a:cubicBezTo>
                  <a:cubicBezTo>
                    <a:pt x="63211" y="14485"/>
                    <a:pt x="56044" y="12342"/>
                    <a:pt x="48983" y="11711"/>
                  </a:cubicBezTo>
                  <a:cubicBezTo>
                    <a:pt x="47434" y="11577"/>
                    <a:pt x="45880" y="11511"/>
                    <a:pt x="44326" y="11511"/>
                  </a:cubicBezTo>
                  <a:cubicBezTo>
                    <a:pt x="37339" y="11511"/>
                    <a:pt x="30353" y="12847"/>
                    <a:pt x="23837" y="15331"/>
                  </a:cubicBezTo>
                  <a:cubicBezTo>
                    <a:pt x="21801" y="16105"/>
                    <a:pt x="19825" y="17009"/>
                    <a:pt x="17884" y="18010"/>
                  </a:cubicBezTo>
                  <a:cubicBezTo>
                    <a:pt x="15967" y="19010"/>
                    <a:pt x="14122" y="20450"/>
                    <a:pt x="12002" y="20986"/>
                  </a:cubicBezTo>
                  <a:cubicBezTo>
                    <a:pt x="11599" y="21093"/>
                    <a:pt x="11189" y="21141"/>
                    <a:pt x="10780" y="21141"/>
                  </a:cubicBezTo>
                  <a:cubicBezTo>
                    <a:pt x="9222" y="21141"/>
                    <a:pt x="7668" y="20434"/>
                    <a:pt x="6442" y="19510"/>
                  </a:cubicBezTo>
                  <a:cubicBezTo>
                    <a:pt x="4763" y="18260"/>
                    <a:pt x="3692" y="16414"/>
                    <a:pt x="3049" y="14450"/>
                  </a:cubicBezTo>
                  <a:cubicBezTo>
                    <a:pt x="2346" y="12330"/>
                    <a:pt x="2203" y="10044"/>
                    <a:pt x="2215" y="7830"/>
                  </a:cubicBezTo>
                  <a:cubicBezTo>
                    <a:pt x="2227" y="5282"/>
                    <a:pt x="2501" y="2746"/>
                    <a:pt x="2965" y="245"/>
                  </a:cubicBezTo>
                  <a:cubicBezTo>
                    <a:pt x="2996" y="75"/>
                    <a:pt x="2848" y="1"/>
                    <a:pt x="2665"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4" name="Google Shape;1144;p23"/>
            <p:cNvSpPr/>
            <p:nvPr/>
          </p:nvSpPr>
          <p:spPr>
            <a:xfrm>
              <a:off x="5352059" y="-742950"/>
              <a:ext cx="2910171" cy="763235"/>
            </a:xfrm>
            <a:custGeom>
              <a:rect b="b" l="l" r="r" t="t"/>
              <a:pathLst>
                <a:path extrusionOk="0" h="23939" w="91278">
                  <a:moveTo>
                    <a:pt x="2202" y="1"/>
                  </a:moveTo>
                  <a:cubicBezTo>
                    <a:pt x="1967" y="1"/>
                    <a:pt x="1595" y="103"/>
                    <a:pt x="1548" y="250"/>
                  </a:cubicBezTo>
                  <a:cubicBezTo>
                    <a:pt x="715" y="3179"/>
                    <a:pt x="1" y="6727"/>
                    <a:pt x="1334" y="9609"/>
                  </a:cubicBezTo>
                  <a:cubicBezTo>
                    <a:pt x="2396" y="11913"/>
                    <a:pt x="4562" y="12582"/>
                    <a:pt x="6833" y="12582"/>
                  </a:cubicBezTo>
                  <a:cubicBezTo>
                    <a:pt x="8128" y="12582"/>
                    <a:pt x="9457" y="12364"/>
                    <a:pt x="10633" y="12109"/>
                  </a:cubicBezTo>
                  <a:cubicBezTo>
                    <a:pt x="15014" y="11156"/>
                    <a:pt x="19086" y="9239"/>
                    <a:pt x="23373" y="8001"/>
                  </a:cubicBezTo>
                  <a:cubicBezTo>
                    <a:pt x="27171" y="6918"/>
                    <a:pt x="31100" y="6370"/>
                    <a:pt x="35041" y="6275"/>
                  </a:cubicBezTo>
                  <a:cubicBezTo>
                    <a:pt x="35392" y="6267"/>
                    <a:pt x="35744" y="6263"/>
                    <a:pt x="36096" y="6263"/>
                  </a:cubicBezTo>
                  <a:cubicBezTo>
                    <a:pt x="43640" y="6263"/>
                    <a:pt x="51179" y="8085"/>
                    <a:pt x="57925" y="11406"/>
                  </a:cubicBezTo>
                  <a:cubicBezTo>
                    <a:pt x="61389" y="13121"/>
                    <a:pt x="64628" y="15276"/>
                    <a:pt x="67569" y="17776"/>
                  </a:cubicBezTo>
                  <a:cubicBezTo>
                    <a:pt x="70450" y="20241"/>
                    <a:pt x="73236" y="23277"/>
                    <a:pt x="77177" y="23848"/>
                  </a:cubicBezTo>
                  <a:cubicBezTo>
                    <a:pt x="77594" y="23909"/>
                    <a:pt x="78010" y="23939"/>
                    <a:pt x="78424" y="23939"/>
                  </a:cubicBezTo>
                  <a:cubicBezTo>
                    <a:pt x="81972" y="23939"/>
                    <a:pt x="85354" y="21790"/>
                    <a:pt x="87476" y="19050"/>
                  </a:cubicBezTo>
                  <a:cubicBezTo>
                    <a:pt x="90393" y="15252"/>
                    <a:pt x="90988" y="10192"/>
                    <a:pt x="91274" y="5560"/>
                  </a:cubicBezTo>
                  <a:cubicBezTo>
                    <a:pt x="91277" y="5523"/>
                    <a:pt x="91208" y="5505"/>
                    <a:pt x="91107" y="5505"/>
                  </a:cubicBezTo>
                  <a:cubicBezTo>
                    <a:pt x="90859" y="5505"/>
                    <a:pt x="90422" y="5613"/>
                    <a:pt x="90405" y="5799"/>
                  </a:cubicBezTo>
                  <a:cubicBezTo>
                    <a:pt x="90155" y="10085"/>
                    <a:pt x="89595" y="14478"/>
                    <a:pt x="87321" y="18217"/>
                  </a:cubicBezTo>
                  <a:cubicBezTo>
                    <a:pt x="85484" y="21209"/>
                    <a:pt x="82240" y="23541"/>
                    <a:pt x="78734" y="23541"/>
                  </a:cubicBezTo>
                  <a:cubicBezTo>
                    <a:pt x="78083" y="23541"/>
                    <a:pt x="77422" y="23460"/>
                    <a:pt x="76760" y="23289"/>
                  </a:cubicBezTo>
                  <a:cubicBezTo>
                    <a:pt x="72903" y="22289"/>
                    <a:pt x="70128" y="18848"/>
                    <a:pt x="67128" y="16455"/>
                  </a:cubicBezTo>
                  <a:cubicBezTo>
                    <a:pt x="64128" y="14026"/>
                    <a:pt x="60782" y="12037"/>
                    <a:pt x="57270" y="10418"/>
                  </a:cubicBezTo>
                  <a:cubicBezTo>
                    <a:pt x="50743" y="7408"/>
                    <a:pt x="43565" y="5903"/>
                    <a:pt x="36392" y="5903"/>
                  </a:cubicBezTo>
                  <a:cubicBezTo>
                    <a:pt x="35989" y="5903"/>
                    <a:pt x="35586" y="5908"/>
                    <a:pt x="35184" y="5918"/>
                  </a:cubicBezTo>
                  <a:cubicBezTo>
                    <a:pt x="31397" y="6013"/>
                    <a:pt x="27623" y="6561"/>
                    <a:pt x="23968" y="7525"/>
                  </a:cubicBezTo>
                  <a:cubicBezTo>
                    <a:pt x="19646" y="8668"/>
                    <a:pt x="15562" y="10609"/>
                    <a:pt x="11216" y="11680"/>
                  </a:cubicBezTo>
                  <a:cubicBezTo>
                    <a:pt x="9963" y="11988"/>
                    <a:pt x="8634" y="12262"/>
                    <a:pt x="7319" y="12262"/>
                  </a:cubicBezTo>
                  <a:cubicBezTo>
                    <a:pt x="6548" y="12262"/>
                    <a:pt x="5781" y="12168"/>
                    <a:pt x="5037" y="11930"/>
                  </a:cubicBezTo>
                  <a:cubicBezTo>
                    <a:pt x="3596" y="11466"/>
                    <a:pt x="2537" y="10275"/>
                    <a:pt x="1989" y="8894"/>
                  </a:cubicBezTo>
                  <a:cubicBezTo>
                    <a:pt x="906" y="6144"/>
                    <a:pt x="1632" y="2822"/>
                    <a:pt x="2394" y="96"/>
                  </a:cubicBezTo>
                  <a:cubicBezTo>
                    <a:pt x="2414" y="29"/>
                    <a:pt x="2328" y="1"/>
                    <a:pt x="2202"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45" name="Google Shape;1145;p23"/>
          <p:cNvSpPr txBox="1"/>
          <p:nvPr>
            <p:ph idx="1" type="body"/>
          </p:nvPr>
        </p:nvSpPr>
        <p:spPr>
          <a:xfrm>
            <a:off x="771450" y="2238375"/>
            <a:ext cx="3438600" cy="2353200"/>
          </a:xfrm>
          <a:prstGeom prst="rect">
            <a:avLst/>
          </a:prstGeom>
        </p:spPr>
        <p:txBody>
          <a:bodyPr anchorCtr="0" anchor="t" bIns="91425" lIns="91425" spcFirstLastPara="1" rIns="91425" wrap="square" tIns="91425">
            <a:noAutofit/>
          </a:bodyPr>
          <a:lstStyle>
            <a:lvl1pPr indent="-304800" lvl="0" marL="457200" rtl="0">
              <a:lnSpc>
                <a:spcPct val="100000"/>
              </a:lnSpc>
              <a:spcBef>
                <a:spcPts val="0"/>
              </a:spcBef>
              <a:spcAft>
                <a:spcPts val="0"/>
              </a:spcAft>
              <a:buSzPts val="1200"/>
              <a:buChar char="●"/>
              <a:defRPr sz="1200"/>
            </a:lvl1pPr>
            <a:lvl2pPr indent="-317500" lvl="1" marL="914400" rtl="0">
              <a:lnSpc>
                <a:spcPct val="100000"/>
              </a:lnSpc>
              <a:spcBef>
                <a:spcPts val="1600"/>
              </a:spcBef>
              <a:spcAft>
                <a:spcPts val="0"/>
              </a:spcAft>
              <a:buSzPts val="1400"/>
              <a:buChar char="○"/>
              <a:defRPr/>
            </a:lvl2pPr>
            <a:lvl3pPr indent="-317500" lvl="2" marL="1371600" rtl="0">
              <a:lnSpc>
                <a:spcPct val="100000"/>
              </a:lnSpc>
              <a:spcBef>
                <a:spcPts val="1600"/>
              </a:spcBef>
              <a:spcAft>
                <a:spcPts val="0"/>
              </a:spcAft>
              <a:buSzPts val="1400"/>
              <a:buChar char="■"/>
              <a:defRPr/>
            </a:lvl3pPr>
            <a:lvl4pPr indent="-317500" lvl="3" marL="1828800" rtl="0">
              <a:lnSpc>
                <a:spcPct val="100000"/>
              </a:lnSpc>
              <a:spcBef>
                <a:spcPts val="1600"/>
              </a:spcBef>
              <a:spcAft>
                <a:spcPts val="0"/>
              </a:spcAft>
              <a:buSzPts val="1400"/>
              <a:buChar char="●"/>
              <a:defRPr/>
            </a:lvl4pPr>
            <a:lvl5pPr indent="-317500" lvl="4" marL="2286000" rtl="0">
              <a:lnSpc>
                <a:spcPct val="100000"/>
              </a:lnSpc>
              <a:spcBef>
                <a:spcPts val="1600"/>
              </a:spcBef>
              <a:spcAft>
                <a:spcPts val="0"/>
              </a:spcAft>
              <a:buSzPts val="1400"/>
              <a:buChar char="○"/>
              <a:defRPr/>
            </a:lvl5pPr>
            <a:lvl6pPr indent="-317500" lvl="5" marL="2743200" rtl="0">
              <a:lnSpc>
                <a:spcPct val="100000"/>
              </a:lnSpc>
              <a:spcBef>
                <a:spcPts val="1600"/>
              </a:spcBef>
              <a:spcAft>
                <a:spcPts val="0"/>
              </a:spcAft>
              <a:buSzPts val="1400"/>
              <a:buChar char="■"/>
              <a:defRPr/>
            </a:lvl6pPr>
            <a:lvl7pPr indent="-317500" lvl="6" marL="3200400" rtl="0">
              <a:lnSpc>
                <a:spcPct val="100000"/>
              </a:lnSpc>
              <a:spcBef>
                <a:spcPts val="1600"/>
              </a:spcBef>
              <a:spcAft>
                <a:spcPts val="0"/>
              </a:spcAft>
              <a:buSzPts val="1400"/>
              <a:buChar char="●"/>
              <a:defRPr/>
            </a:lvl7pPr>
            <a:lvl8pPr indent="-317500" lvl="7" marL="3657600" rtl="0">
              <a:lnSpc>
                <a:spcPct val="100000"/>
              </a:lnSpc>
              <a:spcBef>
                <a:spcPts val="1600"/>
              </a:spcBef>
              <a:spcAft>
                <a:spcPts val="0"/>
              </a:spcAft>
              <a:buSzPts val="1400"/>
              <a:buChar char="○"/>
              <a:defRPr/>
            </a:lvl8pPr>
            <a:lvl9pPr indent="-317500" lvl="8" marL="4114800" rtl="0">
              <a:lnSpc>
                <a:spcPct val="100000"/>
              </a:lnSpc>
              <a:spcBef>
                <a:spcPts val="1600"/>
              </a:spcBef>
              <a:spcAft>
                <a:spcPts val="1600"/>
              </a:spcAft>
              <a:buSzPts val="1400"/>
              <a:buChar char="■"/>
              <a:defRPr/>
            </a:lvl9pPr>
          </a:lstStyle>
          <a:p/>
        </p:txBody>
      </p:sp>
      <p:sp>
        <p:nvSpPr>
          <p:cNvPr id="1146" name="Google Shape;1146;p23"/>
          <p:cNvSpPr/>
          <p:nvPr/>
        </p:nvSpPr>
        <p:spPr>
          <a:xfrm flipH="1" rot="9343577">
            <a:off x="8286023" y="3475857"/>
            <a:ext cx="793882" cy="1327262"/>
          </a:xfrm>
          <a:custGeom>
            <a:rect b="b" l="l" r="r" t="t"/>
            <a:pathLst>
              <a:path extrusionOk="0" h="53090" w="31755">
                <a:moveTo>
                  <a:pt x="700" y="1"/>
                </a:moveTo>
                <a:cubicBezTo>
                  <a:pt x="541" y="1"/>
                  <a:pt x="394" y="59"/>
                  <a:pt x="275" y="160"/>
                </a:cubicBezTo>
                <a:cubicBezTo>
                  <a:pt x="144" y="279"/>
                  <a:pt x="60" y="458"/>
                  <a:pt x="36" y="672"/>
                </a:cubicBezTo>
                <a:cubicBezTo>
                  <a:pt x="1" y="1112"/>
                  <a:pt x="60" y="1565"/>
                  <a:pt x="84" y="2017"/>
                </a:cubicBezTo>
                <a:cubicBezTo>
                  <a:pt x="191" y="3482"/>
                  <a:pt x="203" y="4982"/>
                  <a:pt x="382" y="6423"/>
                </a:cubicBezTo>
                <a:cubicBezTo>
                  <a:pt x="727" y="9149"/>
                  <a:pt x="1572" y="11947"/>
                  <a:pt x="2477" y="14614"/>
                </a:cubicBezTo>
                <a:cubicBezTo>
                  <a:pt x="2644" y="15102"/>
                  <a:pt x="2823" y="15590"/>
                  <a:pt x="2989" y="16067"/>
                </a:cubicBezTo>
                <a:cubicBezTo>
                  <a:pt x="3120" y="16448"/>
                  <a:pt x="3251" y="16817"/>
                  <a:pt x="3370" y="17174"/>
                </a:cubicBezTo>
                <a:cubicBezTo>
                  <a:pt x="4323" y="19936"/>
                  <a:pt x="5620" y="22436"/>
                  <a:pt x="7144" y="24711"/>
                </a:cubicBezTo>
                <a:cubicBezTo>
                  <a:pt x="7383" y="25103"/>
                  <a:pt x="7645" y="25473"/>
                  <a:pt x="7895" y="25842"/>
                </a:cubicBezTo>
                <a:cubicBezTo>
                  <a:pt x="9359" y="27913"/>
                  <a:pt x="10966" y="29854"/>
                  <a:pt x="12657" y="31723"/>
                </a:cubicBezTo>
                <a:cubicBezTo>
                  <a:pt x="12943" y="32057"/>
                  <a:pt x="13229" y="32366"/>
                  <a:pt x="13526" y="32676"/>
                </a:cubicBezTo>
                <a:cubicBezTo>
                  <a:pt x="15026" y="34319"/>
                  <a:pt x="16586" y="35891"/>
                  <a:pt x="18134" y="37486"/>
                </a:cubicBezTo>
                <a:cubicBezTo>
                  <a:pt x="18408" y="37772"/>
                  <a:pt x="18694" y="38046"/>
                  <a:pt x="18955" y="38331"/>
                </a:cubicBezTo>
                <a:cubicBezTo>
                  <a:pt x="20563" y="39998"/>
                  <a:pt x="22158" y="41677"/>
                  <a:pt x="23658" y="43439"/>
                </a:cubicBezTo>
                <a:cubicBezTo>
                  <a:pt x="23932" y="43772"/>
                  <a:pt x="24206" y="44094"/>
                  <a:pt x="24480" y="44415"/>
                </a:cubicBezTo>
                <a:cubicBezTo>
                  <a:pt x="25552" y="45713"/>
                  <a:pt x="26564" y="47059"/>
                  <a:pt x="27504" y="48452"/>
                </a:cubicBezTo>
                <a:cubicBezTo>
                  <a:pt x="28421" y="49845"/>
                  <a:pt x="29290" y="51238"/>
                  <a:pt x="30028" y="52726"/>
                </a:cubicBezTo>
                <a:cubicBezTo>
                  <a:pt x="30100" y="52869"/>
                  <a:pt x="30207" y="52964"/>
                  <a:pt x="30326" y="53024"/>
                </a:cubicBezTo>
                <a:cubicBezTo>
                  <a:pt x="30411" y="53068"/>
                  <a:pt x="30505" y="53089"/>
                  <a:pt x="30598" y="53089"/>
                </a:cubicBezTo>
                <a:cubicBezTo>
                  <a:pt x="30780" y="53089"/>
                  <a:pt x="30962" y="53010"/>
                  <a:pt x="31088" y="52869"/>
                </a:cubicBezTo>
                <a:cubicBezTo>
                  <a:pt x="31195" y="52774"/>
                  <a:pt x="31267" y="52619"/>
                  <a:pt x="31278" y="52452"/>
                </a:cubicBezTo>
                <a:cubicBezTo>
                  <a:pt x="31755" y="48654"/>
                  <a:pt x="31255" y="44713"/>
                  <a:pt x="30600" y="40963"/>
                </a:cubicBezTo>
                <a:cubicBezTo>
                  <a:pt x="30540" y="40593"/>
                  <a:pt x="30481" y="40224"/>
                  <a:pt x="30397" y="39855"/>
                </a:cubicBezTo>
                <a:cubicBezTo>
                  <a:pt x="30362" y="39641"/>
                  <a:pt x="30326" y="39439"/>
                  <a:pt x="30278" y="39224"/>
                </a:cubicBezTo>
                <a:cubicBezTo>
                  <a:pt x="29969" y="37474"/>
                  <a:pt x="29600" y="35688"/>
                  <a:pt x="29183" y="33902"/>
                </a:cubicBezTo>
                <a:cubicBezTo>
                  <a:pt x="29088" y="33545"/>
                  <a:pt x="29004" y="33164"/>
                  <a:pt x="28909" y="32795"/>
                </a:cubicBezTo>
                <a:cubicBezTo>
                  <a:pt x="28219" y="29937"/>
                  <a:pt x="27385" y="27068"/>
                  <a:pt x="26337" y="24318"/>
                </a:cubicBezTo>
                <a:cubicBezTo>
                  <a:pt x="26194" y="23913"/>
                  <a:pt x="26040" y="23532"/>
                  <a:pt x="25873" y="23127"/>
                </a:cubicBezTo>
                <a:cubicBezTo>
                  <a:pt x="25075" y="21127"/>
                  <a:pt x="24170" y="19210"/>
                  <a:pt x="23135" y="17376"/>
                </a:cubicBezTo>
                <a:cubicBezTo>
                  <a:pt x="22896" y="16960"/>
                  <a:pt x="22658" y="16543"/>
                  <a:pt x="22408" y="16150"/>
                </a:cubicBezTo>
                <a:cubicBezTo>
                  <a:pt x="20670" y="13316"/>
                  <a:pt x="18598" y="10768"/>
                  <a:pt x="16098" y="8649"/>
                </a:cubicBezTo>
                <a:cubicBezTo>
                  <a:pt x="15717" y="8316"/>
                  <a:pt x="15312" y="7982"/>
                  <a:pt x="14895" y="7673"/>
                </a:cubicBezTo>
                <a:cubicBezTo>
                  <a:pt x="14836" y="7637"/>
                  <a:pt x="14788" y="7601"/>
                  <a:pt x="14729" y="7554"/>
                </a:cubicBezTo>
                <a:cubicBezTo>
                  <a:pt x="11455" y="5113"/>
                  <a:pt x="7597" y="3422"/>
                  <a:pt x="4001" y="1577"/>
                </a:cubicBezTo>
                <a:cubicBezTo>
                  <a:pt x="3715" y="1422"/>
                  <a:pt x="2834" y="874"/>
                  <a:pt x="1989" y="458"/>
                </a:cubicBezTo>
                <a:cubicBezTo>
                  <a:pt x="1584" y="255"/>
                  <a:pt x="1191" y="88"/>
                  <a:pt x="846" y="17"/>
                </a:cubicBezTo>
                <a:cubicBezTo>
                  <a:pt x="797" y="6"/>
                  <a:pt x="748" y="1"/>
                  <a:pt x="70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7" name="Google Shape;1147;p23"/>
          <p:cNvSpPr/>
          <p:nvPr/>
        </p:nvSpPr>
        <p:spPr>
          <a:xfrm flipH="1" rot="9343577">
            <a:off x="8254848" y="3562771"/>
            <a:ext cx="858458" cy="1548939"/>
          </a:xfrm>
          <a:custGeom>
            <a:rect b="b" l="l" r="r" t="t"/>
            <a:pathLst>
              <a:path extrusionOk="0" h="61957" w="34338">
                <a:moveTo>
                  <a:pt x="938" y="1"/>
                </a:moveTo>
                <a:cubicBezTo>
                  <a:pt x="485" y="1"/>
                  <a:pt x="1" y="425"/>
                  <a:pt x="191" y="995"/>
                </a:cubicBezTo>
                <a:cubicBezTo>
                  <a:pt x="1131" y="3758"/>
                  <a:pt x="2251" y="6436"/>
                  <a:pt x="3525" y="9044"/>
                </a:cubicBezTo>
                <a:cubicBezTo>
                  <a:pt x="4977" y="12009"/>
                  <a:pt x="6608" y="14890"/>
                  <a:pt x="8370" y="17712"/>
                </a:cubicBezTo>
                <a:cubicBezTo>
                  <a:pt x="8192" y="18045"/>
                  <a:pt x="8049" y="18438"/>
                  <a:pt x="7906" y="18748"/>
                </a:cubicBezTo>
                <a:cubicBezTo>
                  <a:pt x="7180" y="20331"/>
                  <a:pt x="6454" y="21903"/>
                  <a:pt x="5727" y="23462"/>
                </a:cubicBezTo>
                <a:cubicBezTo>
                  <a:pt x="5894" y="23962"/>
                  <a:pt x="6073" y="24451"/>
                  <a:pt x="6239" y="24927"/>
                </a:cubicBezTo>
                <a:cubicBezTo>
                  <a:pt x="6954" y="23379"/>
                  <a:pt x="7644" y="21819"/>
                  <a:pt x="8359" y="20271"/>
                </a:cubicBezTo>
                <a:cubicBezTo>
                  <a:pt x="8525" y="19890"/>
                  <a:pt x="8704" y="19521"/>
                  <a:pt x="8870" y="19152"/>
                </a:cubicBezTo>
                <a:cubicBezTo>
                  <a:pt x="8918" y="19033"/>
                  <a:pt x="8978" y="18902"/>
                  <a:pt x="9037" y="18748"/>
                </a:cubicBezTo>
                <a:cubicBezTo>
                  <a:pt x="10418" y="20938"/>
                  <a:pt x="11883" y="23093"/>
                  <a:pt x="13347" y="25236"/>
                </a:cubicBezTo>
                <a:cubicBezTo>
                  <a:pt x="13323" y="25344"/>
                  <a:pt x="13276" y="25451"/>
                  <a:pt x="13240" y="25546"/>
                </a:cubicBezTo>
                <a:cubicBezTo>
                  <a:pt x="12550" y="27546"/>
                  <a:pt x="11835" y="29558"/>
                  <a:pt x="11133" y="31547"/>
                </a:cubicBezTo>
                <a:cubicBezTo>
                  <a:pt x="10895" y="32237"/>
                  <a:pt x="10645" y="32928"/>
                  <a:pt x="10383" y="33618"/>
                </a:cubicBezTo>
                <a:cubicBezTo>
                  <a:pt x="10645" y="33999"/>
                  <a:pt x="10895" y="34380"/>
                  <a:pt x="11145" y="34749"/>
                </a:cubicBezTo>
                <a:cubicBezTo>
                  <a:pt x="11335" y="34166"/>
                  <a:pt x="11537" y="33606"/>
                  <a:pt x="11740" y="33035"/>
                </a:cubicBezTo>
                <a:lnTo>
                  <a:pt x="13752" y="27320"/>
                </a:lnTo>
                <a:cubicBezTo>
                  <a:pt x="13871" y="26975"/>
                  <a:pt x="13990" y="26653"/>
                  <a:pt x="14109" y="26308"/>
                </a:cubicBezTo>
                <a:cubicBezTo>
                  <a:pt x="15324" y="28082"/>
                  <a:pt x="16586" y="29832"/>
                  <a:pt x="17812" y="31594"/>
                </a:cubicBezTo>
                <a:cubicBezTo>
                  <a:pt x="17383" y="33999"/>
                  <a:pt x="16800" y="36393"/>
                  <a:pt x="16300" y="38798"/>
                </a:cubicBezTo>
                <a:cubicBezTo>
                  <a:pt x="16157" y="39405"/>
                  <a:pt x="16038" y="40000"/>
                  <a:pt x="15907" y="40607"/>
                </a:cubicBezTo>
                <a:cubicBezTo>
                  <a:pt x="16193" y="40929"/>
                  <a:pt x="16490" y="41250"/>
                  <a:pt x="16776" y="41560"/>
                </a:cubicBezTo>
                <a:cubicBezTo>
                  <a:pt x="16955" y="40703"/>
                  <a:pt x="17145" y="39822"/>
                  <a:pt x="17324" y="38952"/>
                </a:cubicBezTo>
                <a:cubicBezTo>
                  <a:pt x="17753" y="36904"/>
                  <a:pt x="18157" y="34821"/>
                  <a:pt x="18622" y="32761"/>
                </a:cubicBezTo>
                <a:cubicBezTo>
                  <a:pt x="20372" y="35297"/>
                  <a:pt x="22110" y="37845"/>
                  <a:pt x="23765" y="40429"/>
                </a:cubicBezTo>
                <a:lnTo>
                  <a:pt x="23682" y="40655"/>
                </a:lnTo>
                <a:cubicBezTo>
                  <a:pt x="23479" y="41155"/>
                  <a:pt x="23289" y="41667"/>
                  <a:pt x="23087" y="42179"/>
                </a:cubicBezTo>
                <a:cubicBezTo>
                  <a:pt x="22694" y="43143"/>
                  <a:pt x="22289" y="44120"/>
                  <a:pt x="21896" y="45096"/>
                </a:cubicBezTo>
                <a:cubicBezTo>
                  <a:pt x="21717" y="45513"/>
                  <a:pt x="21551" y="45941"/>
                  <a:pt x="21384" y="46370"/>
                </a:cubicBezTo>
                <a:cubicBezTo>
                  <a:pt x="21658" y="46656"/>
                  <a:pt x="21932" y="46941"/>
                  <a:pt x="22205" y="47215"/>
                </a:cubicBezTo>
                <a:lnTo>
                  <a:pt x="22610" y="46191"/>
                </a:lnTo>
                <a:cubicBezTo>
                  <a:pt x="22979" y="45239"/>
                  <a:pt x="23348" y="44298"/>
                  <a:pt x="23718" y="43346"/>
                </a:cubicBezTo>
                <a:cubicBezTo>
                  <a:pt x="23896" y="42905"/>
                  <a:pt x="24063" y="42477"/>
                  <a:pt x="24241" y="42024"/>
                </a:cubicBezTo>
                <a:cubicBezTo>
                  <a:pt x="24301" y="41857"/>
                  <a:pt x="24372" y="41703"/>
                  <a:pt x="24456" y="41536"/>
                </a:cubicBezTo>
                <a:cubicBezTo>
                  <a:pt x="25658" y="43453"/>
                  <a:pt x="26813" y="45394"/>
                  <a:pt x="27909" y="47370"/>
                </a:cubicBezTo>
                <a:cubicBezTo>
                  <a:pt x="27551" y="48966"/>
                  <a:pt x="27218" y="50549"/>
                  <a:pt x="26932" y="52144"/>
                </a:cubicBezTo>
                <a:cubicBezTo>
                  <a:pt x="26920" y="52204"/>
                  <a:pt x="26920" y="52264"/>
                  <a:pt x="26908" y="52311"/>
                </a:cubicBezTo>
                <a:cubicBezTo>
                  <a:pt x="27194" y="52633"/>
                  <a:pt x="27456" y="52966"/>
                  <a:pt x="27730" y="53287"/>
                </a:cubicBezTo>
                <a:cubicBezTo>
                  <a:pt x="27790" y="52966"/>
                  <a:pt x="27849" y="52621"/>
                  <a:pt x="27909" y="52299"/>
                </a:cubicBezTo>
                <a:cubicBezTo>
                  <a:pt x="28123" y="51085"/>
                  <a:pt x="28361" y="49894"/>
                  <a:pt x="28623" y="48704"/>
                </a:cubicBezTo>
                <a:cubicBezTo>
                  <a:pt x="28754" y="48966"/>
                  <a:pt x="28897" y="49227"/>
                  <a:pt x="29040" y="49501"/>
                </a:cubicBezTo>
                <a:cubicBezTo>
                  <a:pt x="30242" y="51823"/>
                  <a:pt x="31361" y="54180"/>
                  <a:pt x="32219" y="56645"/>
                </a:cubicBezTo>
                <a:cubicBezTo>
                  <a:pt x="32814" y="58348"/>
                  <a:pt x="33266" y="60110"/>
                  <a:pt x="33576" y="61896"/>
                </a:cubicBezTo>
                <a:cubicBezTo>
                  <a:pt x="33661" y="61936"/>
                  <a:pt x="33755" y="61956"/>
                  <a:pt x="33849" y="61956"/>
                </a:cubicBezTo>
                <a:cubicBezTo>
                  <a:pt x="34030" y="61956"/>
                  <a:pt x="34212" y="61882"/>
                  <a:pt x="34338" y="61741"/>
                </a:cubicBezTo>
                <a:cubicBezTo>
                  <a:pt x="34064" y="57990"/>
                  <a:pt x="32564" y="54299"/>
                  <a:pt x="30980" y="50954"/>
                </a:cubicBezTo>
                <a:cubicBezTo>
                  <a:pt x="30540" y="50001"/>
                  <a:pt x="30064" y="49061"/>
                  <a:pt x="29587" y="48132"/>
                </a:cubicBezTo>
                <a:lnTo>
                  <a:pt x="29587" y="48132"/>
                </a:lnTo>
                <a:cubicBezTo>
                  <a:pt x="30707" y="48573"/>
                  <a:pt x="31814" y="49037"/>
                  <a:pt x="32933" y="49477"/>
                </a:cubicBezTo>
                <a:cubicBezTo>
                  <a:pt x="33243" y="49597"/>
                  <a:pt x="33540" y="49739"/>
                  <a:pt x="33838" y="49858"/>
                </a:cubicBezTo>
                <a:cubicBezTo>
                  <a:pt x="33778" y="49477"/>
                  <a:pt x="33707" y="49108"/>
                  <a:pt x="33647" y="48739"/>
                </a:cubicBezTo>
                <a:cubicBezTo>
                  <a:pt x="33540" y="48692"/>
                  <a:pt x="33421" y="48632"/>
                  <a:pt x="33326" y="48585"/>
                </a:cubicBezTo>
                <a:cubicBezTo>
                  <a:pt x="31861" y="47918"/>
                  <a:pt x="30361" y="47334"/>
                  <a:pt x="28873" y="46763"/>
                </a:cubicBezTo>
                <a:cubicBezTo>
                  <a:pt x="27813" y="44810"/>
                  <a:pt x="26694" y="42905"/>
                  <a:pt x="25527" y="41024"/>
                </a:cubicBezTo>
                <a:lnTo>
                  <a:pt x="25527" y="41024"/>
                </a:lnTo>
                <a:cubicBezTo>
                  <a:pt x="25658" y="41060"/>
                  <a:pt x="25789" y="41107"/>
                  <a:pt x="25920" y="41131"/>
                </a:cubicBezTo>
                <a:cubicBezTo>
                  <a:pt x="26385" y="41250"/>
                  <a:pt x="26861" y="41381"/>
                  <a:pt x="27325" y="41500"/>
                </a:cubicBezTo>
                <a:cubicBezTo>
                  <a:pt x="28290" y="41762"/>
                  <a:pt x="29242" y="42024"/>
                  <a:pt x="30206" y="42262"/>
                </a:cubicBezTo>
                <a:cubicBezTo>
                  <a:pt x="30945" y="42441"/>
                  <a:pt x="31683" y="42619"/>
                  <a:pt x="32409" y="42786"/>
                </a:cubicBezTo>
                <a:cubicBezTo>
                  <a:pt x="32326" y="42417"/>
                  <a:pt x="32242" y="42060"/>
                  <a:pt x="32147" y="41679"/>
                </a:cubicBezTo>
                <a:lnTo>
                  <a:pt x="30266" y="41143"/>
                </a:lnTo>
                <a:cubicBezTo>
                  <a:pt x="29218" y="40845"/>
                  <a:pt x="28147" y="40595"/>
                  <a:pt x="27075" y="40333"/>
                </a:cubicBezTo>
                <a:cubicBezTo>
                  <a:pt x="26539" y="40191"/>
                  <a:pt x="26004" y="40060"/>
                  <a:pt x="25480" y="39929"/>
                </a:cubicBezTo>
                <a:cubicBezTo>
                  <a:pt x="25230" y="39869"/>
                  <a:pt x="24956" y="39762"/>
                  <a:pt x="24706" y="39750"/>
                </a:cubicBezTo>
                <a:cubicBezTo>
                  <a:pt x="24480" y="39393"/>
                  <a:pt x="24253" y="39036"/>
                  <a:pt x="24027" y="38690"/>
                </a:cubicBezTo>
                <a:cubicBezTo>
                  <a:pt x="22563" y="36440"/>
                  <a:pt x="21051" y="34214"/>
                  <a:pt x="19527" y="32011"/>
                </a:cubicBezTo>
                <a:lnTo>
                  <a:pt x="19527" y="32011"/>
                </a:lnTo>
                <a:cubicBezTo>
                  <a:pt x="21598" y="32154"/>
                  <a:pt x="23658" y="32333"/>
                  <a:pt x="25718" y="32618"/>
                </a:cubicBezTo>
                <a:cubicBezTo>
                  <a:pt x="27016" y="32797"/>
                  <a:pt x="28290" y="33011"/>
                  <a:pt x="29575" y="33214"/>
                </a:cubicBezTo>
                <a:cubicBezTo>
                  <a:pt x="29421" y="32809"/>
                  <a:pt x="29278" y="32416"/>
                  <a:pt x="29111" y="32023"/>
                </a:cubicBezTo>
                <a:cubicBezTo>
                  <a:pt x="28051" y="31785"/>
                  <a:pt x="26980" y="31594"/>
                  <a:pt x="25896" y="31440"/>
                </a:cubicBezTo>
                <a:cubicBezTo>
                  <a:pt x="23515" y="31082"/>
                  <a:pt x="21134" y="30868"/>
                  <a:pt x="18729" y="30844"/>
                </a:cubicBezTo>
                <a:cubicBezTo>
                  <a:pt x="17479" y="29046"/>
                  <a:pt x="16240" y="27249"/>
                  <a:pt x="15002" y="25451"/>
                </a:cubicBezTo>
                <a:lnTo>
                  <a:pt x="15252" y="25451"/>
                </a:lnTo>
                <a:cubicBezTo>
                  <a:pt x="15916" y="25410"/>
                  <a:pt x="16573" y="25386"/>
                  <a:pt x="17230" y="25386"/>
                </a:cubicBezTo>
                <a:cubicBezTo>
                  <a:pt x="17539" y="25386"/>
                  <a:pt x="17848" y="25392"/>
                  <a:pt x="18157" y="25403"/>
                </a:cubicBezTo>
                <a:cubicBezTo>
                  <a:pt x="20003" y="25451"/>
                  <a:pt x="21836" y="25653"/>
                  <a:pt x="23670" y="25951"/>
                </a:cubicBezTo>
                <a:cubicBezTo>
                  <a:pt x="24563" y="26082"/>
                  <a:pt x="25468" y="26225"/>
                  <a:pt x="26373" y="26296"/>
                </a:cubicBezTo>
                <a:cubicBezTo>
                  <a:pt x="26135" y="25879"/>
                  <a:pt x="25896" y="25463"/>
                  <a:pt x="25646" y="25058"/>
                </a:cubicBezTo>
                <a:cubicBezTo>
                  <a:pt x="25111" y="24986"/>
                  <a:pt x="24575" y="24891"/>
                  <a:pt x="24027" y="24808"/>
                </a:cubicBezTo>
                <a:cubicBezTo>
                  <a:pt x="22086" y="24498"/>
                  <a:pt x="20158" y="24236"/>
                  <a:pt x="18193" y="24224"/>
                </a:cubicBezTo>
                <a:cubicBezTo>
                  <a:pt x="18092" y="24223"/>
                  <a:pt x="17991" y="24223"/>
                  <a:pt x="17890" y="24223"/>
                </a:cubicBezTo>
                <a:cubicBezTo>
                  <a:pt x="17003" y="24223"/>
                  <a:pt x="16117" y="24269"/>
                  <a:pt x="15240" y="24343"/>
                </a:cubicBezTo>
                <a:cubicBezTo>
                  <a:pt x="14943" y="24379"/>
                  <a:pt x="14621" y="24379"/>
                  <a:pt x="14300" y="24439"/>
                </a:cubicBezTo>
                <a:cubicBezTo>
                  <a:pt x="12823" y="22272"/>
                  <a:pt x="11407" y="20093"/>
                  <a:pt x="10013" y="17866"/>
                </a:cubicBezTo>
                <a:cubicBezTo>
                  <a:pt x="10299" y="17843"/>
                  <a:pt x="10597" y="17855"/>
                  <a:pt x="10811" y="17843"/>
                </a:cubicBezTo>
                <a:cubicBezTo>
                  <a:pt x="11240" y="17807"/>
                  <a:pt x="11668" y="17771"/>
                  <a:pt x="12097" y="17735"/>
                </a:cubicBezTo>
                <a:cubicBezTo>
                  <a:pt x="13424" y="17623"/>
                  <a:pt x="14714" y="17585"/>
                  <a:pt x="16013" y="17585"/>
                </a:cubicBezTo>
                <a:cubicBezTo>
                  <a:pt x="16370" y="17585"/>
                  <a:pt x="16727" y="17587"/>
                  <a:pt x="17086" y="17593"/>
                </a:cubicBezTo>
                <a:cubicBezTo>
                  <a:pt x="17848" y="17593"/>
                  <a:pt x="18586" y="17593"/>
                  <a:pt x="19336" y="17533"/>
                </a:cubicBezTo>
                <a:cubicBezTo>
                  <a:pt x="18943" y="17188"/>
                  <a:pt x="18550" y="16866"/>
                  <a:pt x="18134" y="16557"/>
                </a:cubicBezTo>
                <a:lnTo>
                  <a:pt x="17098" y="16521"/>
                </a:lnTo>
                <a:cubicBezTo>
                  <a:pt x="16246" y="16473"/>
                  <a:pt x="15392" y="16444"/>
                  <a:pt x="14536" y="16444"/>
                </a:cubicBezTo>
                <a:cubicBezTo>
                  <a:pt x="13681" y="16444"/>
                  <a:pt x="12823" y="16473"/>
                  <a:pt x="11966" y="16545"/>
                </a:cubicBezTo>
                <a:cubicBezTo>
                  <a:pt x="11121" y="16616"/>
                  <a:pt x="10228" y="16652"/>
                  <a:pt x="9394" y="16819"/>
                </a:cubicBezTo>
                <a:cubicBezTo>
                  <a:pt x="9001" y="16176"/>
                  <a:pt x="8620" y="15521"/>
                  <a:pt x="8228" y="14866"/>
                </a:cubicBezTo>
                <a:cubicBezTo>
                  <a:pt x="7180" y="13044"/>
                  <a:pt x="6168" y="11199"/>
                  <a:pt x="5239" y="9330"/>
                </a:cubicBezTo>
                <a:cubicBezTo>
                  <a:pt x="3822" y="6460"/>
                  <a:pt x="2560" y="3508"/>
                  <a:pt x="1548" y="460"/>
                </a:cubicBezTo>
                <a:cubicBezTo>
                  <a:pt x="1441" y="137"/>
                  <a:pt x="1194" y="1"/>
                  <a:pt x="93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48" name="Google Shape;1148;p23"/>
          <p:cNvGrpSpPr/>
          <p:nvPr/>
        </p:nvGrpSpPr>
        <p:grpSpPr>
          <a:xfrm>
            <a:off x="9" y="-9"/>
            <a:ext cx="763397" cy="646153"/>
            <a:chOff x="8351384" y="752041"/>
            <a:chExt cx="763397" cy="646153"/>
          </a:xfrm>
        </p:grpSpPr>
        <p:sp>
          <p:nvSpPr>
            <p:cNvPr id="1149" name="Google Shape;1149;p23"/>
            <p:cNvSpPr/>
            <p:nvPr/>
          </p:nvSpPr>
          <p:spPr>
            <a:xfrm>
              <a:off x="8775472" y="1160773"/>
              <a:ext cx="143434" cy="74903"/>
            </a:xfrm>
            <a:custGeom>
              <a:rect b="b" l="l" r="r" t="t"/>
              <a:pathLst>
                <a:path extrusionOk="0" h="2351" w="4502">
                  <a:moveTo>
                    <a:pt x="1189" y="1003"/>
                  </a:moveTo>
                  <a:cubicBezTo>
                    <a:pt x="1173" y="1084"/>
                    <a:pt x="1170" y="1161"/>
                    <a:pt x="1177" y="1235"/>
                  </a:cubicBezTo>
                  <a:lnTo>
                    <a:pt x="1177" y="1235"/>
                  </a:lnTo>
                  <a:cubicBezTo>
                    <a:pt x="1129" y="1189"/>
                    <a:pt x="1083" y="1141"/>
                    <a:pt x="1040" y="1090"/>
                  </a:cubicBezTo>
                  <a:lnTo>
                    <a:pt x="1040" y="1090"/>
                  </a:lnTo>
                  <a:cubicBezTo>
                    <a:pt x="1089" y="1059"/>
                    <a:pt x="1139" y="1030"/>
                    <a:pt x="1189" y="1003"/>
                  </a:cubicBezTo>
                  <a:close/>
                  <a:moveTo>
                    <a:pt x="2307" y="713"/>
                  </a:moveTo>
                  <a:cubicBezTo>
                    <a:pt x="2539" y="713"/>
                    <a:pt x="2776" y="748"/>
                    <a:pt x="3013" y="821"/>
                  </a:cubicBezTo>
                  <a:lnTo>
                    <a:pt x="3013" y="821"/>
                  </a:lnTo>
                  <a:cubicBezTo>
                    <a:pt x="3207" y="955"/>
                    <a:pt x="3386" y="1139"/>
                    <a:pt x="3524" y="1291"/>
                  </a:cubicBezTo>
                  <a:lnTo>
                    <a:pt x="3524" y="1291"/>
                  </a:lnTo>
                  <a:cubicBezTo>
                    <a:pt x="3370" y="1439"/>
                    <a:pt x="3196" y="1549"/>
                    <a:pt x="3011" y="1621"/>
                  </a:cubicBezTo>
                  <a:lnTo>
                    <a:pt x="3011" y="1621"/>
                  </a:lnTo>
                  <a:cubicBezTo>
                    <a:pt x="3175" y="1391"/>
                    <a:pt x="2940" y="1261"/>
                    <a:pt x="2681" y="1261"/>
                  </a:cubicBezTo>
                  <a:cubicBezTo>
                    <a:pt x="2522" y="1261"/>
                    <a:pt x="2354" y="1309"/>
                    <a:pt x="2263" y="1414"/>
                  </a:cubicBezTo>
                  <a:cubicBezTo>
                    <a:pt x="2387" y="1268"/>
                    <a:pt x="1595" y="1004"/>
                    <a:pt x="2223" y="714"/>
                  </a:cubicBezTo>
                  <a:lnTo>
                    <a:pt x="2223" y="714"/>
                  </a:lnTo>
                  <a:cubicBezTo>
                    <a:pt x="2251" y="713"/>
                    <a:pt x="2279" y="713"/>
                    <a:pt x="2307" y="713"/>
                  </a:cubicBezTo>
                  <a:close/>
                  <a:moveTo>
                    <a:pt x="2607" y="1"/>
                  </a:moveTo>
                  <a:cubicBezTo>
                    <a:pt x="2453" y="1"/>
                    <a:pt x="2289" y="26"/>
                    <a:pt x="2129" y="75"/>
                  </a:cubicBezTo>
                  <a:lnTo>
                    <a:pt x="2129" y="75"/>
                  </a:lnTo>
                  <a:cubicBezTo>
                    <a:pt x="1438" y="137"/>
                    <a:pt x="769" y="404"/>
                    <a:pt x="203" y="854"/>
                  </a:cubicBezTo>
                  <a:cubicBezTo>
                    <a:pt x="84" y="961"/>
                    <a:pt x="1" y="1092"/>
                    <a:pt x="108" y="1247"/>
                  </a:cubicBezTo>
                  <a:cubicBezTo>
                    <a:pt x="571" y="1993"/>
                    <a:pt x="1396" y="2350"/>
                    <a:pt x="2233" y="2350"/>
                  </a:cubicBezTo>
                  <a:cubicBezTo>
                    <a:pt x="3052" y="2350"/>
                    <a:pt x="3882" y="2008"/>
                    <a:pt x="4394" y="1354"/>
                  </a:cubicBezTo>
                  <a:cubicBezTo>
                    <a:pt x="4453" y="1259"/>
                    <a:pt x="4501" y="1128"/>
                    <a:pt x="4418" y="1033"/>
                  </a:cubicBezTo>
                  <a:cubicBezTo>
                    <a:pt x="4242" y="844"/>
                    <a:pt x="4061" y="665"/>
                    <a:pt x="3866" y="510"/>
                  </a:cubicBezTo>
                  <a:lnTo>
                    <a:pt x="3866" y="510"/>
                  </a:lnTo>
                  <a:cubicBezTo>
                    <a:pt x="3879" y="422"/>
                    <a:pt x="3829" y="338"/>
                    <a:pt x="3680" y="283"/>
                  </a:cubicBezTo>
                  <a:cubicBezTo>
                    <a:pt x="3559" y="238"/>
                    <a:pt x="3437" y="200"/>
                    <a:pt x="3314" y="169"/>
                  </a:cubicBezTo>
                  <a:lnTo>
                    <a:pt x="3314" y="169"/>
                  </a:lnTo>
                  <a:cubicBezTo>
                    <a:pt x="3141" y="92"/>
                    <a:pt x="2954" y="37"/>
                    <a:pt x="2751" y="9"/>
                  </a:cubicBezTo>
                  <a:cubicBezTo>
                    <a:pt x="2704" y="4"/>
                    <a:pt x="2656" y="1"/>
                    <a:pt x="260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0" name="Google Shape;1150;p23"/>
            <p:cNvSpPr/>
            <p:nvPr/>
          </p:nvSpPr>
          <p:spPr>
            <a:xfrm>
              <a:off x="8910144" y="1312362"/>
              <a:ext cx="166022" cy="85831"/>
            </a:xfrm>
            <a:custGeom>
              <a:rect b="b" l="l" r="r" t="t"/>
              <a:pathLst>
                <a:path extrusionOk="0" h="2694" w="5211">
                  <a:moveTo>
                    <a:pt x="2586" y="666"/>
                  </a:moveTo>
                  <a:cubicBezTo>
                    <a:pt x="2792" y="666"/>
                    <a:pt x="3007" y="694"/>
                    <a:pt x="3203" y="728"/>
                  </a:cubicBezTo>
                  <a:cubicBezTo>
                    <a:pt x="3929" y="883"/>
                    <a:pt x="3989" y="1657"/>
                    <a:pt x="3453" y="2085"/>
                  </a:cubicBezTo>
                  <a:cubicBezTo>
                    <a:pt x="3336" y="2178"/>
                    <a:pt x="3195" y="2216"/>
                    <a:pt x="3040" y="2216"/>
                  </a:cubicBezTo>
                  <a:cubicBezTo>
                    <a:pt x="2568" y="2216"/>
                    <a:pt x="1974" y="1864"/>
                    <a:pt x="1591" y="1645"/>
                  </a:cubicBezTo>
                  <a:lnTo>
                    <a:pt x="1591" y="1645"/>
                  </a:lnTo>
                  <a:cubicBezTo>
                    <a:pt x="1696" y="1664"/>
                    <a:pt x="1809" y="1672"/>
                    <a:pt x="1923" y="1672"/>
                  </a:cubicBezTo>
                  <a:cubicBezTo>
                    <a:pt x="2266" y="1672"/>
                    <a:pt x="2619" y="1601"/>
                    <a:pt x="2810" y="1537"/>
                  </a:cubicBezTo>
                  <a:cubicBezTo>
                    <a:pt x="3254" y="1393"/>
                    <a:pt x="3224" y="1007"/>
                    <a:pt x="2867" y="1007"/>
                  </a:cubicBezTo>
                  <a:cubicBezTo>
                    <a:pt x="2812" y="1007"/>
                    <a:pt x="2749" y="1017"/>
                    <a:pt x="2679" y="1037"/>
                  </a:cubicBezTo>
                  <a:cubicBezTo>
                    <a:pt x="2548" y="1073"/>
                    <a:pt x="2405" y="1097"/>
                    <a:pt x="2262" y="1133"/>
                  </a:cubicBezTo>
                  <a:cubicBezTo>
                    <a:pt x="1965" y="835"/>
                    <a:pt x="1989" y="680"/>
                    <a:pt x="2346" y="680"/>
                  </a:cubicBezTo>
                  <a:cubicBezTo>
                    <a:pt x="2423" y="670"/>
                    <a:pt x="2504" y="666"/>
                    <a:pt x="2586" y="666"/>
                  </a:cubicBezTo>
                  <a:close/>
                  <a:moveTo>
                    <a:pt x="1922" y="1"/>
                  </a:moveTo>
                  <a:cubicBezTo>
                    <a:pt x="1488" y="1"/>
                    <a:pt x="1060" y="87"/>
                    <a:pt x="715" y="371"/>
                  </a:cubicBezTo>
                  <a:cubicBezTo>
                    <a:pt x="226" y="775"/>
                    <a:pt x="0" y="1478"/>
                    <a:pt x="607" y="1895"/>
                  </a:cubicBezTo>
                  <a:cubicBezTo>
                    <a:pt x="1249" y="2322"/>
                    <a:pt x="2120" y="2694"/>
                    <a:pt x="2917" y="2694"/>
                  </a:cubicBezTo>
                  <a:cubicBezTo>
                    <a:pt x="3584" y="2694"/>
                    <a:pt x="4199" y="2433"/>
                    <a:pt x="4584" y="1728"/>
                  </a:cubicBezTo>
                  <a:cubicBezTo>
                    <a:pt x="5211" y="598"/>
                    <a:pt x="3853" y="149"/>
                    <a:pt x="2837" y="135"/>
                  </a:cubicBezTo>
                  <a:lnTo>
                    <a:pt x="2837" y="135"/>
                  </a:lnTo>
                  <a:cubicBezTo>
                    <a:pt x="2796" y="101"/>
                    <a:pt x="2730" y="75"/>
                    <a:pt x="2632" y="61"/>
                  </a:cubicBezTo>
                  <a:cubicBezTo>
                    <a:pt x="2403" y="27"/>
                    <a:pt x="2162" y="1"/>
                    <a:pt x="192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1" name="Google Shape;1151;p23"/>
            <p:cNvSpPr/>
            <p:nvPr/>
          </p:nvSpPr>
          <p:spPr>
            <a:xfrm>
              <a:off x="8480353" y="1216623"/>
              <a:ext cx="143784" cy="76528"/>
            </a:xfrm>
            <a:custGeom>
              <a:rect b="b" l="l" r="r" t="t"/>
              <a:pathLst>
                <a:path extrusionOk="0" h="2402" w="4513">
                  <a:moveTo>
                    <a:pt x="1281" y="756"/>
                  </a:moveTo>
                  <a:lnTo>
                    <a:pt x="1281" y="756"/>
                  </a:lnTo>
                  <a:cubicBezTo>
                    <a:pt x="1359" y="1142"/>
                    <a:pt x="1577" y="1431"/>
                    <a:pt x="1885" y="1610"/>
                  </a:cubicBezTo>
                  <a:lnTo>
                    <a:pt x="1885" y="1610"/>
                  </a:lnTo>
                  <a:cubicBezTo>
                    <a:pt x="1528" y="1471"/>
                    <a:pt x="1211" y="1223"/>
                    <a:pt x="1000" y="882"/>
                  </a:cubicBezTo>
                  <a:lnTo>
                    <a:pt x="1000" y="882"/>
                  </a:lnTo>
                  <a:cubicBezTo>
                    <a:pt x="1091" y="831"/>
                    <a:pt x="1185" y="788"/>
                    <a:pt x="1281" y="756"/>
                  </a:cubicBezTo>
                  <a:close/>
                  <a:moveTo>
                    <a:pt x="2213" y="782"/>
                  </a:moveTo>
                  <a:lnTo>
                    <a:pt x="2213" y="782"/>
                  </a:lnTo>
                  <a:cubicBezTo>
                    <a:pt x="2706" y="835"/>
                    <a:pt x="3130" y="1084"/>
                    <a:pt x="3465" y="1489"/>
                  </a:cubicBezTo>
                  <a:lnTo>
                    <a:pt x="3465" y="1489"/>
                  </a:lnTo>
                  <a:cubicBezTo>
                    <a:pt x="3340" y="1566"/>
                    <a:pt x="3207" y="1624"/>
                    <a:pt x="3070" y="1665"/>
                  </a:cubicBezTo>
                  <a:lnTo>
                    <a:pt x="3070" y="1665"/>
                  </a:lnTo>
                  <a:cubicBezTo>
                    <a:pt x="3240" y="1471"/>
                    <a:pt x="3188" y="1161"/>
                    <a:pt x="2787" y="1161"/>
                  </a:cubicBezTo>
                  <a:cubicBezTo>
                    <a:pt x="2513" y="1161"/>
                    <a:pt x="2316" y="998"/>
                    <a:pt x="2213" y="782"/>
                  </a:cubicBezTo>
                  <a:close/>
                  <a:moveTo>
                    <a:pt x="1947" y="1"/>
                  </a:moveTo>
                  <a:cubicBezTo>
                    <a:pt x="1323" y="1"/>
                    <a:pt x="728" y="205"/>
                    <a:pt x="203" y="613"/>
                  </a:cubicBezTo>
                  <a:cubicBezTo>
                    <a:pt x="120" y="673"/>
                    <a:pt x="0" y="816"/>
                    <a:pt x="48" y="935"/>
                  </a:cubicBezTo>
                  <a:cubicBezTo>
                    <a:pt x="500" y="1888"/>
                    <a:pt x="1491" y="2402"/>
                    <a:pt x="2487" y="2402"/>
                  </a:cubicBezTo>
                  <a:cubicBezTo>
                    <a:pt x="3144" y="2402"/>
                    <a:pt x="3804" y="2178"/>
                    <a:pt x="4311" y="1709"/>
                  </a:cubicBezTo>
                  <a:cubicBezTo>
                    <a:pt x="4430" y="1602"/>
                    <a:pt x="4513" y="1459"/>
                    <a:pt x="4406" y="1304"/>
                  </a:cubicBezTo>
                  <a:cubicBezTo>
                    <a:pt x="4056" y="758"/>
                    <a:pt x="3528" y="385"/>
                    <a:pt x="2928" y="216"/>
                  </a:cubicBezTo>
                  <a:lnTo>
                    <a:pt x="2928" y="216"/>
                  </a:lnTo>
                  <a:cubicBezTo>
                    <a:pt x="2900" y="174"/>
                    <a:pt x="2846" y="139"/>
                    <a:pt x="2763" y="113"/>
                  </a:cubicBezTo>
                  <a:cubicBezTo>
                    <a:pt x="2488" y="38"/>
                    <a:pt x="2215" y="1"/>
                    <a:pt x="194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2" name="Google Shape;1152;p23"/>
            <p:cNvSpPr/>
            <p:nvPr/>
          </p:nvSpPr>
          <p:spPr>
            <a:xfrm>
              <a:off x="8623373" y="964451"/>
              <a:ext cx="163888" cy="79300"/>
            </a:xfrm>
            <a:custGeom>
              <a:rect b="b" l="l" r="r" t="t"/>
              <a:pathLst>
                <a:path extrusionOk="0" h="2489" w="5144">
                  <a:moveTo>
                    <a:pt x="2539" y="613"/>
                  </a:moveTo>
                  <a:cubicBezTo>
                    <a:pt x="2496" y="757"/>
                    <a:pt x="2381" y="831"/>
                    <a:pt x="2257" y="831"/>
                  </a:cubicBezTo>
                  <a:cubicBezTo>
                    <a:pt x="2187" y="831"/>
                    <a:pt x="2114" y="807"/>
                    <a:pt x="2051" y="758"/>
                  </a:cubicBezTo>
                  <a:lnTo>
                    <a:pt x="2051" y="758"/>
                  </a:lnTo>
                  <a:cubicBezTo>
                    <a:pt x="2159" y="713"/>
                    <a:pt x="2268" y="671"/>
                    <a:pt x="2378" y="637"/>
                  </a:cubicBezTo>
                  <a:lnTo>
                    <a:pt x="2378" y="637"/>
                  </a:lnTo>
                  <a:cubicBezTo>
                    <a:pt x="2430" y="634"/>
                    <a:pt x="2485" y="625"/>
                    <a:pt x="2539" y="613"/>
                  </a:cubicBezTo>
                  <a:close/>
                  <a:moveTo>
                    <a:pt x="1650" y="446"/>
                  </a:moveTo>
                  <a:cubicBezTo>
                    <a:pt x="1675" y="446"/>
                    <a:pt x="1700" y="447"/>
                    <a:pt x="1726" y="449"/>
                  </a:cubicBezTo>
                  <a:lnTo>
                    <a:pt x="1726" y="449"/>
                  </a:lnTo>
                  <a:cubicBezTo>
                    <a:pt x="1594" y="508"/>
                    <a:pt x="1471" y="567"/>
                    <a:pt x="1357" y="623"/>
                  </a:cubicBezTo>
                  <a:cubicBezTo>
                    <a:pt x="1298" y="646"/>
                    <a:pt x="1024" y="766"/>
                    <a:pt x="1095" y="885"/>
                  </a:cubicBezTo>
                  <a:cubicBezTo>
                    <a:pt x="1300" y="1218"/>
                    <a:pt x="1681" y="1368"/>
                    <a:pt x="2078" y="1368"/>
                  </a:cubicBezTo>
                  <a:cubicBezTo>
                    <a:pt x="2601" y="1368"/>
                    <a:pt x="3150" y="1106"/>
                    <a:pt x="3354" y="654"/>
                  </a:cubicBezTo>
                  <a:lnTo>
                    <a:pt x="3354" y="654"/>
                  </a:lnTo>
                  <a:cubicBezTo>
                    <a:pt x="3453" y="703"/>
                    <a:pt x="3550" y="771"/>
                    <a:pt x="3643" y="861"/>
                  </a:cubicBezTo>
                  <a:cubicBezTo>
                    <a:pt x="3798" y="1027"/>
                    <a:pt x="3858" y="1230"/>
                    <a:pt x="3893" y="1444"/>
                  </a:cubicBezTo>
                  <a:cubicBezTo>
                    <a:pt x="3972" y="1888"/>
                    <a:pt x="3561" y="1982"/>
                    <a:pt x="3190" y="1982"/>
                  </a:cubicBezTo>
                  <a:cubicBezTo>
                    <a:pt x="3053" y="1982"/>
                    <a:pt x="2921" y="1969"/>
                    <a:pt x="2822" y="1956"/>
                  </a:cubicBezTo>
                  <a:cubicBezTo>
                    <a:pt x="2286" y="1897"/>
                    <a:pt x="1774" y="1658"/>
                    <a:pt x="1334" y="1349"/>
                  </a:cubicBezTo>
                  <a:cubicBezTo>
                    <a:pt x="702" y="918"/>
                    <a:pt x="1120" y="446"/>
                    <a:pt x="1650" y="446"/>
                  </a:cubicBezTo>
                  <a:close/>
                  <a:moveTo>
                    <a:pt x="1908" y="1"/>
                  </a:moveTo>
                  <a:cubicBezTo>
                    <a:pt x="1128" y="1"/>
                    <a:pt x="337" y="427"/>
                    <a:pt x="12" y="1158"/>
                  </a:cubicBezTo>
                  <a:cubicBezTo>
                    <a:pt x="0" y="1206"/>
                    <a:pt x="12" y="1230"/>
                    <a:pt x="36" y="1266"/>
                  </a:cubicBezTo>
                  <a:cubicBezTo>
                    <a:pt x="719" y="1949"/>
                    <a:pt x="1847" y="2489"/>
                    <a:pt x="2897" y="2489"/>
                  </a:cubicBezTo>
                  <a:cubicBezTo>
                    <a:pt x="3530" y="2489"/>
                    <a:pt x="4135" y="2292"/>
                    <a:pt x="4596" y="1813"/>
                  </a:cubicBezTo>
                  <a:cubicBezTo>
                    <a:pt x="5144" y="1242"/>
                    <a:pt x="4441" y="444"/>
                    <a:pt x="3941" y="182"/>
                  </a:cubicBezTo>
                  <a:cubicBezTo>
                    <a:pt x="3737" y="79"/>
                    <a:pt x="3511" y="36"/>
                    <a:pt x="3274" y="36"/>
                  </a:cubicBezTo>
                  <a:cubicBezTo>
                    <a:pt x="3059" y="36"/>
                    <a:pt x="2837" y="71"/>
                    <a:pt x="2616" y="127"/>
                  </a:cubicBezTo>
                  <a:lnTo>
                    <a:pt x="2616" y="127"/>
                  </a:lnTo>
                  <a:cubicBezTo>
                    <a:pt x="2391" y="42"/>
                    <a:pt x="2150" y="1"/>
                    <a:pt x="190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3" name="Google Shape;1153;p23"/>
            <p:cNvSpPr/>
            <p:nvPr/>
          </p:nvSpPr>
          <p:spPr>
            <a:xfrm>
              <a:off x="8962108" y="1015077"/>
              <a:ext cx="152673" cy="80096"/>
            </a:xfrm>
            <a:custGeom>
              <a:rect b="b" l="l" r="r" t="t"/>
              <a:pathLst>
                <a:path extrusionOk="0" h="2514" w="4792">
                  <a:moveTo>
                    <a:pt x="1365" y="577"/>
                  </a:moveTo>
                  <a:lnTo>
                    <a:pt x="1365" y="577"/>
                  </a:lnTo>
                  <a:cubicBezTo>
                    <a:pt x="1168" y="838"/>
                    <a:pt x="1076" y="1151"/>
                    <a:pt x="1200" y="1389"/>
                  </a:cubicBezTo>
                  <a:lnTo>
                    <a:pt x="1200" y="1389"/>
                  </a:lnTo>
                  <a:cubicBezTo>
                    <a:pt x="1197" y="1386"/>
                    <a:pt x="1194" y="1382"/>
                    <a:pt x="1191" y="1379"/>
                  </a:cubicBezTo>
                  <a:cubicBezTo>
                    <a:pt x="773" y="904"/>
                    <a:pt x="985" y="658"/>
                    <a:pt x="1365" y="577"/>
                  </a:cubicBezTo>
                  <a:close/>
                  <a:moveTo>
                    <a:pt x="2097" y="588"/>
                  </a:moveTo>
                  <a:cubicBezTo>
                    <a:pt x="2226" y="614"/>
                    <a:pt x="2345" y="652"/>
                    <a:pt x="2441" y="701"/>
                  </a:cubicBezTo>
                  <a:cubicBezTo>
                    <a:pt x="2474" y="714"/>
                    <a:pt x="2516" y="720"/>
                    <a:pt x="2562" y="720"/>
                  </a:cubicBezTo>
                  <a:cubicBezTo>
                    <a:pt x="2656" y="720"/>
                    <a:pt x="2771" y="695"/>
                    <a:pt x="2878" y="656"/>
                  </a:cubicBezTo>
                  <a:lnTo>
                    <a:pt x="2878" y="656"/>
                  </a:lnTo>
                  <a:cubicBezTo>
                    <a:pt x="3000" y="705"/>
                    <a:pt x="3103" y="751"/>
                    <a:pt x="3156" y="772"/>
                  </a:cubicBezTo>
                  <a:cubicBezTo>
                    <a:pt x="3608" y="951"/>
                    <a:pt x="3691" y="1296"/>
                    <a:pt x="3441" y="1701"/>
                  </a:cubicBezTo>
                  <a:cubicBezTo>
                    <a:pt x="3252" y="1980"/>
                    <a:pt x="2912" y="2067"/>
                    <a:pt x="2590" y="2067"/>
                  </a:cubicBezTo>
                  <a:cubicBezTo>
                    <a:pt x="2527" y="2067"/>
                    <a:pt x="2465" y="2064"/>
                    <a:pt x="2405" y="2058"/>
                  </a:cubicBezTo>
                  <a:cubicBezTo>
                    <a:pt x="2053" y="2014"/>
                    <a:pt x="1733" y="1852"/>
                    <a:pt x="1460" y="1631"/>
                  </a:cubicBezTo>
                  <a:lnTo>
                    <a:pt x="1460" y="1631"/>
                  </a:lnTo>
                  <a:cubicBezTo>
                    <a:pt x="1525" y="1664"/>
                    <a:pt x="1602" y="1692"/>
                    <a:pt x="1691" y="1713"/>
                  </a:cubicBezTo>
                  <a:cubicBezTo>
                    <a:pt x="1708" y="1717"/>
                    <a:pt x="1727" y="1719"/>
                    <a:pt x="1749" y="1719"/>
                  </a:cubicBezTo>
                  <a:cubicBezTo>
                    <a:pt x="2039" y="1719"/>
                    <a:pt x="2671" y="1360"/>
                    <a:pt x="2227" y="1260"/>
                  </a:cubicBezTo>
                  <a:cubicBezTo>
                    <a:pt x="1917" y="1191"/>
                    <a:pt x="2005" y="757"/>
                    <a:pt x="2097" y="588"/>
                  </a:cubicBezTo>
                  <a:close/>
                  <a:moveTo>
                    <a:pt x="2000" y="1"/>
                  </a:moveTo>
                  <a:cubicBezTo>
                    <a:pt x="1304" y="1"/>
                    <a:pt x="611" y="276"/>
                    <a:pt x="108" y="772"/>
                  </a:cubicBezTo>
                  <a:cubicBezTo>
                    <a:pt x="60" y="820"/>
                    <a:pt x="0" y="879"/>
                    <a:pt x="24" y="951"/>
                  </a:cubicBezTo>
                  <a:cubicBezTo>
                    <a:pt x="303" y="1961"/>
                    <a:pt x="1357" y="2514"/>
                    <a:pt x="2385" y="2514"/>
                  </a:cubicBezTo>
                  <a:cubicBezTo>
                    <a:pt x="3246" y="2514"/>
                    <a:pt x="4089" y="2126"/>
                    <a:pt x="4441" y="1296"/>
                  </a:cubicBezTo>
                  <a:cubicBezTo>
                    <a:pt x="4791" y="441"/>
                    <a:pt x="3373" y="70"/>
                    <a:pt x="2516" y="52"/>
                  </a:cubicBezTo>
                  <a:lnTo>
                    <a:pt x="2516" y="52"/>
                  </a:lnTo>
                  <a:cubicBezTo>
                    <a:pt x="2346" y="18"/>
                    <a:pt x="2173" y="1"/>
                    <a:pt x="200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4" name="Google Shape;1154;p23"/>
            <p:cNvSpPr/>
            <p:nvPr/>
          </p:nvSpPr>
          <p:spPr>
            <a:xfrm>
              <a:off x="8351384" y="1014344"/>
              <a:ext cx="150985" cy="71653"/>
            </a:xfrm>
            <a:custGeom>
              <a:rect b="b" l="l" r="r" t="t"/>
              <a:pathLst>
                <a:path extrusionOk="0" h="2249" w="4739">
                  <a:moveTo>
                    <a:pt x="2458" y="473"/>
                  </a:moveTo>
                  <a:lnTo>
                    <a:pt x="2458" y="473"/>
                  </a:lnTo>
                  <a:cubicBezTo>
                    <a:pt x="2705" y="537"/>
                    <a:pt x="2942" y="641"/>
                    <a:pt x="3179" y="783"/>
                  </a:cubicBezTo>
                  <a:cubicBezTo>
                    <a:pt x="3222" y="808"/>
                    <a:pt x="3264" y="834"/>
                    <a:pt x="3303" y="860"/>
                  </a:cubicBezTo>
                  <a:lnTo>
                    <a:pt x="3303" y="860"/>
                  </a:lnTo>
                  <a:cubicBezTo>
                    <a:pt x="3294" y="862"/>
                    <a:pt x="3284" y="864"/>
                    <a:pt x="3275" y="866"/>
                  </a:cubicBezTo>
                  <a:cubicBezTo>
                    <a:pt x="3223" y="877"/>
                    <a:pt x="3173" y="882"/>
                    <a:pt x="3124" y="882"/>
                  </a:cubicBezTo>
                  <a:cubicBezTo>
                    <a:pt x="2838" y="882"/>
                    <a:pt x="2611" y="705"/>
                    <a:pt x="2458" y="473"/>
                  </a:cubicBezTo>
                  <a:close/>
                  <a:moveTo>
                    <a:pt x="1218" y="939"/>
                  </a:moveTo>
                  <a:cubicBezTo>
                    <a:pt x="1234" y="939"/>
                    <a:pt x="1269" y="966"/>
                    <a:pt x="1334" y="1033"/>
                  </a:cubicBezTo>
                  <a:cubicBezTo>
                    <a:pt x="1374" y="1075"/>
                    <a:pt x="1444" y="1093"/>
                    <a:pt x="1527" y="1093"/>
                  </a:cubicBezTo>
                  <a:cubicBezTo>
                    <a:pt x="1641" y="1093"/>
                    <a:pt x="1780" y="1060"/>
                    <a:pt x="1899" y="1012"/>
                  </a:cubicBezTo>
                  <a:lnTo>
                    <a:pt x="1899" y="1012"/>
                  </a:lnTo>
                  <a:cubicBezTo>
                    <a:pt x="2137" y="1183"/>
                    <a:pt x="2435" y="1265"/>
                    <a:pt x="2745" y="1265"/>
                  </a:cubicBezTo>
                  <a:cubicBezTo>
                    <a:pt x="2873" y="1265"/>
                    <a:pt x="3003" y="1251"/>
                    <a:pt x="3132" y="1224"/>
                  </a:cubicBezTo>
                  <a:cubicBezTo>
                    <a:pt x="3278" y="1194"/>
                    <a:pt x="3428" y="1107"/>
                    <a:pt x="3514" y="1023"/>
                  </a:cubicBezTo>
                  <a:lnTo>
                    <a:pt x="3514" y="1023"/>
                  </a:lnTo>
                  <a:cubicBezTo>
                    <a:pt x="3810" y="1296"/>
                    <a:pt x="3844" y="1595"/>
                    <a:pt x="3215" y="1795"/>
                  </a:cubicBezTo>
                  <a:cubicBezTo>
                    <a:pt x="3090" y="1835"/>
                    <a:pt x="2958" y="1852"/>
                    <a:pt x="2824" y="1852"/>
                  </a:cubicBezTo>
                  <a:cubicBezTo>
                    <a:pt x="2475" y="1852"/>
                    <a:pt x="2111" y="1732"/>
                    <a:pt x="1810" y="1569"/>
                  </a:cubicBezTo>
                  <a:cubicBezTo>
                    <a:pt x="1655" y="1497"/>
                    <a:pt x="1524" y="1378"/>
                    <a:pt x="1393" y="1259"/>
                  </a:cubicBezTo>
                  <a:cubicBezTo>
                    <a:pt x="1330" y="1214"/>
                    <a:pt x="1169" y="939"/>
                    <a:pt x="1218" y="939"/>
                  </a:cubicBezTo>
                  <a:close/>
                  <a:moveTo>
                    <a:pt x="2300" y="0"/>
                  </a:moveTo>
                  <a:cubicBezTo>
                    <a:pt x="2217" y="0"/>
                    <a:pt x="2133" y="3"/>
                    <a:pt x="2048" y="9"/>
                  </a:cubicBezTo>
                  <a:cubicBezTo>
                    <a:pt x="1929" y="21"/>
                    <a:pt x="1370" y="104"/>
                    <a:pt x="1429" y="319"/>
                  </a:cubicBezTo>
                  <a:cubicBezTo>
                    <a:pt x="1447" y="385"/>
                    <a:pt x="1469" y="448"/>
                    <a:pt x="1495" y="507"/>
                  </a:cubicBezTo>
                  <a:lnTo>
                    <a:pt x="1495" y="507"/>
                  </a:lnTo>
                  <a:cubicBezTo>
                    <a:pt x="1227" y="517"/>
                    <a:pt x="946" y="617"/>
                    <a:pt x="715" y="735"/>
                  </a:cubicBezTo>
                  <a:cubicBezTo>
                    <a:pt x="0" y="1105"/>
                    <a:pt x="524" y="1605"/>
                    <a:pt x="1000" y="1878"/>
                  </a:cubicBezTo>
                  <a:cubicBezTo>
                    <a:pt x="1410" y="2133"/>
                    <a:pt x="1891" y="2248"/>
                    <a:pt x="2379" y="2248"/>
                  </a:cubicBezTo>
                  <a:cubicBezTo>
                    <a:pt x="3238" y="2248"/>
                    <a:pt x="4122" y="1891"/>
                    <a:pt x="4691" y="1307"/>
                  </a:cubicBezTo>
                  <a:cubicBezTo>
                    <a:pt x="4739" y="1259"/>
                    <a:pt x="4739" y="1212"/>
                    <a:pt x="4703" y="1164"/>
                  </a:cubicBezTo>
                  <a:cubicBezTo>
                    <a:pt x="4123" y="376"/>
                    <a:pt x="3251" y="0"/>
                    <a:pt x="2300"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5" name="Google Shape;1155;p23"/>
            <p:cNvSpPr/>
            <p:nvPr/>
          </p:nvSpPr>
          <p:spPr>
            <a:xfrm>
              <a:off x="8836165" y="809229"/>
              <a:ext cx="151749" cy="69519"/>
            </a:xfrm>
            <a:custGeom>
              <a:rect b="b" l="l" r="r" t="t"/>
              <a:pathLst>
                <a:path extrusionOk="0" h="2182" w="4763">
                  <a:moveTo>
                    <a:pt x="2002" y="460"/>
                  </a:moveTo>
                  <a:cubicBezTo>
                    <a:pt x="2712" y="530"/>
                    <a:pt x="3333" y="919"/>
                    <a:pt x="3787" y="1485"/>
                  </a:cubicBezTo>
                  <a:lnTo>
                    <a:pt x="3787" y="1485"/>
                  </a:lnTo>
                  <a:cubicBezTo>
                    <a:pt x="3465" y="1649"/>
                    <a:pt x="3139" y="1723"/>
                    <a:pt x="2789" y="1723"/>
                  </a:cubicBezTo>
                  <a:cubicBezTo>
                    <a:pt x="2620" y="1723"/>
                    <a:pt x="2445" y="1706"/>
                    <a:pt x="2263" y="1673"/>
                  </a:cubicBezTo>
                  <a:cubicBezTo>
                    <a:pt x="1917" y="1613"/>
                    <a:pt x="1596" y="1435"/>
                    <a:pt x="1310" y="1232"/>
                  </a:cubicBezTo>
                  <a:cubicBezTo>
                    <a:pt x="1024" y="1043"/>
                    <a:pt x="1038" y="940"/>
                    <a:pt x="1164" y="915"/>
                  </a:cubicBezTo>
                  <a:lnTo>
                    <a:pt x="1164" y="915"/>
                  </a:lnTo>
                  <a:cubicBezTo>
                    <a:pt x="1309" y="1200"/>
                    <a:pt x="1673" y="1370"/>
                    <a:pt x="2041" y="1370"/>
                  </a:cubicBezTo>
                  <a:cubicBezTo>
                    <a:pt x="2111" y="1370"/>
                    <a:pt x="2182" y="1364"/>
                    <a:pt x="2251" y="1351"/>
                  </a:cubicBezTo>
                  <a:cubicBezTo>
                    <a:pt x="2594" y="1287"/>
                    <a:pt x="2907" y="895"/>
                    <a:pt x="2534" y="895"/>
                  </a:cubicBezTo>
                  <a:cubicBezTo>
                    <a:pt x="2531" y="895"/>
                    <a:pt x="2529" y="895"/>
                    <a:pt x="2526" y="895"/>
                  </a:cubicBezTo>
                  <a:lnTo>
                    <a:pt x="2526" y="895"/>
                  </a:lnTo>
                  <a:cubicBezTo>
                    <a:pt x="2540" y="859"/>
                    <a:pt x="2534" y="823"/>
                    <a:pt x="2501" y="792"/>
                  </a:cubicBezTo>
                  <a:cubicBezTo>
                    <a:pt x="2350" y="653"/>
                    <a:pt x="2181" y="553"/>
                    <a:pt x="2003" y="487"/>
                  </a:cubicBezTo>
                  <a:lnTo>
                    <a:pt x="2003" y="487"/>
                  </a:lnTo>
                  <a:cubicBezTo>
                    <a:pt x="2002" y="478"/>
                    <a:pt x="2002" y="469"/>
                    <a:pt x="2002" y="460"/>
                  </a:cubicBezTo>
                  <a:close/>
                  <a:moveTo>
                    <a:pt x="2040" y="1"/>
                  </a:moveTo>
                  <a:cubicBezTo>
                    <a:pt x="1917" y="1"/>
                    <a:pt x="1793" y="6"/>
                    <a:pt x="1667" y="18"/>
                  </a:cubicBezTo>
                  <a:cubicBezTo>
                    <a:pt x="1489" y="30"/>
                    <a:pt x="1251" y="113"/>
                    <a:pt x="1179" y="304"/>
                  </a:cubicBezTo>
                  <a:cubicBezTo>
                    <a:pt x="1161" y="342"/>
                    <a:pt x="1146" y="380"/>
                    <a:pt x="1134" y="417"/>
                  </a:cubicBezTo>
                  <a:lnTo>
                    <a:pt x="1134" y="417"/>
                  </a:lnTo>
                  <a:cubicBezTo>
                    <a:pt x="728" y="488"/>
                    <a:pt x="338" y="693"/>
                    <a:pt x="48" y="994"/>
                  </a:cubicBezTo>
                  <a:cubicBezTo>
                    <a:pt x="1" y="1042"/>
                    <a:pt x="1" y="1113"/>
                    <a:pt x="48" y="1161"/>
                  </a:cubicBezTo>
                  <a:cubicBezTo>
                    <a:pt x="691" y="1850"/>
                    <a:pt x="1582" y="2182"/>
                    <a:pt x="2483" y="2182"/>
                  </a:cubicBezTo>
                  <a:cubicBezTo>
                    <a:pt x="3201" y="2182"/>
                    <a:pt x="3925" y="1972"/>
                    <a:pt x="4537" y="1566"/>
                  </a:cubicBezTo>
                  <a:cubicBezTo>
                    <a:pt x="4632" y="1506"/>
                    <a:pt x="4763" y="1411"/>
                    <a:pt x="4668" y="1280"/>
                  </a:cubicBezTo>
                  <a:cubicBezTo>
                    <a:pt x="4029" y="407"/>
                    <a:pt x="3077" y="1"/>
                    <a:pt x="204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6" name="Google Shape;1156;p23"/>
            <p:cNvSpPr/>
            <p:nvPr/>
          </p:nvSpPr>
          <p:spPr>
            <a:xfrm>
              <a:off x="8383244" y="752041"/>
              <a:ext cx="111924" cy="67671"/>
            </a:xfrm>
            <a:custGeom>
              <a:rect b="b" l="l" r="r" t="t"/>
              <a:pathLst>
                <a:path extrusionOk="0" h="2124" w="3513">
                  <a:moveTo>
                    <a:pt x="1189" y="616"/>
                  </a:moveTo>
                  <a:lnTo>
                    <a:pt x="1189" y="616"/>
                  </a:lnTo>
                  <a:cubicBezTo>
                    <a:pt x="1426" y="892"/>
                    <a:pt x="1747" y="1005"/>
                    <a:pt x="2083" y="1005"/>
                  </a:cubicBezTo>
                  <a:cubicBezTo>
                    <a:pt x="2196" y="1005"/>
                    <a:pt x="2310" y="993"/>
                    <a:pt x="2424" y="969"/>
                  </a:cubicBezTo>
                  <a:lnTo>
                    <a:pt x="2424" y="969"/>
                  </a:lnTo>
                  <a:cubicBezTo>
                    <a:pt x="2440" y="1092"/>
                    <a:pt x="2424" y="1222"/>
                    <a:pt x="2382" y="1348"/>
                  </a:cubicBezTo>
                  <a:cubicBezTo>
                    <a:pt x="2298" y="1600"/>
                    <a:pt x="2144" y="1695"/>
                    <a:pt x="1968" y="1695"/>
                  </a:cubicBezTo>
                  <a:cubicBezTo>
                    <a:pt x="1795" y="1695"/>
                    <a:pt x="1600" y="1603"/>
                    <a:pt x="1429" y="1479"/>
                  </a:cubicBezTo>
                  <a:cubicBezTo>
                    <a:pt x="1158" y="1271"/>
                    <a:pt x="996" y="961"/>
                    <a:pt x="904" y="639"/>
                  </a:cubicBezTo>
                  <a:lnTo>
                    <a:pt x="904" y="639"/>
                  </a:lnTo>
                  <a:cubicBezTo>
                    <a:pt x="999" y="625"/>
                    <a:pt x="1094" y="617"/>
                    <a:pt x="1189" y="616"/>
                  </a:cubicBezTo>
                  <a:close/>
                  <a:moveTo>
                    <a:pt x="2233" y="0"/>
                  </a:moveTo>
                  <a:cubicBezTo>
                    <a:pt x="1918" y="0"/>
                    <a:pt x="1591" y="105"/>
                    <a:pt x="1343" y="286"/>
                  </a:cubicBezTo>
                  <a:lnTo>
                    <a:pt x="1343" y="286"/>
                  </a:lnTo>
                  <a:cubicBezTo>
                    <a:pt x="993" y="317"/>
                    <a:pt x="642" y="399"/>
                    <a:pt x="298" y="527"/>
                  </a:cubicBezTo>
                  <a:cubicBezTo>
                    <a:pt x="227" y="563"/>
                    <a:pt x="0" y="646"/>
                    <a:pt x="12" y="753"/>
                  </a:cubicBezTo>
                  <a:cubicBezTo>
                    <a:pt x="167" y="1396"/>
                    <a:pt x="643" y="2039"/>
                    <a:pt x="1346" y="2110"/>
                  </a:cubicBezTo>
                  <a:cubicBezTo>
                    <a:pt x="1421" y="2119"/>
                    <a:pt x="1497" y="2123"/>
                    <a:pt x="1574" y="2123"/>
                  </a:cubicBezTo>
                  <a:cubicBezTo>
                    <a:pt x="2133" y="2123"/>
                    <a:pt x="2730" y="1897"/>
                    <a:pt x="3096" y="1468"/>
                  </a:cubicBezTo>
                  <a:cubicBezTo>
                    <a:pt x="3513" y="991"/>
                    <a:pt x="3287" y="360"/>
                    <a:pt x="2751" y="110"/>
                  </a:cubicBezTo>
                  <a:cubicBezTo>
                    <a:pt x="2594" y="35"/>
                    <a:pt x="2415" y="0"/>
                    <a:pt x="2233"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57" name="Google Shape;1157;p23"/>
          <p:cNvSpPr/>
          <p:nvPr/>
        </p:nvSpPr>
        <p:spPr>
          <a:xfrm>
            <a:off x="-2710552" y="3681341"/>
            <a:ext cx="3354377" cy="2002292"/>
          </a:xfrm>
          <a:custGeom>
            <a:rect b="b" l="l" r="r" t="t"/>
            <a:pathLst>
              <a:path extrusionOk="0" h="62270" w="104319">
                <a:moveTo>
                  <a:pt x="58174" y="411"/>
                </a:moveTo>
                <a:cubicBezTo>
                  <a:pt x="60925" y="411"/>
                  <a:pt x="63670" y="530"/>
                  <a:pt x="66390" y="783"/>
                </a:cubicBezTo>
                <a:cubicBezTo>
                  <a:pt x="74427" y="1521"/>
                  <a:pt x="82356" y="3783"/>
                  <a:pt x="88845" y="8724"/>
                </a:cubicBezTo>
                <a:cubicBezTo>
                  <a:pt x="94572" y="13094"/>
                  <a:pt x="99096" y="19130"/>
                  <a:pt x="101335" y="26000"/>
                </a:cubicBezTo>
                <a:cubicBezTo>
                  <a:pt x="103501" y="32748"/>
                  <a:pt x="103133" y="40077"/>
                  <a:pt x="99852" y="46385"/>
                </a:cubicBezTo>
                <a:lnTo>
                  <a:pt x="99852" y="46385"/>
                </a:lnTo>
                <a:cubicBezTo>
                  <a:pt x="99850" y="46389"/>
                  <a:pt x="99848" y="46392"/>
                  <a:pt x="99846" y="46396"/>
                </a:cubicBezTo>
                <a:cubicBezTo>
                  <a:pt x="99846" y="46396"/>
                  <a:pt x="99846" y="46396"/>
                  <a:pt x="99846" y="46396"/>
                </a:cubicBezTo>
                <a:lnTo>
                  <a:pt x="99846" y="46396"/>
                </a:lnTo>
                <a:cubicBezTo>
                  <a:pt x="99846" y="46397"/>
                  <a:pt x="99845" y="46398"/>
                  <a:pt x="99844" y="46400"/>
                </a:cubicBezTo>
                <a:lnTo>
                  <a:pt x="99844" y="46400"/>
                </a:lnTo>
                <a:cubicBezTo>
                  <a:pt x="96772" y="52148"/>
                  <a:pt x="91808" y="56671"/>
                  <a:pt x="85857" y="59302"/>
                </a:cubicBezTo>
                <a:cubicBezTo>
                  <a:pt x="81971" y="61010"/>
                  <a:pt x="77767" y="61848"/>
                  <a:pt x="73554" y="61848"/>
                </a:cubicBezTo>
                <a:cubicBezTo>
                  <a:pt x="71247" y="61848"/>
                  <a:pt x="68938" y="61597"/>
                  <a:pt x="66676" y="61100"/>
                </a:cubicBezTo>
                <a:cubicBezTo>
                  <a:pt x="63247" y="60338"/>
                  <a:pt x="59949" y="58969"/>
                  <a:pt x="56948" y="57171"/>
                </a:cubicBezTo>
                <a:cubicBezTo>
                  <a:pt x="54341" y="55611"/>
                  <a:pt x="52138" y="53480"/>
                  <a:pt x="49519" y="51944"/>
                </a:cubicBezTo>
                <a:cubicBezTo>
                  <a:pt x="47947" y="51027"/>
                  <a:pt x="46245" y="50384"/>
                  <a:pt x="44435" y="50158"/>
                </a:cubicBezTo>
                <a:cubicBezTo>
                  <a:pt x="43765" y="50078"/>
                  <a:pt x="43094" y="50048"/>
                  <a:pt x="42422" y="50048"/>
                </a:cubicBezTo>
                <a:cubicBezTo>
                  <a:pt x="41302" y="50048"/>
                  <a:pt x="40181" y="50131"/>
                  <a:pt x="39065" y="50206"/>
                </a:cubicBezTo>
                <a:cubicBezTo>
                  <a:pt x="37207" y="50336"/>
                  <a:pt x="35354" y="50422"/>
                  <a:pt x="33504" y="50422"/>
                </a:cubicBezTo>
                <a:cubicBezTo>
                  <a:pt x="32818" y="50422"/>
                  <a:pt x="32131" y="50410"/>
                  <a:pt x="31445" y="50384"/>
                </a:cubicBezTo>
                <a:cubicBezTo>
                  <a:pt x="27718" y="50253"/>
                  <a:pt x="23837" y="49896"/>
                  <a:pt x="20217" y="48944"/>
                </a:cubicBezTo>
                <a:cubicBezTo>
                  <a:pt x="14633" y="47479"/>
                  <a:pt x="9847" y="43717"/>
                  <a:pt x="6954" y="38752"/>
                </a:cubicBezTo>
                <a:cubicBezTo>
                  <a:pt x="4275" y="34144"/>
                  <a:pt x="3299" y="28536"/>
                  <a:pt x="4632" y="23345"/>
                </a:cubicBezTo>
                <a:cubicBezTo>
                  <a:pt x="5323" y="20714"/>
                  <a:pt x="6644" y="18285"/>
                  <a:pt x="8430" y="16225"/>
                </a:cubicBezTo>
                <a:cubicBezTo>
                  <a:pt x="10823" y="13487"/>
                  <a:pt x="14121" y="11487"/>
                  <a:pt x="17253" y="9713"/>
                </a:cubicBezTo>
                <a:cubicBezTo>
                  <a:pt x="24659" y="5557"/>
                  <a:pt x="32945" y="3164"/>
                  <a:pt x="41280" y="1807"/>
                </a:cubicBezTo>
                <a:cubicBezTo>
                  <a:pt x="46818" y="917"/>
                  <a:pt x="52508" y="411"/>
                  <a:pt x="58174" y="411"/>
                </a:cubicBezTo>
                <a:close/>
                <a:moveTo>
                  <a:pt x="58898" y="0"/>
                </a:moveTo>
                <a:cubicBezTo>
                  <a:pt x="54220" y="0"/>
                  <a:pt x="49531" y="356"/>
                  <a:pt x="44923" y="914"/>
                </a:cubicBezTo>
                <a:cubicBezTo>
                  <a:pt x="36696" y="1926"/>
                  <a:pt x="28516" y="3914"/>
                  <a:pt x="20968" y="7379"/>
                </a:cubicBezTo>
                <a:cubicBezTo>
                  <a:pt x="17384" y="9010"/>
                  <a:pt x="13943" y="11010"/>
                  <a:pt x="10788" y="13392"/>
                </a:cubicBezTo>
                <a:cubicBezTo>
                  <a:pt x="8526" y="15082"/>
                  <a:pt x="6621" y="17154"/>
                  <a:pt x="5263" y="19654"/>
                </a:cubicBezTo>
                <a:cubicBezTo>
                  <a:pt x="1" y="29382"/>
                  <a:pt x="5085" y="41943"/>
                  <a:pt x="14312" y="47182"/>
                </a:cubicBezTo>
                <a:cubicBezTo>
                  <a:pt x="17086" y="48765"/>
                  <a:pt x="20039" y="49551"/>
                  <a:pt x="23182" y="50027"/>
                </a:cubicBezTo>
                <a:cubicBezTo>
                  <a:pt x="26557" y="50553"/>
                  <a:pt x="29954" y="50849"/>
                  <a:pt x="33363" y="50849"/>
                </a:cubicBezTo>
                <a:cubicBezTo>
                  <a:pt x="33430" y="50849"/>
                  <a:pt x="33497" y="50849"/>
                  <a:pt x="33564" y="50849"/>
                </a:cubicBezTo>
                <a:cubicBezTo>
                  <a:pt x="35838" y="50837"/>
                  <a:pt x="38101" y="50646"/>
                  <a:pt x="40351" y="50515"/>
                </a:cubicBezTo>
                <a:cubicBezTo>
                  <a:pt x="40874" y="50490"/>
                  <a:pt x="41400" y="50472"/>
                  <a:pt x="41925" y="50472"/>
                </a:cubicBezTo>
                <a:cubicBezTo>
                  <a:pt x="43132" y="50472"/>
                  <a:pt x="44336" y="50565"/>
                  <a:pt x="45506" y="50872"/>
                </a:cubicBezTo>
                <a:cubicBezTo>
                  <a:pt x="47590" y="51444"/>
                  <a:pt x="49459" y="52599"/>
                  <a:pt x="51186" y="53885"/>
                </a:cubicBezTo>
                <a:cubicBezTo>
                  <a:pt x="52543" y="54897"/>
                  <a:pt x="53841" y="55968"/>
                  <a:pt x="55258" y="56909"/>
                </a:cubicBezTo>
                <a:cubicBezTo>
                  <a:pt x="56686" y="57838"/>
                  <a:pt x="58187" y="58659"/>
                  <a:pt x="59746" y="59373"/>
                </a:cubicBezTo>
                <a:cubicBezTo>
                  <a:pt x="63977" y="61301"/>
                  <a:pt x="68600" y="62270"/>
                  <a:pt x="73237" y="62270"/>
                </a:cubicBezTo>
                <a:cubicBezTo>
                  <a:pt x="75071" y="62270"/>
                  <a:pt x="76909" y="62118"/>
                  <a:pt x="78725" y="61814"/>
                </a:cubicBezTo>
                <a:cubicBezTo>
                  <a:pt x="87976" y="60255"/>
                  <a:pt x="96298" y="54599"/>
                  <a:pt x="100739" y="46277"/>
                </a:cubicBezTo>
                <a:cubicBezTo>
                  <a:pt x="100746" y="46254"/>
                  <a:pt x="100742" y="46234"/>
                  <a:pt x="100728" y="46218"/>
                </a:cubicBezTo>
                <a:lnTo>
                  <a:pt x="100728" y="46218"/>
                </a:lnTo>
                <a:cubicBezTo>
                  <a:pt x="103897" y="40122"/>
                  <a:pt x="104318" y="33139"/>
                  <a:pt x="102430" y="26584"/>
                </a:cubicBezTo>
                <a:cubicBezTo>
                  <a:pt x="100466" y="19773"/>
                  <a:pt x="96120" y="13761"/>
                  <a:pt x="90691" y="9260"/>
                </a:cubicBezTo>
                <a:cubicBezTo>
                  <a:pt x="84606" y="4236"/>
                  <a:pt x="77106" y="1700"/>
                  <a:pt x="69355" y="664"/>
                </a:cubicBezTo>
                <a:cubicBezTo>
                  <a:pt x="65902" y="200"/>
                  <a:pt x="62403" y="0"/>
                  <a:pt x="5889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8" name="Google Shape;1158;p23"/>
          <p:cNvSpPr txBox="1"/>
          <p:nvPr>
            <p:ph idx="2" type="body"/>
          </p:nvPr>
        </p:nvSpPr>
        <p:spPr>
          <a:xfrm>
            <a:off x="5003250" y="2238375"/>
            <a:ext cx="3438600" cy="2353200"/>
          </a:xfrm>
          <a:prstGeom prst="rect">
            <a:avLst/>
          </a:prstGeom>
        </p:spPr>
        <p:txBody>
          <a:bodyPr anchorCtr="0" anchor="t" bIns="91425" lIns="91425" spcFirstLastPara="1" rIns="91425" wrap="square" tIns="91425">
            <a:noAutofit/>
          </a:bodyPr>
          <a:lstStyle>
            <a:lvl1pPr indent="-304800" lvl="0" marL="457200" rtl="0">
              <a:lnSpc>
                <a:spcPct val="100000"/>
              </a:lnSpc>
              <a:spcBef>
                <a:spcPts val="0"/>
              </a:spcBef>
              <a:spcAft>
                <a:spcPts val="0"/>
              </a:spcAft>
              <a:buSzPts val="1200"/>
              <a:buChar char="●"/>
              <a:defRPr sz="1200"/>
            </a:lvl1pPr>
            <a:lvl2pPr indent="-317500" lvl="1" marL="914400" rtl="0">
              <a:lnSpc>
                <a:spcPct val="100000"/>
              </a:lnSpc>
              <a:spcBef>
                <a:spcPts val="1600"/>
              </a:spcBef>
              <a:spcAft>
                <a:spcPts val="0"/>
              </a:spcAft>
              <a:buSzPts val="1400"/>
              <a:buChar char="○"/>
              <a:defRPr/>
            </a:lvl2pPr>
            <a:lvl3pPr indent="-317500" lvl="2" marL="1371600" rtl="0">
              <a:lnSpc>
                <a:spcPct val="100000"/>
              </a:lnSpc>
              <a:spcBef>
                <a:spcPts val="1600"/>
              </a:spcBef>
              <a:spcAft>
                <a:spcPts val="0"/>
              </a:spcAft>
              <a:buSzPts val="1400"/>
              <a:buChar char="■"/>
              <a:defRPr/>
            </a:lvl3pPr>
            <a:lvl4pPr indent="-317500" lvl="3" marL="1828800" rtl="0">
              <a:lnSpc>
                <a:spcPct val="100000"/>
              </a:lnSpc>
              <a:spcBef>
                <a:spcPts val="1600"/>
              </a:spcBef>
              <a:spcAft>
                <a:spcPts val="0"/>
              </a:spcAft>
              <a:buSzPts val="1400"/>
              <a:buChar char="●"/>
              <a:defRPr/>
            </a:lvl4pPr>
            <a:lvl5pPr indent="-317500" lvl="4" marL="2286000" rtl="0">
              <a:lnSpc>
                <a:spcPct val="100000"/>
              </a:lnSpc>
              <a:spcBef>
                <a:spcPts val="1600"/>
              </a:spcBef>
              <a:spcAft>
                <a:spcPts val="0"/>
              </a:spcAft>
              <a:buSzPts val="1400"/>
              <a:buChar char="○"/>
              <a:defRPr/>
            </a:lvl5pPr>
            <a:lvl6pPr indent="-317500" lvl="5" marL="2743200" rtl="0">
              <a:lnSpc>
                <a:spcPct val="100000"/>
              </a:lnSpc>
              <a:spcBef>
                <a:spcPts val="1600"/>
              </a:spcBef>
              <a:spcAft>
                <a:spcPts val="0"/>
              </a:spcAft>
              <a:buSzPts val="1400"/>
              <a:buChar char="■"/>
              <a:defRPr/>
            </a:lvl6pPr>
            <a:lvl7pPr indent="-317500" lvl="6" marL="3200400" rtl="0">
              <a:lnSpc>
                <a:spcPct val="100000"/>
              </a:lnSpc>
              <a:spcBef>
                <a:spcPts val="1600"/>
              </a:spcBef>
              <a:spcAft>
                <a:spcPts val="0"/>
              </a:spcAft>
              <a:buSzPts val="1400"/>
              <a:buChar char="●"/>
              <a:defRPr/>
            </a:lvl7pPr>
            <a:lvl8pPr indent="-317500" lvl="7" marL="3657600" rtl="0">
              <a:lnSpc>
                <a:spcPct val="100000"/>
              </a:lnSpc>
              <a:spcBef>
                <a:spcPts val="1600"/>
              </a:spcBef>
              <a:spcAft>
                <a:spcPts val="0"/>
              </a:spcAft>
              <a:buSzPts val="1400"/>
              <a:buChar char="○"/>
              <a:defRPr/>
            </a:lvl8pPr>
            <a:lvl9pPr indent="-317500" lvl="8" marL="4114800" rtl="0">
              <a:lnSpc>
                <a:spcPct val="100000"/>
              </a:lnSpc>
              <a:spcBef>
                <a:spcPts val="1600"/>
              </a:spcBef>
              <a:spcAft>
                <a:spcPts val="1600"/>
              </a:spcAft>
              <a:buSzPts val="1400"/>
              <a:buChar char="■"/>
              <a:defRPr/>
            </a:lvl9pPr>
          </a:lstStyle>
          <a:p/>
        </p:txBody>
      </p:sp>
      <p:sp>
        <p:nvSpPr>
          <p:cNvPr id="1159" name="Google Shape;1159;p23"/>
          <p:cNvSpPr txBox="1"/>
          <p:nvPr>
            <p:ph idx="3" type="subTitle"/>
          </p:nvPr>
        </p:nvSpPr>
        <p:spPr>
          <a:xfrm>
            <a:off x="771450" y="1820825"/>
            <a:ext cx="5762700" cy="6462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200"/>
            </a:lvl1pPr>
            <a:lvl2pPr lvl="1" rtl="0">
              <a:spcBef>
                <a:spcPts val="1600"/>
              </a:spcBef>
              <a:spcAft>
                <a:spcPts val="0"/>
              </a:spcAft>
              <a:buNone/>
              <a:defRPr sz="1200"/>
            </a:lvl2pPr>
            <a:lvl3pPr lvl="2" rtl="0">
              <a:spcBef>
                <a:spcPts val="1600"/>
              </a:spcBef>
              <a:spcAft>
                <a:spcPts val="0"/>
              </a:spcAft>
              <a:buNone/>
              <a:defRPr sz="1200"/>
            </a:lvl3pPr>
            <a:lvl4pPr lvl="3" rtl="0">
              <a:spcBef>
                <a:spcPts val="1600"/>
              </a:spcBef>
              <a:spcAft>
                <a:spcPts val="0"/>
              </a:spcAft>
              <a:buNone/>
              <a:defRPr sz="1200"/>
            </a:lvl4pPr>
            <a:lvl5pPr lvl="4" rtl="0">
              <a:spcBef>
                <a:spcPts val="1600"/>
              </a:spcBef>
              <a:spcAft>
                <a:spcPts val="0"/>
              </a:spcAft>
              <a:buNone/>
              <a:defRPr sz="1200"/>
            </a:lvl5pPr>
            <a:lvl6pPr lvl="5" rtl="0">
              <a:spcBef>
                <a:spcPts val="1600"/>
              </a:spcBef>
              <a:spcAft>
                <a:spcPts val="0"/>
              </a:spcAft>
              <a:buNone/>
              <a:defRPr sz="1200"/>
            </a:lvl6pPr>
            <a:lvl7pPr lvl="6" rtl="0">
              <a:spcBef>
                <a:spcPts val="1600"/>
              </a:spcBef>
              <a:spcAft>
                <a:spcPts val="0"/>
              </a:spcAft>
              <a:buNone/>
              <a:defRPr sz="1200"/>
            </a:lvl7pPr>
            <a:lvl8pPr lvl="7" rtl="0">
              <a:spcBef>
                <a:spcPts val="1600"/>
              </a:spcBef>
              <a:spcAft>
                <a:spcPts val="0"/>
              </a:spcAft>
              <a:buNone/>
              <a:defRPr sz="1200"/>
            </a:lvl8pPr>
            <a:lvl9pPr lvl="8" rtl="0">
              <a:spcBef>
                <a:spcPts val="1600"/>
              </a:spcBef>
              <a:spcAft>
                <a:spcPts val="1600"/>
              </a:spcAft>
              <a:buNone/>
              <a:defRPr sz="1200"/>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2">
    <p:bg>
      <p:bgPr>
        <a:solidFill>
          <a:schemeClr val="accent6"/>
        </a:solidFill>
      </p:bgPr>
    </p:bg>
    <p:spTree>
      <p:nvGrpSpPr>
        <p:cNvPr id="1160" name="Shape 1160"/>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2_1">
    <p:bg>
      <p:bgPr>
        <a:solidFill>
          <a:schemeClr val="accent6"/>
        </a:solidFill>
      </p:bgPr>
    </p:bg>
    <p:spTree>
      <p:nvGrpSpPr>
        <p:cNvPr id="1161" name="Shape 1161"/>
        <p:cNvGrpSpPr/>
        <p:nvPr/>
      </p:nvGrpSpPr>
      <p:grpSpPr>
        <a:xfrm>
          <a:off x="0" y="0"/>
          <a:ext cx="0" cy="0"/>
          <a:chOff x="0" y="0"/>
          <a:chExt cx="0" cy="0"/>
        </a:xfrm>
      </p:grpSpPr>
      <p:grpSp>
        <p:nvGrpSpPr>
          <p:cNvPr id="1162" name="Google Shape;1162;p25"/>
          <p:cNvGrpSpPr/>
          <p:nvPr/>
        </p:nvGrpSpPr>
        <p:grpSpPr>
          <a:xfrm flipH="1">
            <a:off x="7460953" y="3619562"/>
            <a:ext cx="3435708" cy="3467342"/>
            <a:chOff x="1748500" y="3458800"/>
            <a:chExt cx="2590250" cy="3728325"/>
          </a:xfrm>
        </p:grpSpPr>
        <p:sp>
          <p:nvSpPr>
            <p:cNvPr id="1163" name="Google Shape;1163;p25"/>
            <p:cNvSpPr/>
            <p:nvPr/>
          </p:nvSpPr>
          <p:spPr>
            <a:xfrm>
              <a:off x="1958350" y="3666950"/>
              <a:ext cx="2291675" cy="3130250"/>
            </a:xfrm>
            <a:custGeom>
              <a:rect b="b" l="l" r="r" t="t"/>
              <a:pathLst>
                <a:path extrusionOk="0" h="125210" w="91667">
                  <a:moveTo>
                    <a:pt x="62097" y="0"/>
                  </a:moveTo>
                  <a:cubicBezTo>
                    <a:pt x="59623" y="0"/>
                    <a:pt x="56944" y="302"/>
                    <a:pt x="54055" y="946"/>
                  </a:cubicBezTo>
                  <a:cubicBezTo>
                    <a:pt x="35577" y="5065"/>
                    <a:pt x="22146" y="23437"/>
                    <a:pt x="13086" y="38796"/>
                  </a:cubicBezTo>
                  <a:cubicBezTo>
                    <a:pt x="4573" y="53214"/>
                    <a:pt x="120" y="69990"/>
                    <a:pt x="37" y="86742"/>
                  </a:cubicBezTo>
                  <a:cubicBezTo>
                    <a:pt x="1" y="92159"/>
                    <a:pt x="429" y="97577"/>
                    <a:pt x="1322" y="102911"/>
                  </a:cubicBezTo>
                  <a:cubicBezTo>
                    <a:pt x="2299" y="108649"/>
                    <a:pt x="3870" y="114495"/>
                    <a:pt x="7537" y="119020"/>
                  </a:cubicBezTo>
                  <a:cubicBezTo>
                    <a:pt x="11049" y="123357"/>
                    <a:pt x="15465" y="125209"/>
                    <a:pt x="19926" y="125209"/>
                  </a:cubicBezTo>
                  <a:cubicBezTo>
                    <a:pt x="26658" y="125209"/>
                    <a:pt x="33493" y="120992"/>
                    <a:pt x="37482" y="114734"/>
                  </a:cubicBezTo>
                  <a:cubicBezTo>
                    <a:pt x="43268" y="105649"/>
                    <a:pt x="46554" y="95684"/>
                    <a:pt x="52222" y="86552"/>
                  </a:cubicBezTo>
                  <a:cubicBezTo>
                    <a:pt x="59389" y="75002"/>
                    <a:pt x="67700" y="65608"/>
                    <a:pt x="76177" y="55143"/>
                  </a:cubicBezTo>
                  <a:cubicBezTo>
                    <a:pt x="91667" y="36032"/>
                    <a:pt x="89137" y="0"/>
                    <a:pt x="62097"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4" name="Google Shape;1164;p25"/>
            <p:cNvSpPr/>
            <p:nvPr/>
          </p:nvSpPr>
          <p:spPr>
            <a:xfrm>
              <a:off x="1748500" y="3458800"/>
              <a:ext cx="2590250" cy="3728325"/>
            </a:xfrm>
            <a:custGeom>
              <a:rect b="b" l="l" r="r" t="t"/>
              <a:pathLst>
                <a:path extrusionOk="0" h="149133" w="103610">
                  <a:moveTo>
                    <a:pt x="73791" y="550"/>
                  </a:moveTo>
                  <a:cubicBezTo>
                    <a:pt x="74709" y="550"/>
                    <a:pt x="75631" y="583"/>
                    <a:pt x="76558" y="652"/>
                  </a:cubicBezTo>
                  <a:cubicBezTo>
                    <a:pt x="81249" y="997"/>
                    <a:pt x="85833" y="2473"/>
                    <a:pt x="89691" y="5188"/>
                  </a:cubicBezTo>
                  <a:cubicBezTo>
                    <a:pt x="93239" y="7712"/>
                    <a:pt x="96013" y="11236"/>
                    <a:pt x="97918" y="15118"/>
                  </a:cubicBezTo>
                  <a:cubicBezTo>
                    <a:pt x="102133" y="23690"/>
                    <a:pt x="102466" y="33882"/>
                    <a:pt x="100668" y="43133"/>
                  </a:cubicBezTo>
                  <a:cubicBezTo>
                    <a:pt x="99704" y="48110"/>
                    <a:pt x="98037" y="52980"/>
                    <a:pt x="95715" y="57504"/>
                  </a:cubicBezTo>
                  <a:cubicBezTo>
                    <a:pt x="92727" y="63350"/>
                    <a:pt x="88345" y="68231"/>
                    <a:pt x="84178" y="73280"/>
                  </a:cubicBezTo>
                  <a:cubicBezTo>
                    <a:pt x="78499" y="80185"/>
                    <a:pt x="72820" y="87127"/>
                    <a:pt x="67640" y="94425"/>
                  </a:cubicBezTo>
                  <a:cubicBezTo>
                    <a:pt x="64985" y="98199"/>
                    <a:pt x="62437" y="102033"/>
                    <a:pt x="60163" y="106057"/>
                  </a:cubicBezTo>
                  <a:cubicBezTo>
                    <a:pt x="57913" y="110010"/>
                    <a:pt x="55948" y="114118"/>
                    <a:pt x="53996" y="118226"/>
                  </a:cubicBezTo>
                  <a:cubicBezTo>
                    <a:pt x="52043" y="122333"/>
                    <a:pt x="50126" y="126453"/>
                    <a:pt x="47971" y="130465"/>
                  </a:cubicBezTo>
                  <a:cubicBezTo>
                    <a:pt x="46078" y="133989"/>
                    <a:pt x="44090" y="137526"/>
                    <a:pt x="41351" y="140478"/>
                  </a:cubicBezTo>
                  <a:cubicBezTo>
                    <a:pt x="36958" y="145205"/>
                    <a:pt x="30707" y="148586"/>
                    <a:pt x="24147" y="148586"/>
                  </a:cubicBezTo>
                  <a:cubicBezTo>
                    <a:pt x="20932" y="148586"/>
                    <a:pt x="17801" y="147682"/>
                    <a:pt x="15062" y="146039"/>
                  </a:cubicBezTo>
                  <a:cubicBezTo>
                    <a:pt x="11800" y="144098"/>
                    <a:pt x="9288" y="141121"/>
                    <a:pt x="7395" y="137859"/>
                  </a:cubicBezTo>
                  <a:cubicBezTo>
                    <a:pt x="5287" y="134192"/>
                    <a:pt x="4037" y="130084"/>
                    <a:pt x="3144" y="125977"/>
                  </a:cubicBezTo>
                  <a:cubicBezTo>
                    <a:pt x="2156" y="121428"/>
                    <a:pt x="1561" y="116785"/>
                    <a:pt x="1227" y="112153"/>
                  </a:cubicBezTo>
                  <a:cubicBezTo>
                    <a:pt x="1001" y="109165"/>
                    <a:pt x="894" y="106177"/>
                    <a:pt x="906" y="103176"/>
                  </a:cubicBezTo>
                  <a:cubicBezTo>
                    <a:pt x="904" y="103143"/>
                    <a:pt x="896" y="103113"/>
                    <a:pt x="883" y="103087"/>
                  </a:cubicBezTo>
                  <a:lnTo>
                    <a:pt x="883" y="103087"/>
                  </a:lnTo>
                  <a:cubicBezTo>
                    <a:pt x="1015" y="85365"/>
                    <a:pt x="5194" y="67705"/>
                    <a:pt x="13276" y="51908"/>
                  </a:cubicBezTo>
                  <a:cubicBezTo>
                    <a:pt x="16705" y="45217"/>
                    <a:pt x="20801" y="38799"/>
                    <a:pt x="25135" y="32679"/>
                  </a:cubicBezTo>
                  <a:cubicBezTo>
                    <a:pt x="29469" y="26583"/>
                    <a:pt x="34267" y="20773"/>
                    <a:pt x="39756" y="15689"/>
                  </a:cubicBezTo>
                  <a:cubicBezTo>
                    <a:pt x="49023" y="7077"/>
                    <a:pt x="60946" y="550"/>
                    <a:pt x="73791" y="550"/>
                  </a:cubicBezTo>
                  <a:close/>
                  <a:moveTo>
                    <a:pt x="74139" y="1"/>
                  </a:moveTo>
                  <a:cubicBezTo>
                    <a:pt x="73085" y="1"/>
                    <a:pt x="72033" y="45"/>
                    <a:pt x="70986" y="128"/>
                  </a:cubicBezTo>
                  <a:cubicBezTo>
                    <a:pt x="64283" y="664"/>
                    <a:pt x="57770" y="2735"/>
                    <a:pt x="51900" y="5998"/>
                  </a:cubicBezTo>
                  <a:cubicBezTo>
                    <a:pt x="39053" y="13106"/>
                    <a:pt x="29338" y="24893"/>
                    <a:pt x="21337" y="36966"/>
                  </a:cubicBezTo>
                  <a:cubicBezTo>
                    <a:pt x="16955" y="43550"/>
                    <a:pt x="12919" y="50360"/>
                    <a:pt x="9728" y="57599"/>
                  </a:cubicBezTo>
                  <a:cubicBezTo>
                    <a:pt x="6168" y="65612"/>
                    <a:pt x="3597" y="74065"/>
                    <a:pt x="1965" y="82697"/>
                  </a:cubicBezTo>
                  <a:cubicBezTo>
                    <a:pt x="704" y="89471"/>
                    <a:pt x="61" y="96376"/>
                    <a:pt x="25" y="103269"/>
                  </a:cubicBezTo>
                  <a:lnTo>
                    <a:pt x="25" y="103269"/>
                  </a:lnTo>
                  <a:cubicBezTo>
                    <a:pt x="25" y="103270"/>
                    <a:pt x="25" y="103271"/>
                    <a:pt x="25" y="103271"/>
                  </a:cubicBezTo>
                  <a:cubicBezTo>
                    <a:pt x="1" y="108058"/>
                    <a:pt x="275" y="112856"/>
                    <a:pt x="858" y="117618"/>
                  </a:cubicBezTo>
                  <a:cubicBezTo>
                    <a:pt x="1370" y="121988"/>
                    <a:pt x="2120" y="126381"/>
                    <a:pt x="3382" y="130608"/>
                  </a:cubicBezTo>
                  <a:cubicBezTo>
                    <a:pt x="5502" y="137704"/>
                    <a:pt x="9693" y="144729"/>
                    <a:pt x="16777" y="147729"/>
                  </a:cubicBezTo>
                  <a:cubicBezTo>
                    <a:pt x="19060" y="148695"/>
                    <a:pt x="21469" y="149132"/>
                    <a:pt x="23884" y="149132"/>
                  </a:cubicBezTo>
                  <a:cubicBezTo>
                    <a:pt x="27512" y="149132"/>
                    <a:pt x="31152" y="148145"/>
                    <a:pt x="34398" y="146479"/>
                  </a:cubicBezTo>
                  <a:cubicBezTo>
                    <a:pt x="37256" y="145003"/>
                    <a:pt x="39827" y="143002"/>
                    <a:pt x="42030" y="140669"/>
                  </a:cubicBezTo>
                  <a:cubicBezTo>
                    <a:pt x="44697" y="137823"/>
                    <a:pt x="46650" y="134406"/>
                    <a:pt x="48507" y="131001"/>
                  </a:cubicBezTo>
                  <a:cubicBezTo>
                    <a:pt x="52865" y="123024"/>
                    <a:pt x="56258" y="114535"/>
                    <a:pt x="60699" y="106593"/>
                  </a:cubicBezTo>
                  <a:cubicBezTo>
                    <a:pt x="65164" y="98580"/>
                    <a:pt x="70688" y="91151"/>
                    <a:pt x="76368" y="83971"/>
                  </a:cubicBezTo>
                  <a:cubicBezTo>
                    <a:pt x="79166" y="80435"/>
                    <a:pt x="82023" y="76959"/>
                    <a:pt x="84881" y="73470"/>
                  </a:cubicBezTo>
                  <a:cubicBezTo>
                    <a:pt x="87417" y="70410"/>
                    <a:pt x="90036" y="67398"/>
                    <a:pt x="92393" y="64207"/>
                  </a:cubicBezTo>
                  <a:cubicBezTo>
                    <a:pt x="95394" y="60171"/>
                    <a:pt x="97680" y="55647"/>
                    <a:pt x="99359" y="50932"/>
                  </a:cubicBezTo>
                  <a:cubicBezTo>
                    <a:pt x="102621" y="41776"/>
                    <a:pt x="103609" y="31489"/>
                    <a:pt x="101299" y="21999"/>
                  </a:cubicBezTo>
                  <a:cubicBezTo>
                    <a:pt x="99228" y="13439"/>
                    <a:pt x="94025" y="5688"/>
                    <a:pt x="85726" y="2176"/>
                  </a:cubicBezTo>
                  <a:cubicBezTo>
                    <a:pt x="82059" y="624"/>
                    <a:pt x="78095" y="1"/>
                    <a:pt x="74139"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65" name="Google Shape;1165;p25"/>
          <p:cNvGrpSpPr/>
          <p:nvPr/>
        </p:nvGrpSpPr>
        <p:grpSpPr>
          <a:xfrm flipH="1" rot="10800000">
            <a:off x="7082189" y="4586664"/>
            <a:ext cx="1698676" cy="711560"/>
            <a:chOff x="887605" y="-78"/>
            <a:chExt cx="1826534" cy="765118"/>
          </a:xfrm>
        </p:grpSpPr>
        <p:sp>
          <p:nvSpPr>
            <p:cNvPr id="1166" name="Google Shape;1166;p25"/>
            <p:cNvSpPr/>
            <p:nvPr/>
          </p:nvSpPr>
          <p:spPr>
            <a:xfrm>
              <a:off x="2412903" y="23275"/>
              <a:ext cx="92617" cy="80128"/>
            </a:xfrm>
            <a:custGeom>
              <a:rect b="b" l="l" r="r" t="t"/>
              <a:pathLst>
                <a:path extrusionOk="0" h="2515" w="2907">
                  <a:moveTo>
                    <a:pt x="1371" y="1"/>
                  </a:moveTo>
                  <a:cubicBezTo>
                    <a:pt x="679" y="1"/>
                    <a:pt x="1" y="611"/>
                    <a:pt x="1" y="1255"/>
                  </a:cubicBezTo>
                  <a:cubicBezTo>
                    <a:pt x="1" y="1899"/>
                    <a:pt x="677" y="2515"/>
                    <a:pt x="1368" y="2515"/>
                  </a:cubicBezTo>
                  <a:cubicBezTo>
                    <a:pt x="1584" y="2515"/>
                    <a:pt x="1802" y="2454"/>
                    <a:pt x="2001" y="2315"/>
                  </a:cubicBezTo>
                  <a:lnTo>
                    <a:pt x="2132" y="2232"/>
                  </a:lnTo>
                  <a:cubicBezTo>
                    <a:pt x="2906" y="1696"/>
                    <a:pt x="2906" y="839"/>
                    <a:pt x="2132" y="291"/>
                  </a:cubicBezTo>
                  <a:lnTo>
                    <a:pt x="2001" y="196"/>
                  </a:lnTo>
                  <a:cubicBezTo>
                    <a:pt x="1803" y="60"/>
                    <a:pt x="1587" y="1"/>
                    <a:pt x="1371"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7" name="Google Shape;1167;p25"/>
            <p:cNvSpPr/>
            <p:nvPr/>
          </p:nvSpPr>
          <p:spPr>
            <a:xfrm>
              <a:off x="2621172" y="-78"/>
              <a:ext cx="92967" cy="83473"/>
            </a:xfrm>
            <a:custGeom>
              <a:rect b="b" l="l" r="r" t="t"/>
              <a:pathLst>
                <a:path extrusionOk="0" h="2620" w="2918">
                  <a:moveTo>
                    <a:pt x="1453" y="0"/>
                  </a:moveTo>
                  <a:cubicBezTo>
                    <a:pt x="715" y="0"/>
                    <a:pt x="1" y="607"/>
                    <a:pt x="24" y="1310"/>
                  </a:cubicBezTo>
                  <a:cubicBezTo>
                    <a:pt x="60" y="2024"/>
                    <a:pt x="655" y="2619"/>
                    <a:pt x="1453" y="2619"/>
                  </a:cubicBezTo>
                  <a:cubicBezTo>
                    <a:pt x="2203" y="2619"/>
                    <a:pt x="2918" y="2012"/>
                    <a:pt x="2894" y="1310"/>
                  </a:cubicBezTo>
                  <a:cubicBezTo>
                    <a:pt x="2846" y="607"/>
                    <a:pt x="2251" y="0"/>
                    <a:pt x="1453"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8" name="Google Shape;1168;p25"/>
            <p:cNvSpPr/>
            <p:nvPr/>
          </p:nvSpPr>
          <p:spPr>
            <a:xfrm>
              <a:off x="2211484" y="45035"/>
              <a:ext cx="87296" cy="80447"/>
            </a:xfrm>
            <a:custGeom>
              <a:rect b="b" l="l" r="r" t="t"/>
              <a:pathLst>
                <a:path extrusionOk="0" h="2525" w="2740">
                  <a:moveTo>
                    <a:pt x="1370" y="1"/>
                  </a:moveTo>
                  <a:cubicBezTo>
                    <a:pt x="632" y="1"/>
                    <a:pt x="1" y="572"/>
                    <a:pt x="1" y="1263"/>
                  </a:cubicBezTo>
                  <a:cubicBezTo>
                    <a:pt x="1" y="1942"/>
                    <a:pt x="632" y="2525"/>
                    <a:pt x="1370" y="2525"/>
                  </a:cubicBezTo>
                  <a:cubicBezTo>
                    <a:pt x="2120" y="2525"/>
                    <a:pt x="2739" y="1942"/>
                    <a:pt x="2739" y="1263"/>
                  </a:cubicBezTo>
                  <a:cubicBezTo>
                    <a:pt x="2739" y="572"/>
                    <a:pt x="2120" y="1"/>
                    <a:pt x="137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9" name="Google Shape;1169;p25"/>
            <p:cNvSpPr/>
            <p:nvPr/>
          </p:nvSpPr>
          <p:spPr>
            <a:xfrm>
              <a:off x="2020324" y="62112"/>
              <a:ext cx="92203" cy="82358"/>
            </a:xfrm>
            <a:custGeom>
              <a:rect b="b" l="l" r="r" t="t"/>
              <a:pathLst>
                <a:path extrusionOk="0" h="2585" w="2894">
                  <a:moveTo>
                    <a:pt x="1453" y="1"/>
                  </a:moveTo>
                  <a:cubicBezTo>
                    <a:pt x="702" y="1"/>
                    <a:pt x="0" y="596"/>
                    <a:pt x="36" y="1286"/>
                  </a:cubicBezTo>
                  <a:cubicBezTo>
                    <a:pt x="60" y="1989"/>
                    <a:pt x="655" y="2584"/>
                    <a:pt x="1453" y="2584"/>
                  </a:cubicBezTo>
                  <a:cubicBezTo>
                    <a:pt x="2191" y="2584"/>
                    <a:pt x="2893" y="1989"/>
                    <a:pt x="2858" y="1286"/>
                  </a:cubicBezTo>
                  <a:cubicBezTo>
                    <a:pt x="2834" y="596"/>
                    <a:pt x="2238" y="1"/>
                    <a:pt x="145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0" name="Google Shape;1170;p25"/>
            <p:cNvSpPr/>
            <p:nvPr/>
          </p:nvSpPr>
          <p:spPr>
            <a:xfrm>
              <a:off x="1816229" y="57939"/>
              <a:ext cx="91821" cy="82740"/>
            </a:xfrm>
            <a:custGeom>
              <a:rect b="b" l="l" r="r" t="t"/>
              <a:pathLst>
                <a:path extrusionOk="0" h="2597" w="2882">
                  <a:moveTo>
                    <a:pt x="1441" y="1"/>
                  </a:moveTo>
                  <a:cubicBezTo>
                    <a:pt x="691" y="1"/>
                    <a:pt x="0" y="608"/>
                    <a:pt x="24" y="1298"/>
                  </a:cubicBezTo>
                  <a:cubicBezTo>
                    <a:pt x="60" y="2001"/>
                    <a:pt x="655" y="2596"/>
                    <a:pt x="1441" y="2596"/>
                  </a:cubicBezTo>
                  <a:cubicBezTo>
                    <a:pt x="2179" y="2596"/>
                    <a:pt x="2882" y="2001"/>
                    <a:pt x="2858" y="1298"/>
                  </a:cubicBezTo>
                  <a:cubicBezTo>
                    <a:pt x="2822" y="608"/>
                    <a:pt x="2239" y="1"/>
                    <a:pt x="1441"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1" name="Google Shape;1171;p25"/>
            <p:cNvSpPr/>
            <p:nvPr/>
          </p:nvSpPr>
          <p:spPr>
            <a:xfrm>
              <a:off x="1528692" y="56792"/>
              <a:ext cx="85767" cy="78567"/>
            </a:xfrm>
            <a:custGeom>
              <a:rect b="b" l="l" r="r" t="t"/>
              <a:pathLst>
                <a:path extrusionOk="0" h="2466" w="2692">
                  <a:moveTo>
                    <a:pt x="1346" y="1"/>
                  </a:moveTo>
                  <a:cubicBezTo>
                    <a:pt x="608" y="1"/>
                    <a:pt x="1" y="561"/>
                    <a:pt x="1" y="1239"/>
                  </a:cubicBezTo>
                  <a:cubicBezTo>
                    <a:pt x="1" y="1906"/>
                    <a:pt x="608" y="2466"/>
                    <a:pt x="1346" y="2466"/>
                  </a:cubicBezTo>
                  <a:cubicBezTo>
                    <a:pt x="2072" y="2466"/>
                    <a:pt x="2679" y="1906"/>
                    <a:pt x="2679" y="1239"/>
                  </a:cubicBezTo>
                  <a:cubicBezTo>
                    <a:pt x="2691" y="561"/>
                    <a:pt x="2072" y="1"/>
                    <a:pt x="134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2" name="Google Shape;1172;p25"/>
            <p:cNvSpPr/>
            <p:nvPr/>
          </p:nvSpPr>
          <p:spPr>
            <a:xfrm>
              <a:off x="1288946" y="56792"/>
              <a:ext cx="110044" cy="78184"/>
            </a:xfrm>
            <a:custGeom>
              <a:rect b="b" l="l" r="r" t="t"/>
              <a:pathLst>
                <a:path extrusionOk="0" h="2454" w="3454">
                  <a:moveTo>
                    <a:pt x="1727" y="1"/>
                  </a:moveTo>
                  <a:cubicBezTo>
                    <a:pt x="13" y="1"/>
                    <a:pt x="1" y="2454"/>
                    <a:pt x="1727" y="2454"/>
                  </a:cubicBezTo>
                  <a:cubicBezTo>
                    <a:pt x="3430" y="2454"/>
                    <a:pt x="3454" y="1"/>
                    <a:pt x="172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3" name="Google Shape;1173;p25"/>
            <p:cNvSpPr/>
            <p:nvPr/>
          </p:nvSpPr>
          <p:spPr>
            <a:xfrm>
              <a:off x="1124325" y="53383"/>
              <a:ext cx="85385" cy="78949"/>
            </a:xfrm>
            <a:custGeom>
              <a:rect b="b" l="l" r="r" t="t"/>
              <a:pathLst>
                <a:path extrusionOk="0" h="2478" w="2680">
                  <a:moveTo>
                    <a:pt x="1334" y="1"/>
                  </a:moveTo>
                  <a:cubicBezTo>
                    <a:pt x="608" y="1"/>
                    <a:pt x="0" y="572"/>
                    <a:pt x="0" y="1239"/>
                  </a:cubicBezTo>
                  <a:cubicBezTo>
                    <a:pt x="0" y="1906"/>
                    <a:pt x="608" y="2477"/>
                    <a:pt x="1334" y="2477"/>
                  </a:cubicBezTo>
                  <a:cubicBezTo>
                    <a:pt x="2072" y="2477"/>
                    <a:pt x="2679" y="1906"/>
                    <a:pt x="2679" y="1239"/>
                  </a:cubicBezTo>
                  <a:cubicBezTo>
                    <a:pt x="2679" y="548"/>
                    <a:pt x="2072" y="1"/>
                    <a:pt x="1334"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4" name="Google Shape;1174;p25"/>
            <p:cNvSpPr/>
            <p:nvPr/>
          </p:nvSpPr>
          <p:spPr>
            <a:xfrm>
              <a:off x="887605" y="84128"/>
              <a:ext cx="103609" cy="73979"/>
            </a:xfrm>
            <a:custGeom>
              <a:rect b="b" l="l" r="r" t="t"/>
              <a:pathLst>
                <a:path extrusionOk="0" h="2322" w="3252">
                  <a:moveTo>
                    <a:pt x="1620" y="0"/>
                  </a:moveTo>
                  <a:cubicBezTo>
                    <a:pt x="1" y="0"/>
                    <a:pt x="1" y="2322"/>
                    <a:pt x="1620" y="2322"/>
                  </a:cubicBezTo>
                  <a:cubicBezTo>
                    <a:pt x="3228" y="2322"/>
                    <a:pt x="3251" y="0"/>
                    <a:pt x="1620"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5" name="Google Shape;1175;p25"/>
            <p:cNvSpPr/>
            <p:nvPr/>
          </p:nvSpPr>
          <p:spPr>
            <a:xfrm>
              <a:off x="1031772" y="193375"/>
              <a:ext cx="113071" cy="80064"/>
            </a:xfrm>
            <a:custGeom>
              <a:rect b="b" l="l" r="r" t="t"/>
              <a:pathLst>
                <a:path extrusionOk="0" h="2513" w="3549">
                  <a:moveTo>
                    <a:pt x="1774" y="0"/>
                  </a:moveTo>
                  <a:cubicBezTo>
                    <a:pt x="12" y="0"/>
                    <a:pt x="0" y="2512"/>
                    <a:pt x="1774" y="2512"/>
                  </a:cubicBezTo>
                  <a:cubicBezTo>
                    <a:pt x="3548" y="2512"/>
                    <a:pt x="3548" y="0"/>
                    <a:pt x="177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6" name="Google Shape;1176;p25"/>
            <p:cNvSpPr/>
            <p:nvPr/>
          </p:nvSpPr>
          <p:spPr>
            <a:xfrm>
              <a:off x="1249885" y="187290"/>
              <a:ext cx="85385" cy="78567"/>
            </a:xfrm>
            <a:custGeom>
              <a:rect b="b" l="l" r="r" t="t"/>
              <a:pathLst>
                <a:path extrusionOk="0" h="2466" w="2680">
                  <a:moveTo>
                    <a:pt x="1346" y="1"/>
                  </a:moveTo>
                  <a:cubicBezTo>
                    <a:pt x="631" y="1"/>
                    <a:pt x="0" y="560"/>
                    <a:pt x="0" y="1227"/>
                  </a:cubicBezTo>
                  <a:cubicBezTo>
                    <a:pt x="0" y="1906"/>
                    <a:pt x="608" y="2465"/>
                    <a:pt x="1346" y="2465"/>
                  </a:cubicBezTo>
                  <a:cubicBezTo>
                    <a:pt x="2072" y="2465"/>
                    <a:pt x="2679" y="1906"/>
                    <a:pt x="2679" y="1227"/>
                  </a:cubicBezTo>
                  <a:cubicBezTo>
                    <a:pt x="2679" y="560"/>
                    <a:pt x="2072" y="1"/>
                    <a:pt x="134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7" name="Google Shape;1177;p25"/>
            <p:cNvSpPr/>
            <p:nvPr/>
          </p:nvSpPr>
          <p:spPr>
            <a:xfrm>
              <a:off x="1441459" y="179708"/>
              <a:ext cx="111160" cy="78949"/>
            </a:xfrm>
            <a:custGeom>
              <a:rect b="b" l="l" r="r" t="t"/>
              <a:pathLst>
                <a:path extrusionOk="0" h="2478" w="3489">
                  <a:moveTo>
                    <a:pt x="1738" y="1"/>
                  </a:moveTo>
                  <a:cubicBezTo>
                    <a:pt x="12" y="1"/>
                    <a:pt x="0" y="2477"/>
                    <a:pt x="1738" y="2477"/>
                  </a:cubicBezTo>
                  <a:cubicBezTo>
                    <a:pt x="3465" y="2465"/>
                    <a:pt x="3489" y="1"/>
                    <a:pt x="173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8" name="Google Shape;1178;p25"/>
            <p:cNvSpPr/>
            <p:nvPr/>
          </p:nvSpPr>
          <p:spPr>
            <a:xfrm>
              <a:off x="1625801" y="186526"/>
              <a:ext cx="111191" cy="79331"/>
            </a:xfrm>
            <a:custGeom>
              <a:rect b="b" l="l" r="r" t="t"/>
              <a:pathLst>
                <a:path extrusionOk="0" h="2490" w="3490">
                  <a:moveTo>
                    <a:pt x="1751" y="1"/>
                  </a:moveTo>
                  <a:cubicBezTo>
                    <a:pt x="24" y="1"/>
                    <a:pt x="1" y="2489"/>
                    <a:pt x="1751" y="2489"/>
                  </a:cubicBezTo>
                  <a:cubicBezTo>
                    <a:pt x="3489" y="2489"/>
                    <a:pt x="3489" y="1"/>
                    <a:pt x="1751"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9" name="Google Shape;1179;p25"/>
            <p:cNvSpPr/>
            <p:nvPr/>
          </p:nvSpPr>
          <p:spPr>
            <a:xfrm>
              <a:off x="1906138" y="184264"/>
              <a:ext cx="77420" cy="55022"/>
            </a:xfrm>
            <a:custGeom>
              <a:rect b="b" l="l" r="r" t="t"/>
              <a:pathLst>
                <a:path extrusionOk="0" h="1727" w="2430">
                  <a:moveTo>
                    <a:pt x="1203" y="0"/>
                  </a:moveTo>
                  <a:cubicBezTo>
                    <a:pt x="0" y="0"/>
                    <a:pt x="0" y="1727"/>
                    <a:pt x="1203" y="1727"/>
                  </a:cubicBezTo>
                  <a:cubicBezTo>
                    <a:pt x="2429" y="1727"/>
                    <a:pt x="2429" y="0"/>
                    <a:pt x="1203"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0" name="Google Shape;1180;p25"/>
            <p:cNvSpPr/>
            <p:nvPr/>
          </p:nvSpPr>
          <p:spPr>
            <a:xfrm>
              <a:off x="2134096" y="176681"/>
              <a:ext cx="84620" cy="77802"/>
            </a:xfrm>
            <a:custGeom>
              <a:rect b="b" l="l" r="r" t="t"/>
              <a:pathLst>
                <a:path extrusionOk="0" h="2442" w="2656">
                  <a:moveTo>
                    <a:pt x="1334" y="0"/>
                  </a:moveTo>
                  <a:cubicBezTo>
                    <a:pt x="620" y="0"/>
                    <a:pt x="1" y="572"/>
                    <a:pt x="1" y="1215"/>
                  </a:cubicBezTo>
                  <a:cubicBezTo>
                    <a:pt x="1" y="1881"/>
                    <a:pt x="620" y="2441"/>
                    <a:pt x="1334" y="2441"/>
                  </a:cubicBezTo>
                  <a:cubicBezTo>
                    <a:pt x="2049" y="2441"/>
                    <a:pt x="2656" y="1881"/>
                    <a:pt x="2656" y="1215"/>
                  </a:cubicBezTo>
                  <a:cubicBezTo>
                    <a:pt x="2656" y="548"/>
                    <a:pt x="2049" y="0"/>
                    <a:pt x="133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1" name="Google Shape;1181;p25"/>
            <p:cNvSpPr/>
            <p:nvPr/>
          </p:nvSpPr>
          <p:spPr>
            <a:xfrm>
              <a:off x="2329079" y="164924"/>
              <a:ext cx="111191" cy="79300"/>
            </a:xfrm>
            <a:custGeom>
              <a:rect b="b" l="l" r="r" t="t"/>
              <a:pathLst>
                <a:path extrusionOk="0" h="2489" w="3490">
                  <a:moveTo>
                    <a:pt x="1739" y="0"/>
                  </a:moveTo>
                  <a:cubicBezTo>
                    <a:pt x="13" y="0"/>
                    <a:pt x="1" y="2489"/>
                    <a:pt x="1739" y="2489"/>
                  </a:cubicBezTo>
                  <a:cubicBezTo>
                    <a:pt x="3489" y="2489"/>
                    <a:pt x="3489" y="0"/>
                    <a:pt x="173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2" name="Google Shape;1182;p25"/>
            <p:cNvSpPr/>
            <p:nvPr/>
          </p:nvSpPr>
          <p:spPr>
            <a:xfrm>
              <a:off x="2535118" y="153646"/>
              <a:ext cx="94051" cy="79777"/>
            </a:xfrm>
            <a:custGeom>
              <a:rect b="b" l="l" r="r" t="t"/>
              <a:pathLst>
                <a:path extrusionOk="0" h="2504" w="2952">
                  <a:moveTo>
                    <a:pt x="1466" y="1"/>
                  </a:moveTo>
                  <a:cubicBezTo>
                    <a:pt x="747" y="1"/>
                    <a:pt x="0" y="542"/>
                    <a:pt x="82" y="1259"/>
                  </a:cubicBezTo>
                  <a:cubicBezTo>
                    <a:pt x="130" y="1795"/>
                    <a:pt x="380" y="2200"/>
                    <a:pt x="927" y="2402"/>
                  </a:cubicBezTo>
                  <a:cubicBezTo>
                    <a:pt x="1102" y="2471"/>
                    <a:pt x="1283" y="2504"/>
                    <a:pt x="1462" y="2504"/>
                  </a:cubicBezTo>
                  <a:cubicBezTo>
                    <a:pt x="2051" y="2504"/>
                    <a:pt x="2608" y="2150"/>
                    <a:pt x="2773" y="1592"/>
                  </a:cubicBezTo>
                  <a:cubicBezTo>
                    <a:pt x="2952" y="938"/>
                    <a:pt x="2523" y="223"/>
                    <a:pt x="1809" y="45"/>
                  </a:cubicBezTo>
                  <a:cubicBezTo>
                    <a:pt x="1697" y="15"/>
                    <a:pt x="1582" y="1"/>
                    <a:pt x="146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3" name="Google Shape;1183;p25"/>
            <p:cNvSpPr/>
            <p:nvPr/>
          </p:nvSpPr>
          <p:spPr>
            <a:xfrm>
              <a:off x="1764265" y="292364"/>
              <a:ext cx="109280" cy="77802"/>
            </a:xfrm>
            <a:custGeom>
              <a:rect b="b" l="l" r="r" t="t"/>
              <a:pathLst>
                <a:path extrusionOk="0" h="2442" w="3430">
                  <a:moveTo>
                    <a:pt x="1715" y="1"/>
                  </a:moveTo>
                  <a:cubicBezTo>
                    <a:pt x="0" y="1"/>
                    <a:pt x="0" y="2441"/>
                    <a:pt x="1715" y="2441"/>
                  </a:cubicBezTo>
                  <a:cubicBezTo>
                    <a:pt x="3429" y="2430"/>
                    <a:pt x="3429" y="1"/>
                    <a:pt x="1715"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4" name="Google Shape;1184;p25"/>
            <p:cNvSpPr/>
            <p:nvPr/>
          </p:nvSpPr>
          <p:spPr>
            <a:xfrm>
              <a:off x="2011976" y="285164"/>
              <a:ext cx="93700" cy="84620"/>
            </a:xfrm>
            <a:custGeom>
              <a:rect b="b" l="l" r="r" t="t"/>
              <a:pathLst>
                <a:path extrusionOk="0" h="2656" w="2941">
                  <a:moveTo>
                    <a:pt x="1476" y="0"/>
                  </a:moveTo>
                  <a:cubicBezTo>
                    <a:pt x="726" y="0"/>
                    <a:pt x="0" y="620"/>
                    <a:pt x="36" y="1334"/>
                  </a:cubicBezTo>
                  <a:cubicBezTo>
                    <a:pt x="72" y="2048"/>
                    <a:pt x="667" y="2656"/>
                    <a:pt x="1476" y="2656"/>
                  </a:cubicBezTo>
                  <a:cubicBezTo>
                    <a:pt x="2215" y="2656"/>
                    <a:pt x="2941" y="2048"/>
                    <a:pt x="2905" y="1334"/>
                  </a:cubicBezTo>
                  <a:cubicBezTo>
                    <a:pt x="2869" y="620"/>
                    <a:pt x="2274" y="0"/>
                    <a:pt x="147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5" name="Google Shape;1185;p25"/>
            <p:cNvSpPr/>
            <p:nvPr/>
          </p:nvSpPr>
          <p:spPr>
            <a:xfrm>
              <a:off x="2236143" y="282137"/>
              <a:ext cx="100550" cy="91056"/>
            </a:xfrm>
            <a:custGeom>
              <a:rect b="b" l="l" r="r" t="t"/>
              <a:pathLst>
                <a:path extrusionOk="0" h="2858" w="3156">
                  <a:moveTo>
                    <a:pt x="1584" y="0"/>
                  </a:moveTo>
                  <a:cubicBezTo>
                    <a:pt x="775" y="0"/>
                    <a:pt x="1" y="655"/>
                    <a:pt x="36" y="1429"/>
                  </a:cubicBezTo>
                  <a:cubicBezTo>
                    <a:pt x="72" y="2191"/>
                    <a:pt x="715" y="2858"/>
                    <a:pt x="1584" y="2858"/>
                  </a:cubicBezTo>
                  <a:cubicBezTo>
                    <a:pt x="2382" y="2858"/>
                    <a:pt x="3156" y="2191"/>
                    <a:pt x="3120" y="1429"/>
                  </a:cubicBezTo>
                  <a:cubicBezTo>
                    <a:pt x="3084" y="655"/>
                    <a:pt x="2441" y="0"/>
                    <a:pt x="158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6" name="Google Shape;1186;p25"/>
            <p:cNvSpPr/>
            <p:nvPr/>
          </p:nvSpPr>
          <p:spPr>
            <a:xfrm>
              <a:off x="2415579" y="295774"/>
              <a:ext cx="119125" cy="85385"/>
            </a:xfrm>
            <a:custGeom>
              <a:rect b="b" l="l" r="r" t="t"/>
              <a:pathLst>
                <a:path extrusionOk="0" h="2680" w="3739">
                  <a:moveTo>
                    <a:pt x="1870" y="1"/>
                  </a:moveTo>
                  <a:cubicBezTo>
                    <a:pt x="0" y="1"/>
                    <a:pt x="0" y="2680"/>
                    <a:pt x="1870" y="2680"/>
                  </a:cubicBezTo>
                  <a:cubicBezTo>
                    <a:pt x="3739" y="2680"/>
                    <a:pt x="3739" y="1"/>
                    <a:pt x="187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7" name="Google Shape;1187;p25"/>
            <p:cNvSpPr/>
            <p:nvPr/>
          </p:nvSpPr>
          <p:spPr>
            <a:xfrm>
              <a:off x="2597659" y="269616"/>
              <a:ext cx="85385" cy="78917"/>
            </a:xfrm>
            <a:custGeom>
              <a:rect b="b" l="l" r="r" t="t"/>
              <a:pathLst>
                <a:path extrusionOk="0" h="2477" w="2680">
                  <a:moveTo>
                    <a:pt x="1334" y="0"/>
                  </a:moveTo>
                  <a:cubicBezTo>
                    <a:pt x="608" y="0"/>
                    <a:pt x="0" y="572"/>
                    <a:pt x="0" y="1239"/>
                  </a:cubicBezTo>
                  <a:cubicBezTo>
                    <a:pt x="0" y="1905"/>
                    <a:pt x="608" y="2477"/>
                    <a:pt x="1334" y="2477"/>
                  </a:cubicBezTo>
                  <a:cubicBezTo>
                    <a:pt x="2060" y="2477"/>
                    <a:pt x="2679" y="1905"/>
                    <a:pt x="2679" y="1239"/>
                  </a:cubicBezTo>
                  <a:cubicBezTo>
                    <a:pt x="2679" y="584"/>
                    <a:pt x="2060" y="0"/>
                    <a:pt x="133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8" name="Google Shape;1188;p25"/>
            <p:cNvSpPr/>
            <p:nvPr/>
          </p:nvSpPr>
          <p:spPr>
            <a:xfrm>
              <a:off x="2347303" y="462688"/>
              <a:ext cx="83473" cy="76655"/>
            </a:xfrm>
            <a:custGeom>
              <a:rect b="b" l="l" r="r" t="t"/>
              <a:pathLst>
                <a:path extrusionOk="0" h="2406" w="2620">
                  <a:moveTo>
                    <a:pt x="1310" y="1"/>
                  </a:moveTo>
                  <a:cubicBezTo>
                    <a:pt x="607" y="1"/>
                    <a:pt x="0" y="548"/>
                    <a:pt x="0" y="1203"/>
                  </a:cubicBezTo>
                  <a:cubicBezTo>
                    <a:pt x="0" y="1858"/>
                    <a:pt x="596" y="2406"/>
                    <a:pt x="1310" y="2406"/>
                  </a:cubicBezTo>
                  <a:cubicBezTo>
                    <a:pt x="2000" y="2406"/>
                    <a:pt x="2620" y="1858"/>
                    <a:pt x="2620" y="1203"/>
                  </a:cubicBezTo>
                  <a:cubicBezTo>
                    <a:pt x="2596" y="548"/>
                    <a:pt x="2000" y="1"/>
                    <a:pt x="131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9" name="Google Shape;1189;p25"/>
            <p:cNvSpPr/>
            <p:nvPr/>
          </p:nvSpPr>
          <p:spPr>
            <a:xfrm>
              <a:off x="2118931" y="446854"/>
              <a:ext cx="107018" cy="87424"/>
            </a:xfrm>
            <a:custGeom>
              <a:rect b="b" l="l" r="r" t="t"/>
              <a:pathLst>
                <a:path extrusionOk="0" h="2744" w="3359">
                  <a:moveTo>
                    <a:pt x="1666" y="1"/>
                  </a:moveTo>
                  <a:cubicBezTo>
                    <a:pt x="1020" y="1"/>
                    <a:pt x="411" y="382"/>
                    <a:pt x="227" y="998"/>
                  </a:cubicBezTo>
                  <a:cubicBezTo>
                    <a:pt x="1" y="1736"/>
                    <a:pt x="501" y="2462"/>
                    <a:pt x="1275" y="2688"/>
                  </a:cubicBezTo>
                  <a:cubicBezTo>
                    <a:pt x="1407" y="2726"/>
                    <a:pt x="1539" y="2744"/>
                    <a:pt x="1667" y="2744"/>
                  </a:cubicBezTo>
                  <a:cubicBezTo>
                    <a:pt x="2308" y="2744"/>
                    <a:pt x="2866" y="2304"/>
                    <a:pt x="3084" y="1748"/>
                  </a:cubicBezTo>
                  <a:cubicBezTo>
                    <a:pt x="3358" y="1093"/>
                    <a:pt x="2894" y="367"/>
                    <a:pt x="2239" y="105"/>
                  </a:cubicBezTo>
                  <a:cubicBezTo>
                    <a:pt x="2051" y="34"/>
                    <a:pt x="1857" y="1"/>
                    <a:pt x="166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0" name="Google Shape;1190;p25"/>
            <p:cNvSpPr/>
            <p:nvPr/>
          </p:nvSpPr>
          <p:spPr>
            <a:xfrm>
              <a:off x="1928503" y="450932"/>
              <a:ext cx="95644" cy="86149"/>
            </a:xfrm>
            <a:custGeom>
              <a:rect b="b" l="l" r="r" t="t"/>
              <a:pathLst>
                <a:path extrusionOk="0" h="2704" w="3002">
                  <a:moveTo>
                    <a:pt x="1501" y="1"/>
                  </a:moveTo>
                  <a:cubicBezTo>
                    <a:pt x="727" y="1"/>
                    <a:pt x="1" y="620"/>
                    <a:pt x="25" y="1346"/>
                  </a:cubicBezTo>
                  <a:cubicBezTo>
                    <a:pt x="60" y="2084"/>
                    <a:pt x="667" y="2703"/>
                    <a:pt x="1501" y="2703"/>
                  </a:cubicBezTo>
                  <a:cubicBezTo>
                    <a:pt x="2275" y="2703"/>
                    <a:pt x="3001" y="2084"/>
                    <a:pt x="2977" y="1346"/>
                  </a:cubicBezTo>
                  <a:cubicBezTo>
                    <a:pt x="2930" y="608"/>
                    <a:pt x="2322" y="1"/>
                    <a:pt x="1501"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1" name="Google Shape;1191;p25"/>
            <p:cNvSpPr/>
            <p:nvPr/>
          </p:nvSpPr>
          <p:spPr>
            <a:xfrm>
              <a:off x="1645905" y="447905"/>
              <a:ext cx="118392" cy="85002"/>
            </a:xfrm>
            <a:custGeom>
              <a:rect b="b" l="l" r="r" t="t"/>
              <a:pathLst>
                <a:path extrusionOk="0" h="2668" w="3716">
                  <a:moveTo>
                    <a:pt x="1858" y="0"/>
                  </a:moveTo>
                  <a:cubicBezTo>
                    <a:pt x="1" y="0"/>
                    <a:pt x="1" y="2667"/>
                    <a:pt x="1858" y="2667"/>
                  </a:cubicBezTo>
                  <a:cubicBezTo>
                    <a:pt x="3715" y="2667"/>
                    <a:pt x="3715" y="0"/>
                    <a:pt x="185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2" name="Google Shape;1192;p25"/>
            <p:cNvSpPr/>
            <p:nvPr/>
          </p:nvSpPr>
          <p:spPr>
            <a:xfrm>
              <a:off x="1541978" y="322727"/>
              <a:ext cx="98639" cy="89176"/>
            </a:xfrm>
            <a:custGeom>
              <a:rect b="b" l="l" r="r" t="t"/>
              <a:pathLst>
                <a:path extrusionOk="0" h="2799" w="3096">
                  <a:moveTo>
                    <a:pt x="1548" y="0"/>
                  </a:moveTo>
                  <a:cubicBezTo>
                    <a:pt x="762" y="0"/>
                    <a:pt x="0" y="643"/>
                    <a:pt x="36" y="1405"/>
                  </a:cubicBezTo>
                  <a:cubicBezTo>
                    <a:pt x="60" y="2155"/>
                    <a:pt x="703" y="2798"/>
                    <a:pt x="1548" y="2798"/>
                  </a:cubicBezTo>
                  <a:cubicBezTo>
                    <a:pt x="2334" y="2798"/>
                    <a:pt x="3096" y="2155"/>
                    <a:pt x="3072" y="1405"/>
                  </a:cubicBezTo>
                  <a:cubicBezTo>
                    <a:pt x="3024" y="643"/>
                    <a:pt x="2393" y="0"/>
                    <a:pt x="154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3" name="Google Shape;1193;p25"/>
            <p:cNvSpPr/>
            <p:nvPr/>
          </p:nvSpPr>
          <p:spPr>
            <a:xfrm>
              <a:off x="1351551" y="317024"/>
              <a:ext cx="94847" cy="85385"/>
            </a:xfrm>
            <a:custGeom>
              <a:rect b="b" l="l" r="r" t="t"/>
              <a:pathLst>
                <a:path extrusionOk="0" h="2680" w="2977">
                  <a:moveTo>
                    <a:pt x="1489" y="1"/>
                  </a:moveTo>
                  <a:cubicBezTo>
                    <a:pt x="727" y="1"/>
                    <a:pt x="0" y="608"/>
                    <a:pt x="24" y="1346"/>
                  </a:cubicBezTo>
                  <a:cubicBezTo>
                    <a:pt x="48" y="2072"/>
                    <a:pt x="667" y="2680"/>
                    <a:pt x="1489" y="2680"/>
                  </a:cubicBezTo>
                  <a:cubicBezTo>
                    <a:pt x="2239" y="2680"/>
                    <a:pt x="2977" y="2072"/>
                    <a:pt x="2941" y="1346"/>
                  </a:cubicBezTo>
                  <a:cubicBezTo>
                    <a:pt x="2894" y="632"/>
                    <a:pt x="2298" y="1"/>
                    <a:pt x="148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4" name="Google Shape;1194;p25"/>
            <p:cNvSpPr/>
            <p:nvPr/>
          </p:nvSpPr>
          <p:spPr>
            <a:xfrm>
              <a:off x="1181609" y="315495"/>
              <a:ext cx="88794" cy="81593"/>
            </a:xfrm>
            <a:custGeom>
              <a:rect b="b" l="l" r="r" t="t"/>
              <a:pathLst>
                <a:path extrusionOk="0" h="2561" w="2787">
                  <a:moveTo>
                    <a:pt x="1381" y="1"/>
                  </a:moveTo>
                  <a:cubicBezTo>
                    <a:pt x="631" y="1"/>
                    <a:pt x="0" y="596"/>
                    <a:pt x="0" y="1287"/>
                  </a:cubicBezTo>
                  <a:cubicBezTo>
                    <a:pt x="0" y="1989"/>
                    <a:pt x="643" y="2561"/>
                    <a:pt x="1381" y="2561"/>
                  </a:cubicBezTo>
                  <a:cubicBezTo>
                    <a:pt x="2143" y="2561"/>
                    <a:pt x="2774" y="1966"/>
                    <a:pt x="2774" y="1287"/>
                  </a:cubicBezTo>
                  <a:cubicBezTo>
                    <a:pt x="2786" y="584"/>
                    <a:pt x="2143" y="1"/>
                    <a:pt x="1381"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5" name="Google Shape;1195;p25"/>
            <p:cNvSpPr/>
            <p:nvPr/>
          </p:nvSpPr>
          <p:spPr>
            <a:xfrm>
              <a:off x="991182" y="331807"/>
              <a:ext cx="84238" cy="77802"/>
            </a:xfrm>
            <a:custGeom>
              <a:rect b="b" l="l" r="r" t="t"/>
              <a:pathLst>
                <a:path extrusionOk="0" h="2442" w="2644">
                  <a:moveTo>
                    <a:pt x="1322" y="1"/>
                  </a:moveTo>
                  <a:cubicBezTo>
                    <a:pt x="608" y="1"/>
                    <a:pt x="0" y="561"/>
                    <a:pt x="0" y="1215"/>
                  </a:cubicBezTo>
                  <a:cubicBezTo>
                    <a:pt x="0" y="1870"/>
                    <a:pt x="608" y="2442"/>
                    <a:pt x="1322" y="2442"/>
                  </a:cubicBezTo>
                  <a:cubicBezTo>
                    <a:pt x="2036" y="2442"/>
                    <a:pt x="2644" y="1870"/>
                    <a:pt x="2644" y="1215"/>
                  </a:cubicBezTo>
                  <a:cubicBezTo>
                    <a:pt x="2644" y="561"/>
                    <a:pt x="2048" y="1"/>
                    <a:pt x="132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6" name="Google Shape;1196;p25"/>
            <p:cNvSpPr/>
            <p:nvPr/>
          </p:nvSpPr>
          <p:spPr>
            <a:xfrm>
              <a:off x="1126205" y="474444"/>
              <a:ext cx="105106" cy="75158"/>
            </a:xfrm>
            <a:custGeom>
              <a:rect b="b" l="l" r="r" t="t"/>
              <a:pathLst>
                <a:path extrusionOk="0" h="2359" w="3299">
                  <a:moveTo>
                    <a:pt x="1656" y="1"/>
                  </a:moveTo>
                  <a:cubicBezTo>
                    <a:pt x="1" y="1"/>
                    <a:pt x="1" y="2358"/>
                    <a:pt x="1656" y="2358"/>
                  </a:cubicBezTo>
                  <a:cubicBezTo>
                    <a:pt x="3299" y="2358"/>
                    <a:pt x="3299" y="1"/>
                    <a:pt x="165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7" name="Google Shape;1197;p25"/>
            <p:cNvSpPr/>
            <p:nvPr/>
          </p:nvSpPr>
          <p:spPr>
            <a:xfrm>
              <a:off x="1312841" y="459661"/>
              <a:ext cx="100550" cy="90323"/>
            </a:xfrm>
            <a:custGeom>
              <a:rect b="b" l="l" r="r" t="t"/>
              <a:pathLst>
                <a:path extrusionOk="0" h="2835" w="3156">
                  <a:moveTo>
                    <a:pt x="1584" y="0"/>
                  </a:moveTo>
                  <a:cubicBezTo>
                    <a:pt x="775" y="0"/>
                    <a:pt x="1" y="655"/>
                    <a:pt x="48" y="1417"/>
                  </a:cubicBezTo>
                  <a:cubicBezTo>
                    <a:pt x="72" y="2179"/>
                    <a:pt x="715" y="2834"/>
                    <a:pt x="1584" y="2834"/>
                  </a:cubicBezTo>
                  <a:cubicBezTo>
                    <a:pt x="2382" y="2834"/>
                    <a:pt x="3156" y="2179"/>
                    <a:pt x="3120" y="1417"/>
                  </a:cubicBezTo>
                  <a:cubicBezTo>
                    <a:pt x="3085" y="643"/>
                    <a:pt x="2442" y="0"/>
                    <a:pt x="158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8" name="Google Shape;1198;p25"/>
            <p:cNvSpPr/>
            <p:nvPr/>
          </p:nvSpPr>
          <p:spPr>
            <a:xfrm>
              <a:off x="1448660" y="447905"/>
              <a:ext cx="127854" cy="91438"/>
            </a:xfrm>
            <a:custGeom>
              <a:rect b="b" l="l" r="r" t="t"/>
              <a:pathLst>
                <a:path extrusionOk="0" h="2870" w="4013">
                  <a:moveTo>
                    <a:pt x="2012" y="0"/>
                  </a:moveTo>
                  <a:cubicBezTo>
                    <a:pt x="0" y="0"/>
                    <a:pt x="0" y="2870"/>
                    <a:pt x="2012" y="2870"/>
                  </a:cubicBezTo>
                  <a:cubicBezTo>
                    <a:pt x="4013" y="2870"/>
                    <a:pt x="4013" y="0"/>
                    <a:pt x="2012"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9" name="Google Shape;1199;p25"/>
            <p:cNvSpPr/>
            <p:nvPr/>
          </p:nvSpPr>
          <p:spPr>
            <a:xfrm>
              <a:off x="1403132" y="575345"/>
              <a:ext cx="124955" cy="89176"/>
            </a:xfrm>
            <a:custGeom>
              <a:rect b="b" l="l" r="r" t="t"/>
              <a:pathLst>
                <a:path extrusionOk="0" h="2799" w="3922">
                  <a:moveTo>
                    <a:pt x="1965" y="1"/>
                  </a:moveTo>
                  <a:cubicBezTo>
                    <a:pt x="1" y="1"/>
                    <a:pt x="1" y="2799"/>
                    <a:pt x="1965" y="2799"/>
                  </a:cubicBezTo>
                  <a:cubicBezTo>
                    <a:pt x="1973" y="2799"/>
                    <a:pt x="1981" y="2799"/>
                    <a:pt x="1989" y="2799"/>
                  </a:cubicBezTo>
                  <a:cubicBezTo>
                    <a:pt x="3906" y="2799"/>
                    <a:pt x="3921" y="1"/>
                    <a:pt x="1965"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0" name="Google Shape;1200;p25"/>
            <p:cNvSpPr/>
            <p:nvPr/>
          </p:nvSpPr>
          <p:spPr>
            <a:xfrm>
              <a:off x="1587856" y="605325"/>
              <a:ext cx="102462" cy="91821"/>
            </a:xfrm>
            <a:custGeom>
              <a:rect b="b" l="l" r="r" t="t"/>
              <a:pathLst>
                <a:path extrusionOk="0" h="2882" w="3216">
                  <a:moveTo>
                    <a:pt x="1608" y="0"/>
                  </a:moveTo>
                  <a:cubicBezTo>
                    <a:pt x="799" y="0"/>
                    <a:pt x="1" y="667"/>
                    <a:pt x="49" y="1441"/>
                  </a:cubicBezTo>
                  <a:cubicBezTo>
                    <a:pt x="96" y="2239"/>
                    <a:pt x="739" y="2882"/>
                    <a:pt x="1608" y="2882"/>
                  </a:cubicBezTo>
                  <a:cubicBezTo>
                    <a:pt x="2430" y="2882"/>
                    <a:pt x="3216" y="2215"/>
                    <a:pt x="3180" y="1441"/>
                  </a:cubicBezTo>
                  <a:cubicBezTo>
                    <a:pt x="3144" y="655"/>
                    <a:pt x="2501" y="0"/>
                    <a:pt x="160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1" name="Google Shape;1201;p25"/>
            <p:cNvSpPr/>
            <p:nvPr/>
          </p:nvSpPr>
          <p:spPr>
            <a:xfrm>
              <a:off x="1814317" y="587866"/>
              <a:ext cx="80478" cy="57698"/>
            </a:xfrm>
            <a:custGeom>
              <a:rect b="b" l="l" r="r" t="t"/>
              <a:pathLst>
                <a:path extrusionOk="0" h="1811" w="2526">
                  <a:moveTo>
                    <a:pt x="1263" y="1"/>
                  </a:moveTo>
                  <a:cubicBezTo>
                    <a:pt x="1" y="1"/>
                    <a:pt x="1" y="1810"/>
                    <a:pt x="1263" y="1810"/>
                  </a:cubicBezTo>
                  <a:cubicBezTo>
                    <a:pt x="2525" y="1810"/>
                    <a:pt x="2525" y="1"/>
                    <a:pt x="126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2" name="Google Shape;1202;p25"/>
            <p:cNvSpPr/>
            <p:nvPr/>
          </p:nvSpPr>
          <p:spPr>
            <a:xfrm>
              <a:off x="2017265" y="557089"/>
              <a:ext cx="98670" cy="94592"/>
            </a:xfrm>
            <a:custGeom>
              <a:rect b="b" l="l" r="r" t="t"/>
              <a:pathLst>
                <a:path extrusionOk="0" h="2969" w="3097">
                  <a:moveTo>
                    <a:pt x="1610" y="1"/>
                  </a:moveTo>
                  <a:cubicBezTo>
                    <a:pt x="1589" y="1"/>
                    <a:pt x="1569" y="1"/>
                    <a:pt x="1549" y="2"/>
                  </a:cubicBezTo>
                  <a:cubicBezTo>
                    <a:pt x="715" y="26"/>
                    <a:pt x="1" y="621"/>
                    <a:pt x="1" y="1431"/>
                  </a:cubicBezTo>
                  <a:lnTo>
                    <a:pt x="1" y="1538"/>
                  </a:lnTo>
                  <a:cubicBezTo>
                    <a:pt x="1" y="2270"/>
                    <a:pt x="681" y="2968"/>
                    <a:pt x="1489" y="2968"/>
                  </a:cubicBezTo>
                  <a:cubicBezTo>
                    <a:pt x="1508" y="2968"/>
                    <a:pt x="1528" y="2968"/>
                    <a:pt x="1549" y="2967"/>
                  </a:cubicBezTo>
                  <a:cubicBezTo>
                    <a:pt x="2382" y="2943"/>
                    <a:pt x="3096" y="2348"/>
                    <a:pt x="3096" y="1538"/>
                  </a:cubicBezTo>
                  <a:lnTo>
                    <a:pt x="3096" y="1431"/>
                  </a:lnTo>
                  <a:cubicBezTo>
                    <a:pt x="3096" y="688"/>
                    <a:pt x="2417" y="1"/>
                    <a:pt x="161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3" name="Google Shape;1203;p25"/>
            <p:cNvSpPr/>
            <p:nvPr/>
          </p:nvSpPr>
          <p:spPr>
            <a:xfrm>
              <a:off x="2211484" y="569292"/>
              <a:ext cx="86532" cy="79682"/>
            </a:xfrm>
            <a:custGeom>
              <a:rect b="b" l="l" r="r" t="t"/>
              <a:pathLst>
                <a:path extrusionOk="0" h="2501" w="2716">
                  <a:moveTo>
                    <a:pt x="1358" y="0"/>
                  </a:moveTo>
                  <a:cubicBezTo>
                    <a:pt x="632" y="0"/>
                    <a:pt x="1" y="584"/>
                    <a:pt x="1" y="1250"/>
                  </a:cubicBezTo>
                  <a:cubicBezTo>
                    <a:pt x="1" y="1941"/>
                    <a:pt x="620" y="2501"/>
                    <a:pt x="1358" y="2501"/>
                  </a:cubicBezTo>
                  <a:cubicBezTo>
                    <a:pt x="2084" y="2501"/>
                    <a:pt x="2715" y="1917"/>
                    <a:pt x="2715" y="1250"/>
                  </a:cubicBezTo>
                  <a:cubicBezTo>
                    <a:pt x="2715" y="584"/>
                    <a:pt x="2084" y="0"/>
                    <a:pt x="135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4" name="Google Shape;1204;p25"/>
            <p:cNvSpPr/>
            <p:nvPr/>
          </p:nvSpPr>
          <p:spPr>
            <a:xfrm>
              <a:off x="1897026" y="673506"/>
              <a:ext cx="116862" cy="87296"/>
            </a:xfrm>
            <a:custGeom>
              <a:rect b="b" l="l" r="r" t="t"/>
              <a:pathLst>
                <a:path extrusionOk="0" h="2740" w="3668">
                  <a:moveTo>
                    <a:pt x="1764" y="0"/>
                  </a:moveTo>
                  <a:cubicBezTo>
                    <a:pt x="1568" y="0"/>
                    <a:pt x="1380" y="25"/>
                    <a:pt x="1191" y="75"/>
                  </a:cubicBezTo>
                  <a:cubicBezTo>
                    <a:pt x="584" y="253"/>
                    <a:pt x="0" y="932"/>
                    <a:pt x="286" y="1551"/>
                  </a:cubicBezTo>
                  <a:cubicBezTo>
                    <a:pt x="429" y="1861"/>
                    <a:pt x="548" y="2099"/>
                    <a:pt x="822" y="2337"/>
                  </a:cubicBezTo>
                  <a:cubicBezTo>
                    <a:pt x="1111" y="2612"/>
                    <a:pt x="1482" y="2739"/>
                    <a:pt x="1851" y="2739"/>
                  </a:cubicBezTo>
                  <a:cubicBezTo>
                    <a:pt x="2423" y="2739"/>
                    <a:pt x="2988" y="2433"/>
                    <a:pt x="3227" y="1897"/>
                  </a:cubicBezTo>
                  <a:cubicBezTo>
                    <a:pt x="3668" y="956"/>
                    <a:pt x="2918" y="63"/>
                    <a:pt x="1882" y="3"/>
                  </a:cubicBezTo>
                  <a:cubicBezTo>
                    <a:pt x="1842" y="1"/>
                    <a:pt x="1803" y="0"/>
                    <a:pt x="176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5" name="Google Shape;1205;p25"/>
            <p:cNvSpPr/>
            <p:nvPr/>
          </p:nvSpPr>
          <p:spPr>
            <a:xfrm>
              <a:off x="1710772" y="689149"/>
              <a:ext cx="83091" cy="75891"/>
            </a:xfrm>
            <a:custGeom>
              <a:rect b="b" l="l" r="r" t="t"/>
              <a:pathLst>
                <a:path extrusionOk="0" h="2382" w="2608">
                  <a:moveTo>
                    <a:pt x="1298" y="1"/>
                  </a:moveTo>
                  <a:cubicBezTo>
                    <a:pt x="596" y="1"/>
                    <a:pt x="1" y="548"/>
                    <a:pt x="1" y="1191"/>
                  </a:cubicBezTo>
                  <a:cubicBezTo>
                    <a:pt x="1" y="1846"/>
                    <a:pt x="596" y="2382"/>
                    <a:pt x="1298" y="2382"/>
                  </a:cubicBezTo>
                  <a:cubicBezTo>
                    <a:pt x="2001" y="2382"/>
                    <a:pt x="2596" y="1834"/>
                    <a:pt x="2596" y="1191"/>
                  </a:cubicBezTo>
                  <a:cubicBezTo>
                    <a:pt x="2608" y="560"/>
                    <a:pt x="2013" y="1"/>
                    <a:pt x="129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06" name="Google Shape;1206;p25"/>
          <p:cNvSpPr/>
          <p:nvPr/>
        </p:nvSpPr>
        <p:spPr>
          <a:xfrm>
            <a:off x="-518325" y="-400925"/>
            <a:ext cx="1524202" cy="1581166"/>
          </a:xfrm>
          <a:custGeom>
            <a:rect b="b" l="l" r="r" t="t"/>
            <a:pathLst>
              <a:path extrusionOk="0" h="105923" w="102107">
                <a:moveTo>
                  <a:pt x="68929" y="0"/>
                </a:moveTo>
                <a:cubicBezTo>
                  <a:pt x="60570" y="0"/>
                  <a:pt x="52411" y="3217"/>
                  <a:pt x="47553" y="10082"/>
                </a:cubicBezTo>
                <a:cubicBezTo>
                  <a:pt x="34353" y="28745"/>
                  <a:pt x="42123" y="33139"/>
                  <a:pt x="27235" y="39305"/>
                </a:cubicBezTo>
                <a:cubicBezTo>
                  <a:pt x="3777" y="49012"/>
                  <a:pt x="0" y="75278"/>
                  <a:pt x="16074" y="92856"/>
                </a:cubicBezTo>
                <a:cubicBezTo>
                  <a:pt x="24182" y="101689"/>
                  <a:pt x="35991" y="105922"/>
                  <a:pt x="47836" y="105922"/>
                </a:cubicBezTo>
                <a:cubicBezTo>
                  <a:pt x="55371" y="105922"/>
                  <a:pt x="62921" y="104209"/>
                  <a:pt x="69542" y="100876"/>
                </a:cubicBezTo>
                <a:cubicBezTo>
                  <a:pt x="83226" y="93975"/>
                  <a:pt x="90427" y="79656"/>
                  <a:pt x="95106" y="65754"/>
                </a:cubicBezTo>
                <a:cubicBezTo>
                  <a:pt x="100302" y="50366"/>
                  <a:pt x="102107" y="33240"/>
                  <a:pt x="96660" y="17667"/>
                </a:cubicBezTo>
                <a:cubicBezTo>
                  <a:pt x="92676" y="6282"/>
                  <a:pt x="80609" y="0"/>
                  <a:pt x="68929"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07" name="Google Shape;1207;p25"/>
          <p:cNvGrpSpPr/>
          <p:nvPr/>
        </p:nvGrpSpPr>
        <p:grpSpPr>
          <a:xfrm>
            <a:off x="114999" y="-34911"/>
            <a:ext cx="1248245" cy="692473"/>
            <a:chOff x="-37400" y="-6917"/>
            <a:chExt cx="1530650" cy="849139"/>
          </a:xfrm>
        </p:grpSpPr>
        <p:sp>
          <p:nvSpPr>
            <p:cNvPr id="1208" name="Google Shape;1208;p25"/>
            <p:cNvSpPr/>
            <p:nvPr/>
          </p:nvSpPr>
          <p:spPr>
            <a:xfrm>
              <a:off x="-37400" y="62024"/>
              <a:ext cx="123288" cy="133937"/>
            </a:xfrm>
            <a:custGeom>
              <a:rect b="b" l="l" r="r" t="t"/>
              <a:pathLst>
                <a:path extrusionOk="0" h="4138" w="3809">
                  <a:moveTo>
                    <a:pt x="611" y="1"/>
                  </a:moveTo>
                  <a:cubicBezTo>
                    <a:pt x="300" y="1"/>
                    <a:pt x="1" y="256"/>
                    <a:pt x="79" y="608"/>
                  </a:cubicBezTo>
                  <a:cubicBezTo>
                    <a:pt x="234" y="1299"/>
                    <a:pt x="603" y="2013"/>
                    <a:pt x="1020" y="2609"/>
                  </a:cubicBezTo>
                  <a:cubicBezTo>
                    <a:pt x="1413" y="3168"/>
                    <a:pt x="1972" y="3966"/>
                    <a:pt x="2722" y="4121"/>
                  </a:cubicBezTo>
                  <a:cubicBezTo>
                    <a:pt x="2775" y="4132"/>
                    <a:pt x="2828" y="4137"/>
                    <a:pt x="2882" y="4137"/>
                  </a:cubicBezTo>
                  <a:cubicBezTo>
                    <a:pt x="3341" y="4137"/>
                    <a:pt x="3808" y="3746"/>
                    <a:pt x="3627" y="3287"/>
                  </a:cubicBezTo>
                  <a:cubicBezTo>
                    <a:pt x="3377" y="2692"/>
                    <a:pt x="2746" y="2311"/>
                    <a:pt x="2282" y="1847"/>
                  </a:cubicBezTo>
                  <a:cubicBezTo>
                    <a:pt x="1806" y="1335"/>
                    <a:pt x="1448" y="799"/>
                    <a:pt x="1055" y="227"/>
                  </a:cubicBezTo>
                  <a:cubicBezTo>
                    <a:pt x="938" y="69"/>
                    <a:pt x="773" y="1"/>
                    <a:pt x="61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9" name="Google Shape;1209;p25"/>
            <p:cNvSpPr/>
            <p:nvPr/>
          </p:nvSpPr>
          <p:spPr>
            <a:xfrm>
              <a:off x="18724" y="-6917"/>
              <a:ext cx="118659" cy="81987"/>
            </a:xfrm>
            <a:custGeom>
              <a:rect b="b" l="l" r="r" t="t"/>
              <a:pathLst>
                <a:path extrusionOk="0" h="2533" w="3666">
                  <a:moveTo>
                    <a:pt x="0" y="0"/>
                  </a:moveTo>
                  <a:cubicBezTo>
                    <a:pt x="476" y="786"/>
                    <a:pt x="1084" y="1512"/>
                    <a:pt x="1703" y="2227"/>
                  </a:cubicBezTo>
                  <a:cubicBezTo>
                    <a:pt x="1884" y="2442"/>
                    <a:pt x="2103" y="2532"/>
                    <a:pt x="2321" y="2532"/>
                  </a:cubicBezTo>
                  <a:cubicBezTo>
                    <a:pt x="3003" y="2532"/>
                    <a:pt x="3665" y="1645"/>
                    <a:pt x="3060" y="976"/>
                  </a:cubicBezTo>
                  <a:cubicBezTo>
                    <a:pt x="2762" y="655"/>
                    <a:pt x="2500" y="322"/>
                    <a:pt x="222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0" name="Google Shape;1210;p25"/>
            <p:cNvSpPr/>
            <p:nvPr/>
          </p:nvSpPr>
          <p:spPr>
            <a:xfrm>
              <a:off x="275358" y="-6917"/>
              <a:ext cx="87522" cy="44797"/>
            </a:xfrm>
            <a:custGeom>
              <a:rect b="b" l="l" r="r" t="t"/>
              <a:pathLst>
                <a:path extrusionOk="0" h="1384" w="2704">
                  <a:moveTo>
                    <a:pt x="1" y="0"/>
                  </a:moveTo>
                  <a:cubicBezTo>
                    <a:pt x="298" y="441"/>
                    <a:pt x="691" y="845"/>
                    <a:pt x="1120" y="1155"/>
                  </a:cubicBezTo>
                  <a:cubicBezTo>
                    <a:pt x="1307" y="1299"/>
                    <a:pt x="1534" y="1383"/>
                    <a:pt x="1758" y="1383"/>
                  </a:cubicBezTo>
                  <a:cubicBezTo>
                    <a:pt x="1962" y="1383"/>
                    <a:pt x="2164" y="1314"/>
                    <a:pt x="2334" y="1155"/>
                  </a:cubicBezTo>
                  <a:cubicBezTo>
                    <a:pt x="2632" y="893"/>
                    <a:pt x="2703" y="310"/>
                    <a:pt x="2346" y="24"/>
                  </a:cubicBezTo>
                  <a:cubicBezTo>
                    <a:pt x="2322" y="24"/>
                    <a:pt x="2311" y="12"/>
                    <a:pt x="229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1" name="Google Shape;1211;p25"/>
            <p:cNvSpPr/>
            <p:nvPr/>
          </p:nvSpPr>
          <p:spPr>
            <a:xfrm>
              <a:off x="536264" y="-6561"/>
              <a:ext cx="80627" cy="35863"/>
            </a:xfrm>
            <a:custGeom>
              <a:rect b="b" l="l" r="r" t="t"/>
              <a:pathLst>
                <a:path extrusionOk="0" h="1108" w="2491">
                  <a:moveTo>
                    <a:pt x="0" y="1"/>
                  </a:moveTo>
                  <a:cubicBezTo>
                    <a:pt x="191" y="275"/>
                    <a:pt x="381" y="525"/>
                    <a:pt x="572" y="775"/>
                  </a:cubicBezTo>
                  <a:cubicBezTo>
                    <a:pt x="764" y="1010"/>
                    <a:pt x="1029" y="1107"/>
                    <a:pt x="1290" y="1107"/>
                  </a:cubicBezTo>
                  <a:cubicBezTo>
                    <a:pt x="1903" y="1107"/>
                    <a:pt x="2491" y="569"/>
                    <a:pt x="204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2" name="Google Shape;1212;p25"/>
            <p:cNvSpPr/>
            <p:nvPr/>
          </p:nvSpPr>
          <p:spPr>
            <a:xfrm>
              <a:off x="694634" y="136661"/>
              <a:ext cx="90467" cy="101925"/>
            </a:xfrm>
            <a:custGeom>
              <a:rect b="b" l="l" r="r" t="t"/>
              <a:pathLst>
                <a:path extrusionOk="0" h="3149" w="2795">
                  <a:moveTo>
                    <a:pt x="423" y="1"/>
                  </a:moveTo>
                  <a:cubicBezTo>
                    <a:pt x="207" y="1"/>
                    <a:pt x="22" y="145"/>
                    <a:pt x="13" y="374"/>
                  </a:cubicBezTo>
                  <a:cubicBezTo>
                    <a:pt x="1" y="803"/>
                    <a:pt x="227" y="1184"/>
                    <a:pt x="417" y="1577"/>
                  </a:cubicBezTo>
                  <a:cubicBezTo>
                    <a:pt x="608" y="1993"/>
                    <a:pt x="798" y="2434"/>
                    <a:pt x="1084" y="2815"/>
                  </a:cubicBezTo>
                  <a:cubicBezTo>
                    <a:pt x="1264" y="3049"/>
                    <a:pt x="1509" y="3149"/>
                    <a:pt x="1748" y="3149"/>
                  </a:cubicBezTo>
                  <a:cubicBezTo>
                    <a:pt x="2286" y="3149"/>
                    <a:pt x="2795" y="2646"/>
                    <a:pt x="2465" y="2053"/>
                  </a:cubicBezTo>
                  <a:cubicBezTo>
                    <a:pt x="2251" y="1648"/>
                    <a:pt x="1882" y="1291"/>
                    <a:pt x="1584" y="934"/>
                  </a:cubicBezTo>
                  <a:cubicBezTo>
                    <a:pt x="1310" y="612"/>
                    <a:pt x="1037" y="231"/>
                    <a:pt x="620" y="41"/>
                  </a:cubicBezTo>
                  <a:cubicBezTo>
                    <a:pt x="554" y="13"/>
                    <a:pt x="487" y="1"/>
                    <a:pt x="42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3" name="Google Shape;1213;p25"/>
            <p:cNvSpPr/>
            <p:nvPr/>
          </p:nvSpPr>
          <p:spPr>
            <a:xfrm>
              <a:off x="906214" y="73481"/>
              <a:ext cx="94448" cy="98915"/>
            </a:xfrm>
            <a:custGeom>
              <a:rect b="b" l="l" r="r" t="t"/>
              <a:pathLst>
                <a:path extrusionOk="0" h="3056" w="2918">
                  <a:moveTo>
                    <a:pt x="428" y="1"/>
                  </a:moveTo>
                  <a:cubicBezTo>
                    <a:pt x="291" y="1"/>
                    <a:pt x="125" y="106"/>
                    <a:pt x="95" y="243"/>
                  </a:cubicBezTo>
                  <a:cubicBezTo>
                    <a:pt x="0" y="814"/>
                    <a:pt x="429" y="1386"/>
                    <a:pt x="738" y="1874"/>
                  </a:cubicBezTo>
                  <a:cubicBezTo>
                    <a:pt x="1078" y="2399"/>
                    <a:pt x="1498" y="3056"/>
                    <a:pt x="2203" y="3056"/>
                  </a:cubicBezTo>
                  <a:cubicBezTo>
                    <a:pt x="2264" y="3056"/>
                    <a:pt x="2328" y="3051"/>
                    <a:pt x="2393" y="3041"/>
                  </a:cubicBezTo>
                  <a:cubicBezTo>
                    <a:pt x="2584" y="3005"/>
                    <a:pt x="2822" y="2802"/>
                    <a:pt x="2858" y="2600"/>
                  </a:cubicBezTo>
                  <a:cubicBezTo>
                    <a:pt x="2917" y="2219"/>
                    <a:pt x="2834" y="2005"/>
                    <a:pt x="2536" y="1731"/>
                  </a:cubicBezTo>
                  <a:cubicBezTo>
                    <a:pt x="2298" y="1517"/>
                    <a:pt x="2048" y="1314"/>
                    <a:pt x="1810" y="1100"/>
                  </a:cubicBezTo>
                  <a:cubicBezTo>
                    <a:pt x="1393" y="731"/>
                    <a:pt x="1072" y="219"/>
                    <a:pt x="512" y="16"/>
                  </a:cubicBezTo>
                  <a:cubicBezTo>
                    <a:pt x="487" y="6"/>
                    <a:pt x="458" y="1"/>
                    <a:pt x="42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4" name="Google Shape;1214;p25"/>
            <p:cNvSpPr/>
            <p:nvPr/>
          </p:nvSpPr>
          <p:spPr>
            <a:xfrm>
              <a:off x="716611" y="-6561"/>
              <a:ext cx="104320" cy="94740"/>
            </a:xfrm>
            <a:custGeom>
              <a:rect b="b" l="l" r="r" t="t"/>
              <a:pathLst>
                <a:path extrusionOk="0" h="2927" w="3223">
                  <a:moveTo>
                    <a:pt x="0" y="1"/>
                  </a:moveTo>
                  <a:cubicBezTo>
                    <a:pt x="0" y="525"/>
                    <a:pt x="405" y="1037"/>
                    <a:pt x="691" y="1454"/>
                  </a:cubicBezTo>
                  <a:cubicBezTo>
                    <a:pt x="1048" y="1965"/>
                    <a:pt x="1536" y="2751"/>
                    <a:pt x="2227" y="2906"/>
                  </a:cubicBezTo>
                  <a:cubicBezTo>
                    <a:pt x="2288" y="2920"/>
                    <a:pt x="2349" y="2926"/>
                    <a:pt x="2408" y="2926"/>
                  </a:cubicBezTo>
                  <a:cubicBezTo>
                    <a:pt x="2863" y="2926"/>
                    <a:pt x="3223" y="2539"/>
                    <a:pt x="3096" y="2096"/>
                  </a:cubicBezTo>
                  <a:cubicBezTo>
                    <a:pt x="2941" y="1525"/>
                    <a:pt x="2203" y="1120"/>
                    <a:pt x="1762" y="703"/>
                  </a:cubicBezTo>
                  <a:cubicBezTo>
                    <a:pt x="1536" y="489"/>
                    <a:pt x="1286" y="227"/>
                    <a:pt x="101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5" name="Google Shape;1215;p25"/>
            <p:cNvSpPr/>
            <p:nvPr/>
          </p:nvSpPr>
          <p:spPr>
            <a:xfrm>
              <a:off x="458132" y="145044"/>
              <a:ext cx="97264" cy="110438"/>
            </a:xfrm>
            <a:custGeom>
              <a:rect b="b" l="l" r="r" t="t"/>
              <a:pathLst>
                <a:path extrusionOk="0" h="3412" w="3005">
                  <a:moveTo>
                    <a:pt x="361" y="0"/>
                  </a:moveTo>
                  <a:cubicBezTo>
                    <a:pt x="174" y="0"/>
                    <a:pt x="0" y="187"/>
                    <a:pt x="57" y="365"/>
                  </a:cubicBezTo>
                  <a:cubicBezTo>
                    <a:pt x="223" y="913"/>
                    <a:pt x="521" y="1401"/>
                    <a:pt x="831" y="1901"/>
                  </a:cubicBezTo>
                  <a:cubicBezTo>
                    <a:pt x="1140" y="2401"/>
                    <a:pt x="1402" y="2985"/>
                    <a:pt x="1914" y="3306"/>
                  </a:cubicBezTo>
                  <a:cubicBezTo>
                    <a:pt x="2027" y="3379"/>
                    <a:pt x="2144" y="3411"/>
                    <a:pt x="2256" y="3411"/>
                  </a:cubicBezTo>
                  <a:cubicBezTo>
                    <a:pt x="2657" y="3411"/>
                    <a:pt x="3005" y="3008"/>
                    <a:pt x="2902" y="2627"/>
                  </a:cubicBezTo>
                  <a:cubicBezTo>
                    <a:pt x="2748" y="2080"/>
                    <a:pt x="2200" y="1639"/>
                    <a:pt x="1795" y="1211"/>
                  </a:cubicBezTo>
                  <a:cubicBezTo>
                    <a:pt x="1402" y="782"/>
                    <a:pt x="1009" y="365"/>
                    <a:pt x="509" y="44"/>
                  </a:cubicBezTo>
                  <a:cubicBezTo>
                    <a:pt x="462" y="14"/>
                    <a:pt x="411" y="0"/>
                    <a:pt x="36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6" name="Google Shape;1216;p25"/>
            <p:cNvSpPr/>
            <p:nvPr/>
          </p:nvSpPr>
          <p:spPr>
            <a:xfrm>
              <a:off x="315427" y="243244"/>
              <a:ext cx="104418" cy="110373"/>
            </a:xfrm>
            <a:custGeom>
              <a:rect b="b" l="l" r="r" t="t"/>
              <a:pathLst>
                <a:path extrusionOk="0" h="3410" w="3226">
                  <a:moveTo>
                    <a:pt x="523" y="1"/>
                  </a:moveTo>
                  <a:cubicBezTo>
                    <a:pt x="416" y="1"/>
                    <a:pt x="313" y="41"/>
                    <a:pt x="275" y="141"/>
                  </a:cubicBezTo>
                  <a:cubicBezTo>
                    <a:pt x="1" y="689"/>
                    <a:pt x="275" y="1284"/>
                    <a:pt x="537" y="1796"/>
                  </a:cubicBezTo>
                  <a:cubicBezTo>
                    <a:pt x="811" y="2332"/>
                    <a:pt x="1287" y="3094"/>
                    <a:pt x="1894" y="3344"/>
                  </a:cubicBezTo>
                  <a:cubicBezTo>
                    <a:pt x="2009" y="3389"/>
                    <a:pt x="2125" y="3410"/>
                    <a:pt x="2238" y="3410"/>
                  </a:cubicBezTo>
                  <a:cubicBezTo>
                    <a:pt x="2779" y="3410"/>
                    <a:pt x="3226" y="2929"/>
                    <a:pt x="2930" y="2368"/>
                  </a:cubicBezTo>
                  <a:cubicBezTo>
                    <a:pt x="2668" y="1903"/>
                    <a:pt x="2120" y="1558"/>
                    <a:pt x="1739" y="1141"/>
                  </a:cubicBezTo>
                  <a:cubicBezTo>
                    <a:pt x="1418" y="760"/>
                    <a:pt x="1168" y="260"/>
                    <a:pt x="692" y="34"/>
                  </a:cubicBezTo>
                  <a:cubicBezTo>
                    <a:pt x="641" y="13"/>
                    <a:pt x="581" y="1"/>
                    <a:pt x="52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7" name="Google Shape;1217;p25"/>
            <p:cNvSpPr/>
            <p:nvPr/>
          </p:nvSpPr>
          <p:spPr>
            <a:xfrm>
              <a:off x="168095" y="505866"/>
              <a:ext cx="84188" cy="113869"/>
            </a:xfrm>
            <a:custGeom>
              <a:rect b="b" l="l" r="r" t="t"/>
              <a:pathLst>
                <a:path extrusionOk="0" h="3518" w="2601">
                  <a:moveTo>
                    <a:pt x="371" y="0"/>
                  </a:moveTo>
                  <a:cubicBezTo>
                    <a:pt x="194" y="0"/>
                    <a:pt x="1" y="106"/>
                    <a:pt x="29" y="290"/>
                  </a:cubicBezTo>
                  <a:cubicBezTo>
                    <a:pt x="76" y="731"/>
                    <a:pt x="291" y="1147"/>
                    <a:pt x="445" y="1564"/>
                  </a:cubicBezTo>
                  <a:cubicBezTo>
                    <a:pt x="612" y="2040"/>
                    <a:pt x="719" y="2516"/>
                    <a:pt x="874" y="2993"/>
                  </a:cubicBezTo>
                  <a:cubicBezTo>
                    <a:pt x="1007" y="3358"/>
                    <a:pt x="1323" y="3517"/>
                    <a:pt x="1640" y="3517"/>
                  </a:cubicBezTo>
                  <a:cubicBezTo>
                    <a:pt x="2119" y="3517"/>
                    <a:pt x="2601" y="3154"/>
                    <a:pt x="2457" y="2588"/>
                  </a:cubicBezTo>
                  <a:cubicBezTo>
                    <a:pt x="2315" y="2052"/>
                    <a:pt x="2017" y="1540"/>
                    <a:pt x="1684" y="1088"/>
                  </a:cubicBezTo>
                  <a:cubicBezTo>
                    <a:pt x="1374" y="683"/>
                    <a:pt x="1029" y="242"/>
                    <a:pt x="517" y="28"/>
                  </a:cubicBezTo>
                  <a:cubicBezTo>
                    <a:pt x="474" y="9"/>
                    <a:pt x="423" y="0"/>
                    <a:pt x="37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8" name="Google Shape;1218;p25"/>
            <p:cNvSpPr/>
            <p:nvPr/>
          </p:nvSpPr>
          <p:spPr>
            <a:xfrm>
              <a:off x="150747" y="282828"/>
              <a:ext cx="105486" cy="118692"/>
            </a:xfrm>
            <a:custGeom>
              <a:rect b="b" l="l" r="r" t="t"/>
              <a:pathLst>
                <a:path extrusionOk="0" h="3667" w="3259">
                  <a:moveTo>
                    <a:pt x="299" y="0"/>
                  </a:moveTo>
                  <a:cubicBezTo>
                    <a:pt x="121" y="0"/>
                    <a:pt x="1" y="224"/>
                    <a:pt x="76" y="394"/>
                  </a:cubicBezTo>
                  <a:cubicBezTo>
                    <a:pt x="493" y="1287"/>
                    <a:pt x="862" y="2192"/>
                    <a:pt x="1255" y="3097"/>
                  </a:cubicBezTo>
                  <a:cubicBezTo>
                    <a:pt x="1418" y="3500"/>
                    <a:pt x="1753" y="3667"/>
                    <a:pt x="2085" y="3667"/>
                  </a:cubicBezTo>
                  <a:cubicBezTo>
                    <a:pt x="2675" y="3667"/>
                    <a:pt x="3259" y="3141"/>
                    <a:pt x="2862" y="2478"/>
                  </a:cubicBezTo>
                  <a:cubicBezTo>
                    <a:pt x="2243" y="1466"/>
                    <a:pt x="1458" y="716"/>
                    <a:pt x="446" y="49"/>
                  </a:cubicBezTo>
                  <a:cubicBezTo>
                    <a:pt x="394" y="15"/>
                    <a:pt x="345" y="0"/>
                    <a:pt x="29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9" name="Google Shape;1219;p25"/>
            <p:cNvSpPr/>
            <p:nvPr/>
          </p:nvSpPr>
          <p:spPr>
            <a:xfrm>
              <a:off x="395988" y="492207"/>
              <a:ext cx="114225" cy="124712"/>
            </a:xfrm>
            <a:custGeom>
              <a:rect b="b" l="l" r="r" t="t"/>
              <a:pathLst>
                <a:path extrusionOk="0" h="3853" w="3529">
                  <a:moveTo>
                    <a:pt x="438" y="1"/>
                  </a:moveTo>
                  <a:cubicBezTo>
                    <a:pt x="221" y="1"/>
                    <a:pt x="0" y="136"/>
                    <a:pt x="24" y="367"/>
                  </a:cubicBezTo>
                  <a:cubicBezTo>
                    <a:pt x="179" y="1545"/>
                    <a:pt x="905" y="2700"/>
                    <a:pt x="1739" y="3593"/>
                  </a:cubicBezTo>
                  <a:cubicBezTo>
                    <a:pt x="1910" y="3776"/>
                    <a:pt x="2110" y="3853"/>
                    <a:pt x="2306" y="3853"/>
                  </a:cubicBezTo>
                  <a:cubicBezTo>
                    <a:pt x="2940" y="3853"/>
                    <a:pt x="3529" y="3053"/>
                    <a:pt x="2965" y="2462"/>
                  </a:cubicBezTo>
                  <a:cubicBezTo>
                    <a:pt x="2203" y="1688"/>
                    <a:pt x="1512" y="843"/>
                    <a:pt x="727" y="105"/>
                  </a:cubicBezTo>
                  <a:cubicBezTo>
                    <a:pt x="652" y="34"/>
                    <a:pt x="545" y="1"/>
                    <a:pt x="43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0" name="Google Shape;1220;p25"/>
            <p:cNvSpPr/>
            <p:nvPr/>
          </p:nvSpPr>
          <p:spPr>
            <a:xfrm>
              <a:off x="621129" y="429772"/>
              <a:ext cx="132124" cy="116329"/>
            </a:xfrm>
            <a:custGeom>
              <a:rect b="b" l="l" r="r" t="t"/>
              <a:pathLst>
                <a:path extrusionOk="0" h="3594" w="4082">
                  <a:moveTo>
                    <a:pt x="426" y="1"/>
                  </a:moveTo>
                  <a:cubicBezTo>
                    <a:pt x="176" y="1"/>
                    <a:pt x="0" y="265"/>
                    <a:pt x="117" y="498"/>
                  </a:cubicBezTo>
                  <a:cubicBezTo>
                    <a:pt x="438" y="1153"/>
                    <a:pt x="926" y="1712"/>
                    <a:pt x="1450" y="2284"/>
                  </a:cubicBezTo>
                  <a:cubicBezTo>
                    <a:pt x="1938" y="2808"/>
                    <a:pt x="2498" y="3582"/>
                    <a:pt x="3308" y="3593"/>
                  </a:cubicBezTo>
                  <a:cubicBezTo>
                    <a:pt x="3831" y="3593"/>
                    <a:pt x="4081" y="3141"/>
                    <a:pt x="4022" y="2724"/>
                  </a:cubicBezTo>
                  <a:cubicBezTo>
                    <a:pt x="3927" y="2069"/>
                    <a:pt x="2974" y="1629"/>
                    <a:pt x="2438" y="1236"/>
                  </a:cubicBezTo>
                  <a:cubicBezTo>
                    <a:pt x="1843" y="807"/>
                    <a:pt x="1272" y="379"/>
                    <a:pt x="605" y="45"/>
                  </a:cubicBezTo>
                  <a:cubicBezTo>
                    <a:pt x="543" y="15"/>
                    <a:pt x="482" y="1"/>
                    <a:pt x="42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1" name="Google Shape;1221;p25"/>
            <p:cNvSpPr/>
            <p:nvPr/>
          </p:nvSpPr>
          <p:spPr>
            <a:xfrm>
              <a:off x="661231" y="691488"/>
              <a:ext cx="135296" cy="131995"/>
            </a:xfrm>
            <a:custGeom>
              <a:rect b="b" l="l" r="r" t="t"/>
              <a:pathLst>
                <a:path extrusionOk="0" h="4078" w="4180">
                  <a:moveTo>
                    <a:pt x="483" y="0"/>
                  </a:moveTo>
                  <a:cubicBezTo>
                    <a:pt x="245" y="0"/>
                    <a:pt x="1" y="188"/>
                    <a:pt x="104" y="437"/>
                  </a:cubicBezTo>
                  <a:cubicBezTo>
                    <a:pt x="664" y="1699"/>
                    <a:pt x="1461" y="2794"/>
                    <a:pt x="2426" y="3842"/>
                  </a:cubicBezTo>
                  <a:cubicBezTo>
                    <a:pt x="2581" y="4008"/>
                    <a:pt x="2767" y="4078"/>
                    <a:pt x="2951" y="4078"/>
                  </a:cubicBezTo>
                  <a:cubicBezTo>
                    <a:pt x="3572" y="4078"/>
                    <a:pt x="4180" y="3291"/>
                    <a:pt x="3593" y="2758"/>
                  </a:cubicBezTo>
                  <a:cubicBezTo>
                    <a:pt x="2640" y="1877"/>
                    <a:pt x="1699" y="949"/>
                    <a:pt x="735" y="91"/>
                  </a:cubicBezTo>
                  <a:cubicBezTo>
                    <a:pt x="665" y="28"/>
                    <a:pt x="574" y="0"/>
                    <a:pt x="48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2" name="Google Shape;1222;p25"/>
            <p:cNvSpPr/>
            <p:nvPr/>
          </p:nvSpPr>
          <p:spPr>
            <a:xfrm>
              <a:off x="912331" y="468935"/>
              <a:ext cx="132545" cy="121346"/>
            </a:xfrm>
            <a:custGeom>
              <a:rect b="b" l="l" r="r" t="t"/>
              <a:pathLst>
                <a:path extrusionOk="0" h="3749" w="4095">
                  <a:moveTo>
                    <a:pt x="624" y="1"/>
                  </a:moveTo>
                  <a:cubicBezTo>
                    <a:pt x="316" y="1"/>
                    <a:pt x="1" y="270"/>
                    <a:pt x="133" y="562"/>
                  </a:cubicBezTo>
                  <a:cubicBezTo>
                    <a:pt x="585" y="1610"/>
                    <a:pt x="1442" y="2586"/>
                    <a:pt x="2192" y="3467"/>
                  </a:cubicBezTo>
                  <a:cubicBezTo>
                    <a:pt x="2360" y="3666"/>
                    <a:pt x="2567" y="3749"/>
                    <a:pt x="2774" y="3749"/>
                  </a:cubicBezTo>
                  <a:cubicBezTo>
                    <a:pt x="3434" y="3749"/>
                    <a:pt x="4095" y="2905"/>
                    <a:pt x="3478" y="2288"/>
                  </a:cubicBezTo>
                  <a:cubicBezTo>
                    <a:pt x="3085" y="1872"/>
                    <a:pt x="2633" y="1491"/>
                    <a:pt x="2192" y="1098"/>
                  </a:cubicBezTo>
                  <a:cubicBezTo>
                    <a:pt x="1776" y="729"/>
                    <a:pt x="1359" y="336"/>
                    <a:pt x="859" y="62"/>
                  </a:cubicBezTo>
                  <a:cubicBezTo>
                    <a:pt x="787" y="19"/>
                    <a:pt x="706" y="1"/>
                    <a:pt x="62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3" name="Google Shape;1223;p25"/>
            <p:cNvSpPr/>
            <p:nvPr/>
          </p:nvSpPr>
          <p:spPr>
            <a:xfrm>
              <a:off x="959716" y="294868"/>
              <a:ext cx="130441" cy="120245"/>
            </a:xfrm>
            <a:custGeom>
              <a:rect b="b" l="l" r="r" t="t"/>
              <a:pathLst>
                <a:path extrusionOk="0" h="3715" w="4030">
                  <a:moveTo>
                    <a:pt x="404" y="0"/>
                  </a:moveTo>
                  <a:cubicBezTo>
                    <a:pt x="194" y="0"/>
                    <a:pt x="0" y="182"/>
                    <a:pt x="74" y="392"/>
                  </a:cubicBezTo>
                  <a:cubicBezTo>
                    <a:pt x="228" y="904"/>
                    <a:pt x="633" y="1356"/>
                    <a:pt x="967" y="1808"/>
                  </a:cubicBezTo>
                  <a:cubicBezTo>
                    <a:pt x="1324" y="2297"/>
                    <a:pt x="1657" y="2785"/>
                    <a:pt x="1979" y="3309"/>
                  </a:cubicBezTo>
                  <a:cubicBezTo>
                    <a:pt x="2155" y="3596"/>
                    <a:pt x="2417" y="3715"/>
                    <a:pt x="2681" y="3715"/>
                  </a:cubicBezTo>
                  <a:cubicBezTo>
                    <a:pt x="3347" y="3715"/>
                    <a:pt x="4029" y="2966"/>
                    <a:pt x="3407" y="2285"/>
                  </a:cubicBezTo>
                  <a:cubicBezTo>
                    <a:pt x="2645" y="1463"/>
                    <a:pt x="1657" y="320"/>
                    <a:pt x="490" y="11"/>
                  </a:cubicBezTo>
                  <a:cubicBezTo>
                    <a:pt x="462" y="3"/>
                    <a:pt x="433" y="0"/>
                    <a:pt x="40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4" name="Google Shape;1224;p25"/>
            <p:cNvSpPr/>
            <p:nvPr/>
          </p:nvSpPr>
          <p:spPr>
            <a:xfrm>
              <a:off x="1159773" y="200876"/>
              <a:ext cx="147661" cy="114581"/>
            </a:xfrm>
            <a:custGeom>
              <a:rect b="b" l="l" r="r" t="t"/>
              <a:pathLst>
                <a:path extrusionOk="0" h="3540" w="4562">
                  <a:moveTo>
                    <a:pt x="564" y="1"/>
                  </a:moveTo>
                  <a:cubicBezTo>
                    <a:pt x="289" y="1"/>
                    <a:pt x="1" y="231"/>
                    <a:pt x="108" y="509"/>
                  </a:cubicBezTo>
                  <a:cubicBezTo>
                    <a:pt x="358" y="1141"/>
                    <a:pt x="953" y="1617"/>
                    <a:pt x="1453" y="2093"/>
                  </a:cubicBezTo>
                  <a:cubicBezTo>
                    <a:pt x="1989" y="2605"/>
                    <a:pt x="2537" y="3248"/>
                    <a:pt x="3275" y="3486"/>
                  </a:cubicBezTo>
                  <a:cubicBezTo>
                    <a:pt x="3377" y="3523"/>
                    <a:pt x="3477" y="3540"/>
                    <a:pt x="3571" y="3540"/>
                  </a:cubicBezTo>
                  <a:cubicBezTo>
                    <a:pt x="4174" y="3540"/>
                    <a:pt x="4562" y="2848"/>
                    <a:pt x="4263" y="2343"/>
                  </a:cubicBezTo>
                  <a:cubicBezTo>
                    <a:pt x="3918" y="1760"/>
                    <a:pt x="3120" y="1355"/>
                    <a:pt x="2537" y="986"/>
                  </a:cubicBezTo>
                  <a:cubicBezTo>
                    <a:pt x="1965" y="629"/>
                    <a:pt x="1346" y="140"/>
                    <a:pt x="655" y="9"/>
                  </a:cubicBezTo>
                  <a:cubicBezTo>
                    <a:pt x="626" y="3"/>
                    <a:pt x="595" y="1"/>
                    <a:pt x="56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5" name="Google Shape;1225;p25"/>
            <p:cNvSpPr/>
            <p:nvPr/>
          </p:nvSpPr>
          <p:spPr>
            <a:xfrm>
              <a:off x="1348923" y="99439"/>
              <a:ext cx="144327" cy="117332"/>
            </a:xfrm>
            <a:custGeom>
              <a:rect b="b" l="l" r="r" t="t"/>
              <a:pathLst>
                <a:path extrusionOk="0" h="3625" w="4459">
                  <a:moveTo>
                    <a:pt x="521" y="1"/>
                  </a:moveTo>
                  <a:cubicBezTo>
                    <a:pt x="247" y="1"/>
                    <a:pt x="1" y="247"/>
                    <a:pt x="86" y="512"/>
                  </a:cubicBezTo>
                  <a:cubicBezTo>
                    <a:pt x="276" y="1084"/>
                    <a:pt x="741" y="1536"/>
                    <a:pt x="1146" y="2000"/>
                  </a:cubicBezTo>
                  <a:cubicBezTo>
                    <a:pt x="1574" y="2489"/>
                    <a:pt x="2015" y="3024"/>
                    <a:pt x="2550" y="3405"/>
                  </a:cubicBezTo>
                  <a:cubicBezTo>
                    <a:pt x="2764" y="3559"/>
                    <a:pt x="2987" y="3625"/>
                    <a:pt x="3196" y="3625"/>
                  </a:cubicBezTo>
                  <a:cubicBezTo>
                    <a:pt x="3911" y="3625"/>
                    <a:pt x="4459" y="2859"/>
                    <a:pt x="3860" y="2215"/>
                  </a:cubicBezTo>
                  <a:cubicBezTo>
                    <a:pt x="3420" y="1738"/>
                    <a:pt x="2824" y="1346"/>
                    <a:pt x="2277" y="953"/>
                  </a:cubicBezTo>
                  <a:cubicBezTo>
                    <a:pt x="1765" y="595"/>
                    <a:pt x="1265" y="179"/>
                    <a:pt x="622" y="12"/>
                  </a:cubicBezTo>
                  <a:cubicBezTo>
                    <a:pt x="588" y="4"/>
                    <a:pt x="554" y="1"/>
                    <a:pt x="52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6" name="Google Shape;1226;p25"/>
            <p:cNvSpPr/>
            <p:nvPr/>
          </p:nvSpPr>
          <p:spPr>
            <a:xfrm>
              <a:off x="1088437" y="46747"/>
              <a:ext cx="114646" cy="92959"/>
            </a:xfrm>
            <a:custGeom>
              <a:rect b="b" l="l" r="r" t="t"/>
              <a:pathLst>
                <a:path extrusionOk="0" h="2872" w="3542">
                  <a:moveTo>
                    <a:pt x="587" y="0"/>
                  </a:moveTo>
                  <a:cubicBezTo>
                    <a:pt x="271" y="0"/>
                    <a:pt x="1" y="235"/>
                    <a:pt x="97" y="557"/>
                  </a:cubicBezTo>
                  <a:cubicBezTo>
                    <a:pt x="240" y="1033"/>
                    <a:pt x="657" y="1426"/>
                    <a:pt x="1038" y="1771"/>
                  </a:cubicBezTo>
                  <a:cubicBezTo>
                    <a:pt x="1431" y="2164"/>
                    <a:pt x="1812" y="2652"/>
                    <a:pt x="2383" y="2831"/>
                  </a:cubicBezTo>
                  <a:cubicBezTo>
                    <a:pt x="2475" y="2858"/>
                    <a:pt x="2562" y="2871"/>
                    <a:pt x="2644" y="2871"/>
                  </a:cubicBezTo>
                  <a:cubicBezTo>
                    <a:pt x="3230" y="2871"/>
                    <a:pt x="3542" y="2216"/>
                    <a:pt x="3312" y="1735"/>
                  </a:cubicBezTo>
                  <a:cubicBezTo>
                    <a:pt x="3086" y="1283"/>
                    <a:pt x="2466" y="985"/>
                    <a:pt x="2050" y="688"/>
                  </a:cubicBezTo>
                  <a:cubicBezTo>
                    <a:pt x="1645" y="414"/>
                    <a:pt x="1216" y="80"/>
                    <a:pt x="692" y="9"/>
                  </a:cubicBezTo>
                  <a:cubicBezTo>
                    <a:pt x="657" y="3"/>
                    <a:pt x="622" y="0"/>
                    <a:pt x="58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7" name="Google Shape;1227;p25"/>
            <p:cNvSpPr/>
            <p:nvPr/>
          </p:nvSpPr>
          <p:spPr>
            <a:xfrm>
              <a:off x="432076" y="711878"/>
              <a:ext cx="120407" cy="130344"/>
            </a:xfrm>
            <a:custGeom>
              <a:rect b="b" l="l" r="r" t="t"/>
              <a:pathLst>
                <a:path extrusionOk="0" h="4027" w="3720">
                  <a:moveTo>
                    <a:pt x="543" y="0"/>
                  </a:moveTo>
                  <a:cubicBezTo>
                    <a:pt x="235" y="0"/>
                    <a:pt x="1" y="234"/>
                    <a:pt x="76" y="545"/>
                  </a:cubicBezTo>
                  <a:cubicBezTo>
                    <a:pt x="219" y="1188"/>
                    <a:pt x="802" y="1771"/>
                    <a:pt x="1124" y="2343"/>
                  </a:cubicBezTo>
                  <a:cubicBezTo>
                    <a:pt x="1457" y="2938"/>
                    <a:pt x="1660" y="3807"/>
                    <a:pt x="2422" y="3998"/>
                  </a:cubicBezTo>
                  <a:cubicBezTo>
                    <a:pt x="2485" y="4017"/>
                    <a:pt x="2549" y="4026"/>
                    <a:pt x="2612" y="4026"/>
                  </a:cubicBezTo>
                  <a:cubicBezTo>
                    <a:pt x="2857" y="4026"/>
                    <a:pt x="3089" y="3889"/>
                    <a:pt x="3231" y="3700"/>
                  </a:cubicBezTo>
                  <a:cubicBezTo>
                    <a:pt x="3719" y="3021"/>
                    <a:pt x="3017" y="2033"/>
                    <a:pt x="2552" y="1474"/>
                  </a:cubicBezTo>
                  <a:cubicBezTo>
                    <a:pt x="2100" y="902"/>
                    <a:pt x="1457" y="140"/>
                    <a:pt x="647" y="9"/>
                  </a:cubicBezTo>
                  <a:cubicBezTo>
                    <a:pt x="612" y="3"/>
                    <a:pt x="577" y="0"/>
                    <a:pt x="54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8" name="Google Shape;1228;p25"/>
            <p:cNvSpPr/>
            <p:nvPr/>
          </p:nvSpPr>
          <p:spPr>
            <a:xfrm>
              <a:off x="896439" y="707638"/>
              <a:ext cx="162485" cy="116750"/>
            </a:xfrm>
            <a:custGeom>
              <a:rect b="b" l="l" r="r" t="t"/>
              <a:pathLst>
                <a:path extrusionOk="0" h="3607" w="5020">
                  <a:moveTo>
                    <a:pt x="676" y="0"/>
                  </a:moveTo>
                  <a:cubicBezTo>
                    <a:pt x="312" y="0"/>
                    <a:pt x="1" y="337"/>
                    <a:pt x="219" y="664"/>
                  </a:cubicBezTo>
                  <a:cubicBezTo>
                    <a:pt x="576" y="1200"/>
                    <a:pt x="1088" y="1605"/>
                    <a:pt x="1576" y="2033"/>
                  </a:cubicBezTo>
                  <a:cubicBezTo>
                    <a:pt x="2088" y="2474"/>
                    <a:pt x="2576" y="2986"/>
                    <a:pt x="3124" y="3390"/>
                  </a:cubicBezTo>
                  <a:cubicBezTo>
                    <a:pt x="3335" y="3542"/>
                    <a:pt x="3557" y="3607"/>
                    <a:pt x="3765" y="3607"/>
                  </a:cubicBezTo>
                  <a:cubicBezTo>
                    <a:pt x="4473" y="3607"/>
                    <a:pt x="5020" y="2856"/>
                    <a:pt x="4422" y="2212"/>
                  </a:cubicBezTo>
                  <a:cubicBezTo>
                    <a:pt x="3946" y="1700"/>
                    <a:pt x="3291" y="1271"/>
                    <a:pt x="2695" y="890"/>
                  </a:cubicBezTo>
                  <a:cubicBezTo>
                    <a:pt x="2100" y="497"/>
                    <a:pt x="1505" y="140"/>
                    <a:pt x="778" y="9"/>
                  </a:cubicBezTo>
                  <a:cubicBezTo>
                    <a:pt x="744" y="3"/>
                    <a:pt x="710" y="0"/>
                    <a:pt x="67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9" name="Google Shape;1229;p25"/>
            <p:cNvSpPr/>
            <p:nvPr/>
          </p:nvSpPr>
          <p:spPr>
            <a:xfrm>
              <a:off x="1171328" y="497191"/>
              <a:ext cx="154781" cy="109014"/>
            </a:xfrm>
            <a:custGeom>
              <a:rect b="b" l="l" r="r" t="t"/>
              <a:pathLst>
                <a:path extrusionOk="0" h="3368" w="4782">
                  <a:moveTo>
                    <a:pt x="667" y="1"/>
                  </a:moveTo>
                  <a:cubicBezTo>
                    <a:pt x="266" y="1"/>
                    <a:pt x="0" y="448"/>
                    <a:pt x="298" y="796"/>
                  </a:cubicBezTo>
                  <a:cubicBezTo>
                    <a:pt x="715" y="1249"/>
                    <a:pt x="1215" y="1641"/>
                    <a:pt x="1644" y="2070"/>
                  </a:cubicBezTo>
                  <a:cubicBezTo>
                    <a:pt x="2072" y="2499"/>
                    <a:pt x="2549" y="2951"/>
                    <a:pt x="3096" y="3249"/>
                  </a:cubicBezTo>
                  <a:cubicBezTo>
                    <a:pt x="3242" y="3331"/>
                    <a:pt x="3390" y="3368"/>
                    <a:pt x="3532" y="3368"/>
                  </a:cubicBezTo>
                  <a:cubicBezTo>
                    <a:pt x="4228" y="3368"/>
                    <a:pt x="4781" y="2497"/>
                    <a:pt x="4168" y="1963"/>
                  </a:cubicBezTo>
                  <a:cubicBezTo>
                    <a:pt x="3727" y="1570"/>
                    <a:pt x="3132" y="1237"/>
                    <a:pt x="2584" y="951"/>
                  </a:cubicBezTo>
                  <a:cubicBezTo>
                    <a:pt x="2013" y="677"/>
                    <a:pt x="1477" y="332"/>
                    <a:pt x="918" y="58"/>
                  </a:cubicBezTo>
                  <a:cubicBezTo>
                    <a:pt x="831" y="19"/>
                    <a:pt x="746" y="1"/>
                    <a:pt x="66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0" name="Google Shape;1230;p25"/>
            <p:cNvSpPr/>
            <p:nvPr/>
          </p:nvSpPr>
          <p:spPr>
            <a:xfrm>
              <a:off x="1165340" y="711264"/>
              <a:ext cx="145913" cy="121475"/>
            </a:xfrm>
            <a:custGeom>
              <a:rect b="b" l="l" r="r" t="t"/>
              <a:pathLst>
                <a:path extrusionOk="0" h="3753" w="4508">
                  <a:moveTo>
                    <a:pt x="476" y="1"/>
                  </a:moveTo>
                  <a:cubicBezTo>
                    <a:pt x="165" y="1"/>
                    <a:pt x="0" y="377"/>
                    <a:pt x="114" y="635"/>
                  </a:cubicBezTo>
                  <a:cubicBezTo>
                    <a:pt x="460" y="1338"/>
                    <a:pt x="1186" y="1981"/>
                    <a:pt x="1769" y="2528"/>
                  </a:cubicBezTo>
                  <a:cubicBezTo>
                    <a:pt x="2241" y="2979"/>
                    <a:pt x="2823" y="3753"/>
                    <a:pt x="3557" y="3753"/>
                  </a:cubicBezTo>
                  <a:cubicBezTo>
                    <a:pt x="3657" y="3753"/>
                    <a:pt x="3759" y="3738"/>
                    <a:pt x="3865" y="3707"/>
                  </a:cubicBezTo>
                  <a:cubicBezTo>
                    <a:pt x="4079" y="3648"/>
                    <a:pt x="4305" y="3481"/>
                    <a:pt x="4341" y="3255"/>
                  </a:cubicBezTo>
                  <a:cubicBezTo>
                    <a:pt x="4508" y="2302"/>
                    <a:pt x="3508" y="1897"/>
                    <a:pt x="2805" y="1397"/>
                  </a:cubicBezTo>
                  <a:cubicBezTo>
                    <a:pt x="2138" y="909"/>
                    <a:pt x="1424" y="314"/>
                    <a:pt x="626" y="28"/>
                  </a:cubicBezTo>
                  <a:cubicBezTo>
                    <a:pt x="573" y="9"/>
                    <a:pt x="523" y="1"/>
                    <a:pt x="47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31" name="Google Shape;1231;p25"/>
          <p:cNvSpPr/>
          <p:nvPr/>
        </p:nvSpPr>
        <p:spPr>
          <a:xfrm rot="1601434">
            <a:off x="-2619330" y="333650"/>
            <a:ext cx="3354233" cy="2002206"/>
          </a:xfrm>
          <a:custGeom>
            <a:rect b="b" l="l" r="r" t="t"/>
            <a:pathLst>
              <a:path extrusionOk="0" h="62270" w="104319">
                <a:moveTo>
                  <a:pt x="58174" y="411"/>
                </a:moveTo>
                <a:cubicBezTo>
                  <a:pt x="60925" y="411"/>
                  <a:pt x="63670" y="530"/>
                  <a:pt x="66390" y="783"/>
                </a:cubicBezTo>
                <a:cubicBezTo>
                  <a:pt x="74427" y="1521"/>
                  <a:pt x="82356" y="3783"/>
                  <a:pt x="88845" y="8724"/>
                </a:cubicBezTo>
                <a:cubicBezTo>
                  <a:pt x="94572" y="13094"/>
                  <a:pt x="99096" y="19130"/>
                  <a:pt x="101335" y="26000"/>
                </a:cubicBezTo>
                <a:cubicBezTo>
                  <a:pt x="103501" y="32748"/>
                  <a:pt x="103133" y="40077"/>
                  <a:pt x="99852" y="46385"/>
                </a:cubicBezTo>
                <a:lnTo>
                  <a:pt x="99852" y="46385"/>
                </a:lnTo>
                <a:cubicBezTo>
                  <a:pt x="99850" y="46389"/>
                  <a:pt x="99848" y="46392"/>
                  <a:pt x="99846" y="46396"/>
                </a:cubicBezTo>
                <a:cubicBezTo>
                  <a:pt x="99846" y="46396"/>
                  <a:pt x="99846" y="46396"/>
                  <a:pt x="99846" y="46396"/>
                </a:cubicBezTo>
                <a:lnTo>
                  <a:pt x="99846" y="46396"/>
                </a:lnTo>
                <a:cubicBezTo>
                  <a:pt x="99846" y="46397"/>
                  <a:pt x="99845" y="46398"/>
                  <a:pt x="99844" y="46400"/>
                </a:cubicBezTo>
                <a:lnTo>
                  <a:pt x="99844" y="46400"/>
                </a:lnTo>
                <a:cubicBezTo>
                  <a:pt x="96772" y="52148"/>
                  <a:pt x="91808" y="56671"/>
                  <a:pt x="85857" y="59302"/>
                </a:cubicBezTo>
                <a:cubicBezTo>
                  <a:pt x="81971" y="61010"/>
                  <a:pt x="77767" y="61848"/>
                  <a:pt x="73554" y="61848"/>
                </a:cubicBezTo>
                <a:cubicBezTo>
                  <a:pt x="71247" y="61848"/>
                  <a:pt x="68938" y="61597"/>
                  <a:pt x="66676" y="61100"/>
                </a:cubicBezTo>
                <a:cubicBezTo>
                  <a:pt x="63247" y="60338"/>
                  <a:pt x="59949" y="58969"/>
                  <a:pt x="56948" y="57171"/>
                </a:cubicBezTo>
                <a:cubicBezTo>
                  <a:pt x="54341" y="55611"/>
                  <a:pt x="52138" y="53480"/>
                  <a:pt x="49519" y="51944"/>
                </a:cubicBezTo>
                <a:cubicBezTo>
                  <a:pt x="47947" y="51027"/>
                  <a:pt x="46245" y="50384"/>
                  <a:pt x="44435" y="50158"/>
                </a:cubicBezTo>
                <a:cubicBezTo>
                  <a:pt x="43765" y="50078"/>
                  <a:pt x="43094" y="50048"/>
                  <a:pt x="42422" y="50048"/>
                </a:cubicBezTo>
                <a:cubicBezTo>
                  <a:pt x="41302" y="50048"/>
                  <a:pt x="40181" y="50131"/>
                  <a:pt x="39065" y="50206"/>
                </a:cubicBezTo>
                <a:cubicBezTo>
                  <a:pt x="37207" y="50336"/>
                  <a:pt x="35354" y="50422"/>
                  <a:pt x="33504" y="50422"/>
                </a:cubicBezTo>
                <a:cubicBezTo>
                  <a:pt x="32818" y="50422"/>
                  <a:pt x="32131" y="50410"/>
                  <a:pt x="31445" y="50384"/>
                </a:cubicBezTo>
                <a:cubicBezTo>
                  <a:pt x="27718" y="50253"/>
                  <a:pt x="23837" y="49896"/>
                  <a:pt x="20217" y="48944"/>
                </a:cubicBezTo>
                <a:cubicBezTo>
                  <a:pt x="14633" y="47479"/>
                  <a:pt x="9847" y="43717"/>
                  <a:pt x="6954" y="38752"/>
                </a:cubicBezTo>
                <a:cubicBezTo>
                  <a:pt x="4275" y="34144"/>
                  <a:pt x="3299" y="28536"/>
                  <a:pt x="4632" y="23345"/>
                </a:cubicBezTo>
                <a:cubicBezTo>
                  <a:pt x="5323" y="20714"/>
                  <a:pt x="6644" y="18285"/>
                  <a:pt x="8430" y="16225"/>
                </a:cubicBezTo>
                <a:cubicBezTo>
                  <a:pt x="10823" y="13487"/>
                  <a:pt x="14121" y="11487"/>
                  <a:pt x="17253" y="9713"/>
                </a:cubicBezTo>
                <a:cubicBezTo>
                  <a:pt x="24659" y="5557"/>
                  <a:pt x="32945" y="3164"/>
                  <a:pt x="41280" y="1807"/>
                </a:cubicBezTo>
                <a:cubicBezTo>
                  <a:pt x="46818" y="917"/>
                  <a:pt x="52508" y="411"/>
                  <a:pt x="58174" y="411"/>
                </a:cubicBezTo>
                <a:close/>
                <a:moveTo>
                  <a:pt x="58898" y="0"/>
                </a:moveTo>
                <a:cubicBezTo>
                  <a:pt x="54220" y="0"/>
                  <a:pt x="49531" y="356"/>
                  <a:pt x="44923" y="914"/>
                </a:cubicBezTo>
                <a:cubicBezTo>
                  <a:pt x="36696" y="1926"/>
                  <a:pt x="28516" y="3914"/>
                  <a:pt x="20968" y="7379"/>
                </a:cubicBezTo>
                <a:cubicBezTo>
                  <a:pt x="17384" y="9010"/>
                  <a:pt x="13943" y="11010"/>
                  <a:pt x="10788" y="13392"/>
                </a:cubicBezTo>
                <a:cubicBezTo>
                  <a:pt x="8526" y="15082"/>
                  <a:pt x="6621" y="17154"/>
                  <a:pt x="5263" y="19654"/>
                </a:cubicBezTo>
                <a:cubicBezTo>
                  <a:pt x="1" y="29382"/>
                  <a:pt x="5085" y="41943"/>
                  <a:pt x="14312" y="47182"/>
                </a:cubicBezTo>
                <a:cubicBezTo>
                  <a:pt x="17086" y="48765"/>
                  <a:pt x="20039" y="49551"/>
                  <a:pt x="23182" y="50027"/>
                </a:cubicBezTo>
                <a:cubicBezTo>
                  <a:pt x="26557" y="50553"/>
                  <a:pt x="29954" y="50849"/>
                  <a:pt x="33363" y="50849"/>
                </a:cubicBezTo>
                <a:cubicBezTo>
                  <a:pt x="33430" y="50849"/>
                  <a:pt x="33497" y="50849"/>
                  <a:pt x="33564" y="50849"/>
                </a:cubicBezTo>
                <a:cubicBezTo>
                  <a:pt x="35838" y="50837"/>
                  <a:pt x="38101" y="50646"/>
                  <a:pt x="40351" y="50515"/>
                </a:cubicBezTo>
                <a:cubicBezTo>
                  <a:pt x="40874" y="50490"/>
                  <a:pt x="41400" y="50472"/>
                  <a:pt x="41925" y="50472"/>
                </a:cubicBezTo>
                <a:cubicBezTo>
                  <a:pt x="43132" y="50472"/>
                  <a:pt x="44336" y="50565"/>
                  <a:pt x="45506" y="50872"/>
                </a:cubicBezTo>
                <a:cubicBezTo>
                  <a:pt x="47590" y="51444"/>
                  <a:pt x="49459" y="52599"/>
                  <a:pt x="51186" y="53885"/>
                </a:cubicBezTo>
                <a:cubicBezTo>
                  <a:pt x="52543" y="54897"/>
                  <a:pt x="53841" y="55968"/>
                  <a:pt x="55258" y="56909"/>
                </a:cubicBezTo>
                <a:cubicBezTo>
                  <a:pt x="56686" y="57838"/>
                  <a:pt x="58187" y="58659"/>
                  <a:pt x="59746" y="59373"/>
                </a:cubicBezTo>
                <a:cubicBezTo>
                  <a:pt x="63977" y="61301"/>
                  <a:pt x="68600" y="62270"/>
                  <a:pt x="73237" y="62270"/>
                </a:cubicBezTo>
                <a:cubicBezTo>
                  <a:pt x="75071" y="62270"/>
                  <a:pt x="76909" y="62118"/>
                  <a:pt x="78725" y="61814"/>
                </a:cubicBezTo>
                <a:cubicBezTo>
                  <a:pt x="87976" y="60255"/>
                  <a:pt x="96298" y="54599"/>
                  <a:pt x="100739" y="46277"/>
                </a:cubicBezTo>
                <a:cubicBezTo>
                  <a:pt x="100746" y="46254"/>
                  <a:pt x="100742" y="46234"/>
                  <a:pt x="100728" y="46218"/>
                </a:cubicBezTo>
                <a:lnTo>
                  <a:pt x="100728" y="46218"/>
                </a:lnTo>
                <a:cubicBezTo>
                  <a:pt x="103897" y="40122"/>
                  <a:pt x="104318" y="33139"/>
                  <a:pt x="102430" y="26584"/>
                </a:cubicBezTo>
                <a:cubicBezTo>
                  <a:pt x="100466" y="19773"/>
                  <a:pt x="96120" y="13761"/>
                  <a:pt x="90691" y="9260"/>
                </a:cubicBezTo>
                <a:cubicBezTo>
                  <a:pt x="84606" y="4236"/>
                  <a:pt x="77106" y="1700"/>
                  <a:pt x="69355" y="664"/>
                </a:cubicBezTo>
                <a:cubicBezTo>
                  <a:pt x="65902" y="200"/>
                  <a:pt x="62403" y="0"/>
                  <a:pt x="5889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CUSTOM_2_1_1">
    <p:bg>
      <p:bgPr>
        <a:solidFill>
          <a:schemeClr val="accent6"/>
        </a:solidFill>
      </p:bgPr>
    </p:bg>
    <p:spTree>
      <p:nvGrpSpPr>
        <p:cNvPr id="1232" name="Shape 1232"/>
        <p:cNvGrpSpPr/>
        <p:nvPr/>
      </p:nvGrpSpPr>
      <p:grpSpPr>
        <a:xfrm>
          <a:off x="0" y="0"/>
          <a:ext cx="0" cy="0"/>
          <a:chOff x="0" y="0"/>
          <a:chExt cx="0" cy="0"/>
        </a:xfrm>
      </p:grpSpPr>
      <p:grpSp>
        <p:nvGrpSpPr>
          <p:cNvPr id="1233" name="Google Shape;1233;p26"/>
          <p:cNvGrpSpPr/>
          <p:nvPr/>
        </p:nvGrpSpPr>
        <p:grpSpPr>
          <a:xfrm>
            <a:off x="-1470380" y="-114300"/>
            <a:ext cx="3063985" cy="1551550"/>
            <a:chOff x="-17975" y="-19925"/>
            <a:chExt cx="2179687" cy="1103756"/>
          </a:xfrm>
        </p:grpSpPr>
        <p:sp>
          <p:nvSpPr>
            <p:cNvPr id="1234" name="Google Shape;1234;p26"/>
            <p:cNvSpPr/>
            <p:nvPr/>
          </p:nvSpPr>
          <p:spPr>
            <a:xfrm>
              <a:off x="-17975" y="-19925"/>
              <a:ext cx="2082481" cy="966494"/>
            </a:xfrm>
            <a:custGeom>
              <a:rect b="b" l="l" r="r" t="t"/>
              <a:pathLst>
                <a:path extrusionOk="0" h="31608" w="68105">
                  <a:moveTo>
                    <a:pt x="1" y="1"/>
                  </a:moveTo>
                  <a:lnTo>
                    <a:pt x="1" y="30588"/>
                  </a:lnTo>
                  <a:cubicBezTo>
                    <a:pt x="2699" y="31310"/>
                    <a:pt x="5646" y="31608"/>
                    <a:pt x="8467" y="31608"/>
                  </a:cubicBezTo>
                  <a:cubicBezTo>
                    <a:pt x="9927" y="31608"/>
                    <a:pt x="11353" y="31528"/>
                    <a:pt x="12693" y="31386"/>
                  </a:cubicBezTo>
                  <a:cubicBezTo>
                    <a:pt x="18979" y="30719"/>
                    <a:pt x="24992" y="28457"/>
                    <a:pt x="30195" y="25171"/>
                  </a:cubicBezTo>
                  <a:cubicBezTo>
                    <a:pt x="33683" y="22968"/>
                    <a:pt x="36838" y="20301"/>
                    <a:pt x="40589" y="18491"/>
                  </a:cubicBezTo>
                  <a:cubicBezTo>
                    <a:pt x="47733" y="15050"/>
                    <a:pt x="56734" y="14836"/>
                    <a:pt x="62746" y="9883"/>
                  </a:cubicBezTo>
                  <a:cubicBezTo>
                    <a:pt x="65271" y="7835"/>
                    <a:pt x="67057" y="5025"/>
                    <a:pt x="67795" y="2025"/>
                  </a:cubicBezTo>
                  <a:cubicBezTo>
                    <a:pt x="67961" y="1358"/>
                    <a:pt x="68069" y="691"/>
                    <a:pt x="681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5" name="Google Shape;1235;p26"/>
            <p:cNvSpPr/>
            <p:nvPr/>
          </p:nvSpPr>
          <p:spPr>
            <a:xfrm>
              <a:off x="-16507" y="-19925"/>
              <a:ext cx="2178219" cy="1103756"/>
            </a:xfrm>
            <a:custGeom>
              <a:rect b="b" l="l" r="r" t="t"/>
              <a:pathLst>
                <a:path extrusionOk="0" h="36097" w="71236">
                  <a:moveTo>
                    <a:pt x="70938" y="1"/>
                  </a:moveTo>
                  <a:cubicBezTo>
                    <a:pt x="70188" y="5311"/>
                    <a:pt x="68235" y="10347"/>
                    <a:pt x="63163" y="13562"/>
                  </a:cubicBezTo>
                  <a:cubicBezTo>
                    <a:pt x="57960" y="16860"/>
                    <a:pt x="51626" y="17813"/>
                    <a:pt x="45720" y="19527"/>
                  </a:cubicBezTo>
                  <a:cubicBezTo>
                    <a:pt x="42839" y="20372"/>
                    <a:pt x="39958" y="21408"/>
                    <a:pt x="37445" y="22968"/>
                  </a:cubicBezTo>
                  <a:cubicBezTo>
                    <a:pt x="34862" y="24575"/>
                    <a:pt x="32754" y="26718"/>
                    <a:pt x="30397" y="28576"/>
                  </a:cubicBezTo>
                  <a:cubicBezTo>
                    <a:pt x="25884" y="32112"/>
                    <a:pt x="20253" y="34422"/>
                    <a:pt x="14407" y="35303"/>
                  </a:cubicBezTo>
                  <a:cubicBezTo>
                    <a:pt x="12584" y="35577"/>
                    <a:pt x="10752" y="35712"/>
                    <a:pt x="8927" y="35712"/>
                  </a:cubicBezTo>
                  <a:cubicBezTo>
                    <a:pt x="5912" y="35712"/>
                    <a:pt x="2915" y="35343"/>
                    <a:pt x="0" y="34624"/>
                  </a:cubicBezTo>
                  <a:lnTo>
                    <a:pt x="0" y="35077"/>
                  </a:lnTo>
                  <a:cubicBezTo>
                    <a:pt x="2809" y="35761"/>
                    <a:pt x="5720" y="36096"/>
                    <a:pt x="8637" y="36096"/>
                  </a:cubicBezTo>
                  <a:cubicBezTo>
                    <a:pt x="15464" y="36096"/>
                    <a:pt x="22318" y="34258"/>
                    <a:pt x="27932" y="30755"/>
                  </a:cubicBezTo>
                  <a:cubicBezTo>
                    <a:pt x="30552" y="29100"/>
                    <a:pt x="32730" y="27004"/>
                    <a:pt x="35100" y="25075"/>
                  </a:cubicBezTo>
                  <a:cubicBezTo>
                    <a:pt x="38017" y="22718"/>
                    <a:pt x="41351" y="21182"/>
                    <a:pt x="45018" y="20075"/>
                  </a:cubicBezTo>
                  <a:cubicBezTo>
                    <a:pt x="51185" y="18229"/>
                    <a:pt x="57936" y="17396"/>
                    <a:pt x="63377" y="13919"/>
                  </a:cubicBezTo>
                  <a:cubicBezTo>
                    <a:pt x="68473" y="10645"/>
                    <a:pt x="70699" y="5454"/>
                    <a:pt x="7123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6" name="Google Shape;1236;p26"/>
            <p:cNvSpPr/>
            <p:nvPr/>
          </p:nvSpPr>
          <p:spPr>
            <a:xfrm>
              <a:off x="1799924" y="49613"/>
              <a:ext cx="27336" cy="25532"/>
            </a:xfrm>
            <a:custGeom>
              <a:rect b="b" l="l" r="r" t="t"/>
              <a:pathLst>
                <a:path extrusionOk="0" h="835" w="894">
                  <a:moveTo>
                    <a:pt x="441" y="1"/>
                  </a:moveTo>
                  <a:cubicBezTo>
                    <a:pt x="203" y="1"/>
                    <a:pt x="0" y="203"/>
                    <a:pt x="0" y="418"/>
                  </a:cubicBezTo>
                  <a:cubicBezTo>
                    <a:pt x="0" y="644"/>
                    <a:pt x="203" y="834"/>
                    <a:pt x="441" y="834"/>
                  </a:cubicBezTo>
                  <a:cubicBezTo>
                    <a:pt x="679" y="834"/>
                    <a:pt x="893" y="644"/>
                    <a:pt x="893" y="418"/>
                  </a:cubicBezTo>
                  <a:cubicBezTo>
                    <a:pt x="893" y="203"/>
                    <a:pt x="703" y="1"/>
                    <a:pt x="441"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7" name="Google Shape;1237;p26"/>
            <p:cNvSpPr/>
            <p:nvPr/>
          </p:nvSpPr>
          <p:spPr>
            <a:xfrm>
              <a:off x="1744208" y="106124"/>
              <a:ext cx="22841" cy="19600"/>
            </a:xfrm>
            <a:custGeom>
              <a:rect b="b" l="l" r="r" t="t"/>
              <a:pathLst>
                <a:path extrusionOk="0" h="641" w="747">
                  <a:moveTo>
                    <a:pt x="375" y="0"/>
                  </a:moveTo>
                  <a:cubicBezTo>
                    <a:pt x="305" y="0"/>
                    <a:pt x="235" y="28"/>
                    <a:pt x="179" y="94"/>
                  </a:cubicBezTo>
                  <a:lnTo>
                    <a:pt x="156" y="141"/>
                  </a:lnTo>
                  <a:cubicBezTo>
                    <a:pt x="48" y="260"/>
                    <a:pt x="1" y="451"/>
                    <a:pt x="156" y="558"/>
                  </a:cubicBezTo>
                  <a:cubicBezTo>
                    <a:pt x="203" y="582"/>
                    <a:pt x="227" y="617"/>
                    <a:pt x="275" y="629"/>
                  </a:cubicBezTo>
                  <a:lnTo>
                    <a:pt x="287" y="629"/>
                  </a:lnTo>
                  <a:cubicBezTo>
                    <a:pt x="314" y="637"/>
                    <a:pt x="342" y="641"/>
                    <a:pt x="369" y="641"/>
                  </a:cubicBezTo>
                  <a:cubicBezTo>
                    <a:pt x="512" y="641"/>
                    <a:pt x="651" y="545"/>
                    <a:pt x="691" y="415"/>
                  </a:cubicBezTo>
                  <a:cubicBezTo>
                    <a:pt x="691" y="403"/>
                    <a:pt x="703" y="391"/>
                    <a:pt x="703" y="379"/>
                  </a:cubicBezTo>
                  <a:cubicBezTo>
                    <a:pt x="746" y="190"/>
                    <a:pt x="559" y="0"/>
                    <a:pt x="375"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8" name="Google Shape;1238;p26"/>
            <p:cNvSpPr/>
            <p:nvPr/>
          </p:nvSpPr>
          <p:spPr>
            <a:xfrm>
              <a:off x="1825886" y="126154"/>
              <a:ext cx="17399" cy="13882"/>
            </a:xfrm>
            <a:custGeom>
              <a:rect b="b" l="l" r="r" t="t"/>
              <a:pathLst>
                <a:path extrusionOk="0" h="454" w="569">
                  <a:moveTo>
                    <a:pt x="288" y="0"/>
                  </a:moveTo>
                  <a:cubicBezTo>
                    <a:pt x="211" y="0"/>
                    <a:pt x="137" y="32"/>
                    <a:pt x="104" y="105"/>
                  </a:cubicBezTo>
                  <a:cubicBezTo>
                    <a:pt x="68" y="153"/>
                    <a:pt x="56" y="201"/>
                    <a:pt x="44" y="236"/>
                  </a:cubicBezTo>
                  <a:cubicBezTo>
                    <a:pt x="1" y="345"/>
                    <a:pt x="106" y="454"/>
                    <a:pt x="234" y="454"/>
                  </a:cubicBezTo>
                  <a:cubicBezTo>
                    <a:pt x="246" y="454"/>
                    <a:pt x="258" y="453"/>
                    <a:pt x="271" y="451"/>
                  </a:cubicBezTo>
                  <a:cubicBezTo>
                    <a:pt x="306" y="439"/>
                    <a:pt x="354" y="415"/>
                    <a:pt x="414" y="391"/>
                  </a:cubicBezTo>
                  <a:cubicBezTo>
                    <a:pt x="544" y="343"/>
                    <a:pt x="568" y="153"/>
                    <a:pt x="461" y="58"/>
                  </a:cubicBezTo>
                  <a:cubicBezTo>
                    <a:pt x="414" y="21"/>
                    <a:pt x="350" y="0"/>
                    <a:pt x="288"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9" name="Google Shape;1239;p26"/>
            <p:cNvSpPr/>
            <p:nvPr/>
          </p:nvSpPr>
          <p:spPr>
            <a:xfrm>
              <a:off x="1873468" y="72915"/>
              <a:ext cx="13852" cy="10243"/>
            </a:xfrm>
            <a:custGeom>
              <a:rect b="b" l="l" r="r" t="t"/>
              <a:pathLst>
                <a:path extrusionOk="0" h="335" w="453">
                  <a:moveTo>
                    <a:pt x="227" y="1"/>
                  </a:moveTo>
                  <a:cubicBezTo>
                    <a:pt x="1" y="1"/>
                    <a:pt x="1" y="334"/>
                    <a:pt x="227" y="334"/>
                  </a:cubicBezTo>
                  <a:cubicBezTo>
                    <a:pt x="453" y="334"/>
                    <a:pt x="453" y="1"/>
                    <a:pt x="227"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0" name="Google Shape;1240;p26"/>
            <p:cNvSpPr/>
            <p:nvPr/>
          </p:nvSpPr>
          <p:spPr>
            <a:xfrm>
              <a:off x="1732190" y="34323"/>
              <a:ext cx="29171" cy="26266"/>
            </a:xfrm>
            <a:custGeom>
              <a:rect b="b" l="l" r="r" t="t"/>
              <a:pathLst>
                <a:path extrusionOk="0" h="859" w="954">
                  <a:moveTo>
                    <a:pt x="477" y="1"/>
                  </a:moveTo>
                  <a:cubicBezTo>
                    <a:pt x="239" y="1"/>
                    <a:pt x="1" y="191"/>
                    <a:pt x="13" y="429"/>
                  </a:cubicBezTo>
                  <a:cubicBezTo>
                    <a:pt x="25" y="656"/>
                    <a:pt x="215" y="858"/>
                    <a:pt x="477" y="858"/>
                  </a:cubicBezTo>
                  <a:cubicBezTo>
                    <a:pt x="715" y="858"/>
                    <a:pt x="953" y="668"/>
                    <a:pt x="930" y="429"/>
                  </a:cubicBezTo>
                  <a:cubicBezTo>
                    <a:pt x="930" y="191"/>
                    <a:pt x="739" y="1"/>
                    <a:pt x="477"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41" name="Google Shape;1241;p26"/>
          <p:cNvGrpSpPr/>
          <p:nvPr/>
        </p:nvGrpSpPr>
        <p:grpSpPr>
          <a:xfrm flipH="1" rot="10800000">
            <a:off x="7976275" y="3661263"/>
            <a:ext cx="1167725" cy="1482225"/>
            <a:chOff x="6926150" y="24869075"/>
            <a:chExt cx="1167725" cy="1482225"/>
          </a:xfrm>
        </p:grpSpPr>
        <p:sp>
          <p:nvSpPr>
            <p:cNvPr id="1242" name="Google Shape;1242;p26"/>
            <p:cNvSpPr/>
            <p:nvPr/>
          </p:nvSpPr>
          <p:spPr>
            <a:xfrm>
              <a:off x="7936200" y="24869075"/>
              <a:ext cx="119900" cy="158375"/>
            </a:xfrm>
            <a:custGeom>
              <a:rect b="b" l="l" r="r" t="t"/>
              <a:pathLst>
                <a:path extrusionOk="0" h="6335" w="4796">
                  <a:moveTo>
                    <a:pt x="3497" y="1"/>
                  </a:moveTo>
                  <a:cubicBezTo>
                    <a:pt x="3152" y="1"/>
                    <a:pt x="2805" y="168"/>
                    <a:pt x="2604" y="567"/>
                  </a:cubicBezTo>
                  <a:cubicBezTo>
                    <a:pt x="1890" y="2008"/>
                    <a:pt x="1175" y="3437"/>
                    <a:pt x="425" y="4866"/>
                  </a:cubicBezTo>
                  <a:cubicBezTo>
                    <a:pt x="1" y="5660"/>
                    <a:pt x="744" y="6334"/>
                    <a:pt x="1463" y="6334"/>
                  </a:cubicBezTo>
                  <a:cubicBezTo>
                    <a:pt x="1832" y="6334"/>
                    <a:pt x="2195" y="6156"/>
                    <a:pt x="2390" y="5723"/>
                  </a:cubicBezTo>
                  <a:cubicBezTo>
                    <a:pt x="3044" y="4270"/>
                    <a:pt x="3735" y="2830"/>
                    <a:pt x="4437" y="1365"/>
                  </a:cubicBezTo>
                  <a:cubicBezTo>
                    <a:pt x="4796" y="601"/>
                    <a:pt x="4150" y="1"/>
                    <a:pt x="3497"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3" name="Google Shape;1243;p26"/>
            <p:cNvSpPr/>
            <p:nvPr/>
          </p:nvSpPr>
          <p:spPr>
            <a:xfrm>
              <a:off x="8042950" y="25010700"/>
              <a:ext cx="50925" cy="59150"/>
            </a:xfrm>
            <a:custGeom>
              <a:rect b="b" l="l" r="r" t="t"/>
              <a:pathLst>
                <a:path extrusionOk="0" h="2366" w="2037">
                  <a:moveTo>
                    <a:pt x="1136" y="1"/>
                  </a:moveTo>
                  <a:cubicBezTo>
                    <a:pt x="1029" y="1"/>
                    <a:pt x="922" y="19"/>
                    <a:pt x="822" y="58"/>
                  </a:cubicBezTo>
                  <a:cubicBezTo>
                    <a:pt x="608" y="153"/>
                    <a:pt x="406" y="308"/>
                    <a:pt x="334" y="522"/>
                  </a:cubicBezTo>
                  <a:cubicBezTo>
                    <a:pt x="263" y="748"/>
                    <a:pt x="179" y="951"/>
                    <a:pt x="108" y="1165"/>
                  </a:cubicBezTo>
                  <a:cubicBezTo>
                    <a:pt x="37" y="1391"/>
                    <a:pt x="1" y="1594"/>
                    <a:pt x="96" y="1820"/>
                  </a:cubicBezTo>
                  <a:cubicBezTo>
                    <a:pt x="167" y="2010"/>
                    <a:pt x="346" y="2225"/>
                    <a:pt x="560" y="2296"/>
                  </a:cubicBezTo>
                  <a:cubicBezTo>
                    <a:pt x="676" y="2337"/>
                    <a:pt x="802" y="2366"/>
                    <a:pt x="929" y="2366"/>
                  </a:cubicBezTo>
                  <a:cubicBezTo>
                    <a:pt x="1026" y="2366"/>
                    <a:pt x="1123" y="2349"/>
                    <a:pt x="1215" y="2308"/>
                  </a:cubicBezTo>
                  <a:cubicBezTo>
                    <a:pt x="1418" y="2225"/>
                    <a:pt x="1596" y="2070"/>
                    <a:pt x="1691" y="1844"/>
                  </a:cubicBezTo>
                  <a:cubicBezTo>
                    <a:pt x="1775" y="1641"/>
                    <a:pt x="1858" y="1451"/>
                    <a:pt x="1942" y="1236"/>
                  </a:cubicBezTo>
                  <a:cubicBezTo>
                    <a:pt x="2025" y="1034"/>
                    <a:pt x="2037" y="772"/>
                    <a:pt x="1953" y="570"/>
                  </a:cubicBezTo>
                  <a:cubicBezTo>
                    <a:pt x="1882" y="355"/>
                    <a:pt x="1680" y="165"/>
                    <a:pt x="1489" y="70"/>
                  </a:cubicBezTo>
                  <a:cubicBezTo>
                    <a:pt x="1381" y="25"/>
                    <a:pt x="1259" y="1"/>
                    <a:pt x="1136"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4" name="Google Shape;1244;p26"/>
            <p:cNvSpPr/>
            <p:nvPr/>
          </p:nvSpPr>
          <p:spPr>
            <a:xfrm>
              <a:off x="7940275" y="25156125"/>
              <a:ext cx="27700" cy="37775"/>
            </a:xfrm>
            <a:custGeom>
              <a:rect b="b" l="l" r="r" t="t"/>
              <a:pathLst>
                <a:path extrusionOk="0" h="1511" w="1108">
                  <a:moveTo>
                    <a:pt x="576" y="1"/>
                  </a:moveTo>
                  <a:cubicBezTo>
                    <a:pt x="453" y="1"/>
                    <a:pt x="327" y="30"/>
                    <a:pt x="226" y="111"/>
                  </a:cubicBezTo>
                  <a:cubicBezTo>
                    <a:pt x="119" y="194"/>
                    <a:pt x="12" y="337"/>
                    <a:pt x="12" y="468"/>
                  </a:cubicBezTo>
                  <a:cubicBezTo>
                    <a:pt x="12" y="599"/>
                    <a:pt x="0" y="753"/>
                    <a:pt x="0" y="884"/>
                  </a:cubicBezTo>
                  <a:cubicBezTo>
                    <a:pt x="0" y="1027"/>
                    <a:pt x="0" y="1170"/>
                    <a:pt x="107" y="1301"/>
                  </a:cubicBezTo>
                  <a:cubicBezTo>
                    <a:pt x="179" y="1408"/>
                    <a:pt x="334" y="1492"/>
                    <a:pt x="464" y="1504"/>
                  </a:cubicBezTo>
                  <a:cubicBezTo>
                    <a:pt x="494" y="1508"/>
                    <a:pt x="523" y="1511"/>
                    <a:pt x="553" y="1511"/>
                  </a:cubicBezTo>
                  <a:cubicBezTo>
                    <a:pt x="669" y="1511"/>
                    <a:pt x="786" y="1475"/>
                    <a:pt x="881" y="1408"/>
                  </a:cubicBezTo>
                  <a:cubicBezTo>
                    <a:pt x="988" y="1313"/>
                    <a:pt x="1096" y="1194"/>
                    <a:pt x="1096" y="1051"/>
                  </a:cubicBezTo>
                  <a:cubicBezTo>
                    <a:pt x="1096" y="908"/>
                    <a:pt x="1107" y="765"/>
                    <a:pt x="1107" y="634"/>
                  </a:cubicBezTo>
                  <a:cubicBezTo>
                    <a:pt x="1107" y="480"/>
                    <a:pt x="1107" y="349"/>
                    <a:pt x="1000" y="218"/>
                  </a:cubicBezTo>
                  <a:cubicBezTo>
                    <a:pt x="929" y="111"/>
                    <a:pt x="774" y="15"/>
                    <a:pt x="643" y="3"/>
                  </a:cubicBezTo>
                  <a:cubicBezTo>
                    <a:pt x="621" y="2"/>
                    <a:pt x="599" y="1"/>
                    <a:pt x="576"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5" name="Google Shape;1245;p26"/>
            <p:cNvSpPr/>
            <p:nvPr/>
          </p:nvSpPr>
          <p:spPr>
            <a:xfrm>
              <a:off x="7802675" y="25055425"/>
              <a:ext cx="103075" cy="128375"/>
            </a:xfrm>
            <a:custGeom>
              <a:rect b="b" l="l" r="r" t="t"/>
              <a:pathLst>
                <a:path extrusionOk="0" h="5135" w="4123">
                  <a:moveTo>
                    <a:pt x="3104" y="0"/>
                  </a:moveTo>
                  <a:cubicBezTo>
                    <a:pt x="2766" y="0"/>
                    <a:pt x="2468" y="216"/>
                    <a:pt x="2289" y="519"/>
                  </a:cubicBezTo>
                  <a:cubicBezTo>
                    <a:pt x="1694" y="1531"/>
                    <a:pt x="1123" y="2555"/>
                    <a:pt x="504" y="3567"/>
                  </a:cubicBezTo>
                  <a:cubicBezTo>
                    <a:pt x="0" y="4378"/>
                    <a:pt x="664" y="5134"/>
                    <a:pt x="1334" y="5134"/>
                  </a:cubicBezTo>
                  <a:cubicBezTo>
                    <a:pt x="1647" y="5134"/>
                    <a:pt x="1961" y="4969"/>
                    <a:pt x="2158" y="4567"/>
                  </a:cubicBezTo>
                  <a:cubicBezTo>
                    <a:pt x="2706" y="3436"/>
                    <a:pt x="3325" y="2341"/>
                    <a:pt x="3897" y="1233"/>
                  </a:cubicBezTo>
                  <a:cubicBezTo>
                    <a:pt x="4123" y="805"/>
                    <a:pt x="3861" y="257"/>
                    <a:pt x="3456" y="79"/>
                  </a:cubicBezTo>
                  <a:cubicBezTo>
                    <a:pt x="3336" y="25"/>
                    <a:pt x="3218" y="0"/>
                    <a:pt x="3104"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6" name="Google Shape;1246;p26"/>
            <p:cNvSpPr/>
            <p:nvPr/>
          </p:nvSpPr>
          <p:spPr>
            <a:xfrm>
              <a:off x="7797975" y="24903650"/>
              <a:ext cx="39025" cy="55950"/>
            </a:xfrm>
            <a:custGeom>
              <a:rect b="b" l="l" r="r" t="t"/>
              <a:pathLst>
                <a:path extrusionOk="0" h="2238" w="1561">
                  <a:moveTo>
                    <a:pt x="1017" y="0"/>
                  </a:moveTo>
                  <a:cubicBezTo>
                    <a:pt x="825" y="0"/>
                    <a:pt x="631" y="107"/>
                    <a:pt x="561" y="292"/>
                  </a:cubicBezTo>
                  <a:cubicBezTo>
                    <a:pt x="394" y="708"/>
                    <a:pt x="251" y="1125"/>
                    <a:pt x="84" y="1542"/>
                  </a:cubicBezTo>
                  <a:cubicBezTo>
                    <a:pt x="1" y="1792"/>
                    <a:pt x="84" y="2090"/>
                    <a:pt x="334" y="2197"/>
                  </a:cubicBezTo>
                  <a:cubicBezTo>
                    <a:pt x="397" y="2225"/>
                    <a:pt x="465" y="2238"/>
                    <a:pt x="534" y="2238"/>
                  </a:cubicBezTo>
                  <a:cubicBezTo>
                    <a:pt x="730" y="2238"/>
                    <a:pt x="928" y="2131"/>
                    <a:pt x="989" y="1947"/>
                  </a:cubicBezTo>
                  <a:cubicBezTo>
                    <a:pt x="1156" y="1530"/>
                    <a:pt x="1323" y="1113"/>
                    <a:pt x="1465" y="696"/>
                  </a:cubicBezTo>
                  <a:cubicBezTo>
                    <a:pt x="1561" y="446"/>
                    <a:pt x="1465" y="149"/>
                    <a:pt x="1215" y="42"/>
                  </a:cubicBezTo>
                  <a:cubicBezTo>
                    <a:pt x="1153" y="14"/>
                    <a:pt x="1085" y="0"/>
                    <a:pt x="1017"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7" name="Google Shape;1247;p26"/>
            <p:cNvSpPr/>
            <p:nvPr/>
          </p:nvSpPr>
          <p:spPr>
            <a:xfrm>
              <a:off x="7666425" y="25031400"/>
              <a:ext cx="53300" cy="46500"/>
            </a:xfrm>
            <a:custGeom>
              <a:rect b="b" l="l" r="r" t="t"/>
              <a:pathLst>
                <a:path extrusionOk="0" h="1860" w="2132">
                  <a:moveTo>
                    <a:pt x="1352" y="0"/>
                  </a:moveTo>
                  <a:cubicBezTo>
                    <a:pt x="1231" y="0"/>
                    <a:pt x="1111" y="37"/>
                    <a:pt x="1012" y="123"/>
                  </a:cubicBezTo>
                  <a:cubicBezTo>
                    <a:pt x="798" y="337"/>
                    <a:pt x="584" y="539"/>
                    <a:pt x="358" y="754"/>
                  </a:cubicBezTo>
                  <a:cubicBezTo>
                    <a:pt x="143" y="980"/>
                    <a:pt x="0" y="1337"/>
                    <a:pt x="239" y="1611"/>
                  </a:cubicBezTo>
                  <a:cubicBezTo>
                    <a:pt x="364" y="1758"/>
                    <a:pt x="561" y="1860"/>
                    <a:pt x="759" y="1860"/>
                  </a:cubicBezTo>
                  <a:cubicBezTo>
                    <a:pt x="881" y="1860"/>
                    <a:pt x="1003" y="1821"/>
                    <a:pt x="1108" y="1730"/>
                  </a:cubicBezTo>
                  <a:lnTo>
                    <a:pt x="1774" y="1159"/>
                  </a:lnTo>
                  <a:cubicBezTo>
                    <a:pt x="2024" y="932"/>
                    <a:pt x="2132" y="539"/>
                    <a:pt x="1905" y="266"/>
                  </a:cubicBezTo>
                  <a:cubicBezTo>
                    <a:pt x="1784" y="114"/>
                    <a:pt x="1565" y="0"/>
                    <a:pt x="1352"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8" name="Google Shape;1248;p26"/>
            <p:cNvSpPr/>
            <p:nvPr/>
          </p:nvSpPr>
          <p:spPr>
            <a:xfrm>
              <a:off x="7507125" y="25162600"/>
              <a:ext cx="45300" cy="79375"/>
            </a:xfrm>
            <a:custGeom>
              <a:rect b="b" l="l" r="r" t="t"/>
              <a:pathLst>
                <a:path extrusionOk="0" h="3175" w="1812">
                  <a:moveTo>
                    <a:pt x="1358" y="1"/>
                  </a:moveTo>
                  <a:cubicBezTo>
                    <a:pt x="1223" y="1"/>
                    <a:pt x="1093" y="67"/>
                    <a:pt x="1038" y="221"/>
                  </a:cubicBezTo>
                  <a:cubicBezTo>
                    <a:pt x="753" y="971"/>
                    <a:pt x="479" y="1721"/>
                    <a:pt x="181" y="2459"/>
                  </a:cubicBezTo>
                  <a:cubicBezTo>
                    <a:pt x="0" y="2878"/>
                    <a:pt x="355" y="3175"/>
                    <a:pt x="694" y="3175"/>
                  </a:cubicBezTo>
                  <a:cubicBezTo>
                    <a:pt x="913" y="3175"/>
                    <a:pt x="1125" y="3051"/>
                    <a:pt x="1181" y="2757"/>
                  </a:cubicBezTo>
                  <a:cubicBezTo>
                    <a:pt x="1348" y="1983"/>
                    <a:pt x="1550" y="1209"/>
                    <a:pt x="1753" y="435"/>
                  </a:cubicBezTo>
                  <a:cubicBezTo>
                    <a:pt x="1812" y="177"/>
                    <a:pt x="1578" y="1"/>
                    <a:pt x="135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9" name="Google Shape;1249;p26"/>
            <p:cNvSpPr/>
            <p:nvPr/>
          </p:nvSpPr>
          <p:spPr>
            <a:xfrm>
              <a:off x="7630100" y="25268025"/>
              <a:ext cx="50925" cy="77050"/>
            </a:xfrm>
            <a:custGeom>
              <a:rect b="b" l="l" r="r" t="t"/>
              <a:pathLst>
                <a:path extrusionOk="0" h="3082" w="2037">
                  <a:moveTo>
                    <a:pt x="1183" y="1"/>
                  </a:moveTo>
                  <a:cubicBezTo>
                    <a:pt x="773" y="1"/>
                    <a:pt x="401" y="258"/>
                    <a:pt x="322" y="695"/>
                  </a:cubicBezTo>
                  <a:cubicBezTo>
                    <a:pt x="239" y="1183"/>
                    <a:pt x="144" y="1671"/>
                    <a:pt x="72" y="2171"/>
                  </a:cubicBezTo>
                  <a:cubicBezTo>
                    <a:pt x="1" y="2588"/>
                    <a:pt x="310" y="3028"/>
                    <a:pt x="739" y="3076"/>
                  </a:cubicBezTo>
                  <a:cubicBezTo>
                    <a:pt x="771" y="3079"/>
                    <a:pt x="803" y="3081"/>
                    <a:pt x="834" y="3081"/>
                  </a:cubicBezTo>
                  <a:cubicBezTo>
                    <a:pt x="1234" y="3081"/>
                    <a:pt x="1567" y="2807"/>
                    <a:pt x="1656" y="2409"/>
                  </a:cubicBezTo>
                  <a:cubicBezTo>
                    <a:pt x="1751" y="1909"/>
                    <a:pt x="1846" y="1433"/>
                    <a:pt x="1953" y="945"/>
                  </a:cubicBezTo>
                  <a:cubicBezTo>
                    <a:pt x="2037" y="528"/>
                    <a:pt x="1692" y="52"/>
                    <a:pt x="1263" y="4"/>
                  </a:cubicBezTo>
                  <a:cubicBezTo>
                    <a:pt x="1236" y="2"/>
                    <a:pt x="1210" y="1"/>
                    <a:pt x="1183"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0" name="Google Shape;1250;p26"/>
            <p:cNvSpPr/>
            <p:nvPr/>
          </p:nvSpPr>
          <p:spPr>
            <a:xfrm>
              <a:off x="7783100" y="25335525"/>
              <a:ext cx="44975" cy="59950"/>
            </a:xfrm>
            <a:custGeom>
              <a:rect b="b" l="l" r="r" t="t"/>
              <a:pathLst>
                <a:path extrusionOk="0" h="2398" w="1799">
                  <a:moveTo>
                    <a:pt x="1012" y="1"/>
                  </a:moveTo>
                  <a:cubicBezTo>
                    <a:pt x="672" y="1"/>
                    <a:pt x="386" y="230"/>
                    <a:pt x="310" y="578"/>
                  </a:cubicBezTo>
                  <a:cubicBezTo>
                    <a:pt x="239" y="924"/>
                    <a:pt x="155" y="1281"/>
                    <a:pt x="72" y="1626"/>
                  </a:cubicBezTo>
                  <a:cubicBezTo>
                    <a:pt x="1" y="1971"/>
                    <a:pt x="274" y="2340"/>
                    <a:pt x="620" y="2388"/>
                  </a:cubicBezTo>
                  <a:cubicBezTo>
                    <a:pt x="663" y="2394"/>
                    <a:pt x="704" y="2397"/>
                    <a:pt x="743" y="2397"/>
                  </a:cubicBezTo>
                  <a:cubicBezTo>
                    <a:pt x="1087" y="2397"/>
                    <a:pt x="1298" y="2173"/>
                    <a:pt x="1394" y="1852"/>
                  </a:cubicBezTo>
                  <a:cubicBezTo>
                    <a:pt x="1501" y="1507"/>
                    <a:pt x="1584" y="1162"/>
                    <a:pt x="1691" y="805"/>
                  </a:cubicBezTo>
                  <a:cubicBezTo>
                    <a:pt x="1798" y="447"/>
                    <a:pt x="1453" y="43"/>
                    <a:pt x="1108" y="7"/>
                  </a:cubicBezTo>
                  <a:cubicBezTo>
                    <a:pt x="1075" y="3"/>
                    <a:pt x="1043" y="1"/>
                    <a:pt x="1012"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1" name="Google Shape;1251;p26"/>
            <p:cNvSpPr/>
            <p:nvPr/>
          </p:nvSpPr>
          <p:spPr>
            <a:xfrm>
              <a:off x="7946775" y="25327600"/>
              <a:ext cx="92375" cy="127350"/>
            </a:xfrm>
            <a:custGeom>
              <a:rect b="b" l="l" r="r" t="t"/>
              <a:pathLst>
                <a:path extrusionOk="0" h="5094" w="3695">
                  <a:moveTo>
                    <a:pt x="2419" y="0"/>
                  </a:moveTo>
                  <a:cubicBezTo>
                    <a:pt x="2090" y="0"/>
                    <a:pt x="1771" y="173"/>
                    <a:pt x="1609" y="586"/>
                  </a:cubicBezTo>
                  <a:cubicBezTo>
                    <a:pt x="1181" y="1610"/>
                    <a:pt x="752" y="2646"/>
                    <a:pt x="335" y="3669"/>
                  </a:cubicBezTo>
                  <a:cubicBezTo>
                    <a:pt x="1" y="4463"/>
                    <a:pt x="703" y="5094"/>
                    <a:pt x="1363" y="5094"/>
                  </a:cubicBezTo>
                  <a:cubicBezTo>
                    <a:pt x="1713" y="5094"/>
                    <a:pt x="2052" y="4916"/>
                    <a:pt x="2217" y="4491"/>
                  </a:cubicBezTo>
                  <a:cubicBezTo>
                    <a:pt x="2610" y="3443"/>
                    <a:pt x="3002" y="2407"/>
                    <a:pt x="3407" y="1372"/>
                  </a:cubicBezTo>
                  <a:cubicBezTo>
                    <a:pt x="3695" y="610"/>
                    <a:pt x="3038" y="0"/>
                    <a:pt x="2419"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2" name="Google Shape;1252;p26"/>
            <p:cNvSpPr/>
            <p:nvPr/>
          </p:nvSpPr>
          <p:spPr>
            <a:xfrm>
              <a:off x="8031050" y="25219175"/>
              <a:ext cx="35150" cy="41950"/>
            </a:xfrm>
            <a:custGeom>
              <a:rect b="b" l="l" r="r" t="t"/>
              <a:pathLst>
                <a:path extrusionOk="0" h="1678" w="1406">
                  <a:moveTo>
                    <a:pt x="818" y="0"/>
                  </a:moveTo>
                  <a:cubicBezTo>
                    <a:pt x="613" y="0"/>
                    <a:pt x="405" y="112"/>
                    <a:pt x="334" y="315"/>
                  </a:cubicBezTo>
                  <a:cubicBezTo>
                    <a:pt x="251" y="517"/>
                    <a:pt x="167" y="732"/>
                    <a:pt x="96" y="934"/>
                  </a:cubicBezTo>
                  <a:cubicBezTo>
                    <a:pt x="1" y="1208"/>
                    <a:pt x="96" y="1530"/>
                    <a:pt x="358" y="1637"/>
                  </a:cubicBezTo>
                  <a:cubicBezTo>
                    <a:pt x="425" y="1664"/>
                    <a:pt x="497" y="1678"/>
                    <a:pt x="569" y="1678"/>
                  </a:cubicBezTo>
                  <a:cubicBezTo>
                    <a:pt x="776" y="1678"/>
                    <a:pt x="981" y="1566"/>
                    <a:pt x="1060" y="1363"/>
                  </a:cubicBezTo>
                  <a:cubicBezTo>
                    <a:pt x="1132" y="1160"/>
                    <a:pt x="1227" y="946"/>
                    <a:pt x="1298" y="744"/>
                  </a:cubicBezTo>
                  <a:cubicBezTo>
                    <a:pt x="1405" y="494"/>
                    <a:pt x="1298" y="148"/>
                    <a:pt x="1024" y="41"/>
                  </a:cubicBezTo>
                  <a:cubicBezTo>
                    <a:pt x="960" y="14"/>
                    <a:pt x="889" y="0"/>
                    <a:pt x="81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3" name="Google Shape;1253;p26"/>
            <p:cNvSpPr/>
            <p:nvPr/>
          </p:nvSpPr>
          <p:spPr>
            <a:xfrm>
              <a:off x="7806325" y="25464650"/>
              <a:ext cx="79500" cy="92425"/>
            </a:xfrm>
            <a:custGeom>
              <a:rect b="b" l="l" r="r" t="t"/>
              <a:pathLst>
                <a:path extrusionOk="0" h="3697" w="3180">
                  <a:moveTo>
                    <a:pt x="2134" y="0"/>
                  </a:moveTo>
                  <a:cubicBezTo>
                    <a:pt x="1864" y="0"/>
                    <a:pt x="1597" y="107"/>
                    <a:pt x="1453" y="343"/>
                  </a:cubicBezTo>
                  <a:lnTo>
                    <a:pt x="286" y="2176"/>
                  </a:lnTo>
                  <a:cubicBezTo>
                    <a:pt x="24" y="2605"/>
                    <a:pt x="0" y="3152"/>
                    <a:pt x="441" y="3498"/>
                  </a:cubicBezTo>
                  <a:cubicBezTo>
                    <a:pt x="601" y="3626"/>
                    <a:pt x="834" y="3697"/>
                    <a:pt x="1064" y="3697"/>
                  </a:cubicBezTo>
                  <a:cubicBezTo>
                    <a:pt x="1346" y="3697"/>
                    <a:pt x="1625" y="3591"/>
                    <a:pt x="1762" y="3355"/>
                  </a:cubicBezTo>
                  <a:cubicBezTo>
                    <a:pt x="2132" y="2724"/>
                    <a:pt x="2501" y="2117"/>
                    <a:pt x="2894" y="1486"/>
                  </a:cubicBezTo>
                  <a:cubicBezTo>
                    <a:pt x="3144" y="1057"/>
                    <a:pt x="3179" y="533"/>
                    <a:pt x="2739" y="200"/>
                  </a:cubicBezTo>
                  <a:cubicBezTo>
                    <a:pt x="2578" y="71"/>
                    <a:pt x="2355" y="0"/>
                    <a:pt x="2134"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4" name="Google Shape;1254;p26"/>
            <p:cNvSpPr/>
            <p:nvPr/>
          </p:nvSpPr>
          <p:spPr>
            <a:xfrm>
              <a:off x="7622975" y="25484450"/>
              <a:ext cx="64900" cy="76975"/>
            </a:xfrm>
            <a:custGeom>
              <a:rect b="b" l="l" r="r" t="t"/>
              <a:pathLst>
                <a:path extrusionOk="0" h="3079" w="2596">
                  <a:moveTo>
                    <a:pt x="1670" y="0"/>
                  </a:moveTo>
                  <a:cubicBezTo>
                    <a:pt x="1352" y="0"/>
                    <a:pt x="1065" y="177"/>
                    <a:pt x="905" y="479"/>
                  </a:cubicBezTo>
                  <a:cubicBezTo>
                    <a:pt x="667" y="955"/>
                    <a:pt x="429" y="1432"/>
                    <a:pt x="191" y="1920"/>
                  </a:cubicBezTo>
                  <a:cubicBezTo>
                    <a:pt x="0" y="2301"/>
                    <a:pt x="214" y="2872"/>
                    <a:pt x="631" y="3015"/>
                  </a:cubicBezTo>
                  <a:cubicBezTo>
                    <a:pt x="741" y="3058"/>
                    <a:pt x="855" y="3079"/>
                    <a:pt x="965" y="3079"/>
                  </a:cubicBezTo>
                  <a:cubicBezTo>
                    <a:pt x="1286" y="3079"/>
                    <a:pt x="1585" y="2905"/>
                    <a:pt x="1726" y="2587"/>
                  </a:cubicBezTo>
                  <a:cubicBezTo>
                    <a:pt x="1953" y="2110"/>
                    <a:pt x="2191" y="1634"/>
                    <a:pt x="2417" y="1146"/>
                  </a:cubicBezTo>
                  <a:cubicBezTo>
                    <a:pt x="2596" y="753"/>
                    <a:pt x="2393" y="217"/>
                    <a:pt x="2000" y="62"/>
                  </a:cubicBezTo>
                  <a:cubicBezTo>
                    <a:pt x="1889" y="20"/>
                    <a:pt x="1778" y="0"/>
                    <a:pt x="1670"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5" name="Google Shape;1255;p26"/>
            <p:cNvSpPr/>
            <p:nvPr/>
          </p:nvSpPr>
          <p:spPr>
            <a:xfrm>
              <a:off x="7473100" y="25454125"/>
              <a:ext cx="27500" cy="21825"/>
            </a:xfrm>
            <a:custGeom>
              <a:rect b="b" l="l" r="r" t="t"/>
              <a:pathLst>
                <a:path extrusionOk="0" h="873" w="1100">
                  <a:moveTo>
                    <a:pt x="574" y="0"/>
                  </a:moveTo>
                  <a:cubicBezTo>
                    <a:pt x="291" y="0"/>
                    <a:pt x="0" y="255"/>
                    <a:pt x="137" y="597"/>
                  </a:cubicBezTo>
                  <a:cubicBezTo>
                    <a:pt x="210" y="791"/>
                    <a:pt x="366" y="872"/>
                    <a:pt x="525" y="872"/>
                  </a:cubicBezTo>
                  <a:cubicBezTo>
                    <a:pt x="807" y="872"/>
                    <a:pt x="1100" y="617"/>
                    <a:pt x="971" y="275"/>
                  </a:cubicBezTo>
                  <a:cubicBezTo>
                    <a:pt x="893" y="82"/>
                    <a:pt x="735" y="0"/>
                    <a:pt x="574"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6" name="Google Shape;1256;p26"/>
            <p:cNvSpPr/>
            <p:nvPr/>
          </p:nvSpPr>
          <p:spPr>
            <a:xfrm>
              <a:off x="7534850" y="25651550"/>
              <a:ext cx="71475" cy="93775"/>
            </a:xfrm>
            <a:custGeom>
              <a:rect b="b" l="l" r="r" t="t"/>
              <a:pathLst>
                <a:path extrusionOk="0" h="3751" w="2859">
                  <a:moveTo>
                    <a:pt x="1771" y="1"/>
                  </a:moveTo>
                  <a:cubicBezTo>
                    <a:pt x="1395" y="1"/>
                    <a:pt x="1023" y="193"/>
                    <a:pt x="882" y="582"/>
                  </a:cubicBezTo>
                  <a:cubicBezTo>
                    <a:pt x="644" y="1201"/>
                    <a:pt x="406" y="1820"/>
                    <a:pt x="179" y="2451"/>
                  </a:cubicBezTo>
                  <a:cubicBezTo>
                    <a:pt x="1" y="2915"/>
                    <a:pt x="168" y="3499"/>
                    <a:pt x="656" y="3689"/>
                  </a:cubicBezTo>
                  <a:cubicBezTo>
                    <a:pt x="770" y="3730"/>
                    <a:pt x="889" y="3750"/>
                    <a:pt x="1006" y="3750"/>
                  </a:cubicBezTo>
                  <a:cubicBezTo>
                    <a:pt x="1368" y="3750"/>
                    <a:pt x="1717" y="3560"/>
                    <a:pt x="1870" y="3201"/>
                  </a:cubicBezTo>
                  <a:cubicBezTo>
                    <a:pt x="2144" y="2582"/>
                    <a:pt x="2394" y="1975"/>
                    <a:pt x="2668" y="1356"/>
                  </a:cubicBezTo>
                  <a:cubicBezTo>
                    <a:pt x="2858" y="879"/>
                    <a:pt x="2668" y="260"/>
                    <a:pt x="2156" y="70"/>
                  </a:cubicBezTo>
                  <a:cubicBezTo>
                    <a:pt x="2033" y="24"/>
                    <a:pt x="1902" y="1"/>
                    <a:pt x="1771"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7" name="Google Shape;1257;p26"/>
            <p:cNvSpPr/>
            <p:nvPr/>
          </p:nvSpPr>
          <p:spPr>
            <a:xfrm>
              <a:off x="7660475" y="25695500"/>
              <a:ext cx="72350" cy="94925"/>
            </a:xfrm>
            <a:custGeom>
              <a:rect b="b" l="l" r="r" t="t"/>
              <a:pathLst>
                <a:path extrusionOk="0" h="3797" w="2894">
                  <a:moveTo>
                    <a:pt x="1645" y="0"/>
                  </a:moveTo>
                  <a:cubicBezTo>
                    <a:pt x="1323" y="0"/>
                    <a:pt x="1001" y="132"/>
                    <a:pt x="786" y="407"/>
                  </a:cubicBezTo>
                  <a:cubicBezTo>
                    <a:pt x="274" y="1110"/>
                    <a:pt x="0" y="1991"/>
                    <a:pt x="155" y="2872"/>
                  </a:cubicBezTo>
                  <a:cubicBezTo>
                    <a:pt x="233" y="3370"/>
                    <a:pt x="639" y="3796"/>
                    <a:pt x="1165" y="3796"/>
                  </a:cubicBezTo>
                  <a:cubicBezTo>
                    <a:pt x="1205" y="3796"/>
                    <a:pt x="1245" y="3794"/>
                    <a:pt x="1286" y="3789"/>
                  </a:cubicBezTo>
                  <a:cubicBezTo>
                    <a:pt x="1846" y="3705"/>
                    <a:pt x="2251" y="3241"/>
                    <a:pt x="2203" y="2658"/>
                  </a:cubicBezTo>
                  <a:lnTo>
                    <a:pt x="2203" y="2550"/>
                  </a:lnTo>
                  <a:lnTo>
                    <a:pt x="2203" y="2479"/>
                  </a:lnTo>
                  <a:cubicBezTo>
                    <a:pt x="2227" y="2408"/>
                    <a:pt x="2239" y="2348"/>
                    <a:pt x="2239" y="2288"/>
                  </a:cubicBezTo>
                  <a:lnTo>
                    <a:pt x="2239" y="2265"/>
                  </a:lnTo>
                  <a:cubicBezTo>
                    <a:pt x="2262" y="2193"/>
                    <a:pt x="2298" y="2098"/>
                    <a:pt x="2322" y="2015"/>
                  </a:cubicBezTo>
                  <a:lnTo>
                    <a:pt x="2370" y="1967"/>
                  </a:lnTo>
                  <a:cubicBezTo>
                    <a:pt x="2417" y="1919"/>
                    <a:pt x="2477" y="1836"/>
                    <a:pt x="2524" y="1776"/>
                  </a:cubicBezTo>
                  <a:cubicBezTo>
                    <a:pt x="2893" y="1348"/>
                    <a:pt x="2798" y="574"/>
                    <a:pt x="2346" y="229"/>
                  </a:cubicBezTo>
                  <a:cubicBezTo>
                    <a:pt x="2144" y="78"/>
                    <a:pt x="1894" y="0"/>
                    <a:pt x="1645"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8" name="Google Shape;1258;p26"/>
            <p:cNvSpPr/>
            <p:nvPr/>
          </p:nvSpPr>
          <p:spPr>
            <a:xfrm>
              <a:off x="7580100" y="25863650"/>
              <a:ext cx="45625" cy="81275"/>
            </a:xfrm>
            <a:custGeom>
              <a:rect b="b" l="l" r="r" t="t"/>
              <a:pathLst>
                <a:path extrusionOk="0" h="3251" w="1825">
                  <a:moveTo>
                    <a:pt x="1163" y="0"/>
                  </a:moveTo>
                  <a:cubicBezTo>
                    <a:pt x="968" y="0"/>
                    <a:pt x="783" y="98"/>
                    <a:pt x="715" y="325"/>
                  </a:cubicBezTo>
                  <a:cubicBezTo>
                    <a:pt x="501" y="1051"/>
                    <a:pt x="263" y="1778"/>
                    <a:pt x="84" y="2528"/>
                  </a:cubicBezTo>
                  <a:cubicBezTo>
                    <a:pt x="1" y="2849"/>
                    <a:pt x="286" y="3194"/>
                    <a:pt x="596" y="3242"/>
                  </a:cubicBezTo>
                  <a:cubicBezTo>
                    <a:pt x="632" y="3248"/>
                    <a:pt x="666" y="3251"/>
                    <a:pt x="700" y="3251"/>
                  </a:cubicBezTo>
                  <a:cubicBezTo>
                    <a:pt x="1006" y="3251"/>
                    <a:pt x="1235" y="3018"/>
                    <a:pt x="1310" y="2718"/>
                  </a:cubicBezTo>
                  <a:cubicBezTo>
                    <a:pt x="1489" y="2016"/>
                    <a:pt x="1608" y="1325"/>
                    <a:pt x="1751" y="623"/>
                  </a:cubicBezTo>
                  <a:cubicBezTo>
                    <a:pt x="1824" y="255"/>
                    <a:pt x="1480" y="0"/>
                    <a:pt x="1163"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9" name="Google Shape;1259;p26"/>
            <p:cNvSpPr/>
            <p:nvPr/>
          </p:nvSpPr>
          <p:spPr>
            <a:xfrm>
              <a:off x="7483825" y="25818500"/>
              <a:ext cx="87350" cy="78875"/>
            </a:xfrm>
            <a:custGeom>
              <a:rect b="b" l="l" r="r" t="t"/>
              <a:pathLst>
                <a:path extrusionOk="0" h="3155" w="3494">
                  <a:moveTo>
                    <a:pt x="2379" y="0"/>
                  </a:moveTo>
                  <a:cubicBezTo>
                    <a:pt x="2177" y="0"/>
                    <a:pt x="1971" y="84"/>
                    <a:pt x="1804" y="285"/>
                  </a:cubicBezTo>
                  <a:cubicBezTo>
                    <a:pt x="1351" y="821"/>
                    <a:pt x="911" y="1369"/>
                    <a:pt x="458" y="1905"/>
                  </a:cubicBezTo>
                  <a:cubicBezTo>
                    <a:pt x="0" y="2477"/>
                    <a:pt x="539" y="3154"/>
                    <a:pt x="1111" y="3154"/>
                  </a:cubicBezTo>
                  <a:cubicBezTo>
                    <a:pt x="1312" y="3154"/>
                    <a:pt x="1517" y="3070"/>
                    <a:pt x="1685" y="2869"/>
                  </a:cubicBezTo>
                  <a:cubicBezTo>
                    <a:pt x="2125" y="2333"/>
                    <a:pt x="2578" y="1786"/>
                    <a:pt x="3018" y="1250"/>
                  </a:cubicBezTo>
                  <a:cubicBezTo>
                    <a:pt x="3494" y="677"/>
                    <a:pt x="2953" y="0"/>
                    <a:pt x="2379"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0" name="Google Shape;1260;p26"/>
            <p:cNvSpPr/>
            <p:nvPr/>
          </p:nvSpPr>
          <p:spPr>
            <a:xfrm>
              <a:off x="7344650" y="25831000"/>
              <a:ext cx="60450" cy="55125"/>
            </a:xfrm>
            <a:custGeom>
              <a:rect b="b" l="l" r="r" t="t"/>
              <a:pathLst>
                <a:path extrusionOk="0" h="2205" w="2418">
                  <a:moveTo>
                    <a:pt x="1573" y="1"/>
                  </a:moveTo>
                  <a:cubicBezTo>
                    <a:pt x="1415" y="1"/>
                    <a:pt x="1257" y="49"/>
                    <a:pt x="1132" y="155"/>
                  </a:cubicBezTo>
                  <a:cubicBezTo>
                    <a:pt x="906" y="345"/>
                    <a:pt x="691" y="547"/>
                    <a:pt x="453" y="738"/>
                  </a:cubicBezTo>
                  <a:cubicBezTo>
                    <a:pt x="72" y="1048"/>
                    <a:pt x="1" y="1583"/>
                    <a:pt x="358" y="1952"/>
                  </a:cubicBezTo>
                  <a:cubicBezTo>
                    <a:pt x="513" y="2119"/>
                    <a:pt x="703" y="2191"/>
                    <a:pt x="929" y="2202"/>
                  </a:cubicBezTo>
                  <a:cubicBezTo>
                    <a:pt x="950" y="2204"/>
                    <a:pt x="969" y="2205"/>
                    <a:pt x="989" y="2205"/>
                  </a:cubicBezTo>
                  <a:cubicBezTo>
                    <a:pt x="1233" y="2205"/>
                    <a:pt x="1420" y="2070"/>
                    <a:pt x="1596" y="1905"/>
                  </a:cubicBezTo>
                  <a:cubicBezTo>
                    <a:pt x="1799" y="1702"/>
                    <a:pt x="2013" y="1488"/>
                    <a:pt x="2239" y="1286"/>
                  </a:cubicBezTo>
                  <a:cubicBezTo>
                    <a:pt x="2358" y="1167"/>
                    <a:pt x="2418" y="881"/>
                    <a:pt x="2382" y="702"/>
                  </a:cubicBezTo>
                  <a:cubicBezTo>
                    <a:pt x="2358" y="524"/>
                    <a:pt x="2299" y="381"/>
                    <a:pt x="2156" y="250"/>
                  </a:cubicBezTo>
                  <a:cubicBezTo>
                    <a:pt x="2011" y="92"/>
                    <a:pt x="1791" y="1"/>
                    <a:pt x="1573"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1" name="Google Shape;1261;p26"/>
            <p:cNvSpPr/>
            <p:nvPr/>
          </p:nvSpPr>
          <p:spPr>
            <a:xfrm>
              <a:off x="7232725" y="25861800"/>
              <a:ext cx="62850" cy="78600"/>
            </a:xfrm>
            <a:custGeom>
              <a:rect b="b" l="l" r="r" t="t"/>
              <a:pathLst>
                <a:path extrusionOk="0" h="3144" w="2514">
                  <a:moveTo>
                    <a:pt x="1407" y="0"/>
                  </a:moveTo>
                  <a:cubicBezTo>
                    <a:pt x="1172" y="0"/>
                    <a:pt x="930" y="58"/>
                    <a:pt x="739" y="208"/>
                  </a:cubicBezTo>
                  <a:cubicBezTo>
                    <a:pt x="525" y="387"/>
                    <a:pt x="418" y="589"/>
                    <a:pt x="346" y="875"/>
                  </a:cubicBezTo>
                  <a:cubicBezTo>
                    <a:pt x="251" y="1220"/>
                    <a:pt x="144" y="1578"/>
                    <a:pt x="61" y="1911"/>
                  </a:cubicBezTo>
                  <a:cubicBezTo>
                    <a:pt x="1" y="2173"/>
                    <a:pt x="108" y="2506"/>
                    <a:pt x="251" y="2721"/>
                  </a:cubicBezTo>
                  <a:cubicBezTo>
                    <a:pt x="406" y="2923"/>
                    <a:pt x="680" y="3102"/>
                    <a:pt x="930" y="3137"/>
                  </a:cubicBezTo>
                  <a:cubicBezTo>
                    <a:pt x="973" y="3142"/>
                    <a:pt x="1016" y="3144"/>
                    <a:pt x="1059" y="3144"/>
                  </a:cubicBezTo>
                  <a:cubicBezTo>
                    <a:pt x="1614" y="3144"/>
                    <a:pt x="2034" y="2787"/>
                    <a:pt x="2156" y="2244"/>
                  </a:cubicBezTo>
                  <a:cubicBezTo>
                    <a:pt x="2227" y="1899"/>
                    <a:pt x="2323" y="1542"/>
                    <a:pt x="2394" y="1197"/>
                  </a:cubicBezTo>
                  <a:cubicBezTo>
                    <a:pt x="2513" y="661"/>
                    <a:pt x="2073" y="66"/>
                    <a:pt x="1537" y="6"/>
                  </a:cubicBezTo>
                  <a:cubicBezTo>
                    <a:pt x="1494" y="2"/>
                    <a:pt x="1451" y="0"/>
                    <a:pt x="1407"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2" name="Google Shape;1262;p26"/>
            <p:cNvSpPr/>
            <p:nvPr/>
          </p:nvSpPr>
          <p:spPr>
            <a:xfrm>
              <a:off x="7323525" y="25985125"/>
              <a:ext cx="69975" cy="81925"/>
            </a:xfrm>
            <a:custGeom>
              <a:rect b="b" l="l" r="r" t="t"/>
              <a:pathLst>
                <a:path extrusionOk="0" h="3277" w="2799">
                  <a:moveTo>
                    <a:pt x="1737" y="1"/>
                  </a:moveTo>
                  <a:cubicBezTo>
                    <a:pt x="1386" y="1"/>
                    <a:pt x="1061" y="197"/>
                    <a:pt x="893" y="550"/>
                  </a:cubicBezTo>
                  <a:cubicBezTo>
                    <a:pt x="667" y="1026"/>
                    <a:pt x="429" y="1526"/>
                    <a:pt x="203" y="2002"/>
                  </a:cubicBezTo>
                  <a:cubicBezTo>
                    <a:pt x="0" y="2431"/>
                    <a:pt x="227" y="3026"/>
                    <a:pt x="667" y="3205"/>
                  </a:cubicBezTo>
                  <a:cubicBezTo>
                    <a:pt x="788" y="3253"/>
                    <a:pt x="912" y="3276"/>
                    <a:pt x="1032" y="3276"/>
                  </a:cubicBezTo>
                  <a:cubicBezTo>
                    <a:pt x="1384" y="3276"/>
                    <a:pt x="1710" y="3078"/>
                    <a:pt x="1870" y="2741"/>
                  </a:cubicBezTo>
                  <a:cubicBezTo>
                    <a:pt x="2108" y="2264"/>
                    <a:pt x="2346" y="1776"/>
                    <a:pt x="2584" y="1300"/>
                  </a:cubicBezTo>
                  <a:cubicBezTo>
                    <a:pt x="2798" y="871"/>
                    <a:pt x="2572" y="252"/>
                    <a:pt x="2108" y="74"/>
                  </a:cubicBezTo>
                  <a:cubicBezTo>
                    <a:pt x="1985" y="24"/>
                    <a:pt x="1859" y="1"/>
                    <a:pt x="1737"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3" name="Google Shape;1263;p26"/>
            <p:cNvSpPr/>
            <p:nvPr/>
          </p:nvSpPr>
          <p:spPr>
            <a:xfrm>
              <a:off x="7442875" y="26005275"/>
              <a:ext cx="59850" cy="84225"/>
            </a:xfrm>
            <a:custGeom>
              <a:rect b="b" l="l" r="r" t="t"/>
              <a:pathLst>
                <a:path extrusionOk="0" h="3369" w="2394">
                  <a:moveTo>
                    <a:pt x="1559" y="1"/>
                  </a:moveTo>
                  <a:cubicBezTo>
                    <a:pt x="1269" y="1"/>
                    <a:pt x="975" y="165"/>
                    <a:pt x="870" y="446"/>
                  </a:cubicBezTo>
                  <a:cubicBezTo>
                    <a:pt x="644" y="1077"/>
                    <a:pt x="406" y="1685"/>
                    <a:pt x="156" y="2304"/>
                  </a:cubicBezTo>
                  <a:cubicBezTo>
                    <a:pt x="1" y="2697"/>
                    <a:pt x="156" y="3137"/>
                    <a:pt x="537" y="3304"/>
                  </a:cubicBezTo>
                  <a:cubicBezTo>
                    <a:pt x="630" y="3348"/>
                    <a:pt x="733" y="3368"/>
                    <a:pt x="836" y="3368"/>
                  </a:cubicBezTo>
                  <a:cubicBezTo>
                    <a:pt x="1127" y="3368"/>
                    <a:pt x="1423" y="3204"/>
                    <a:pt x="1537" y="2923"/>
                  </a:cubicBezTo>
                  <a:cubicBezTo>
                    <a:pt x="1775" y="2292"/>
                    <a:pt x="2013" y="1673"/>
                    <a:pt x="2251" y="1054"/>
                  </a:cubicBezTo>
                  <a:cubicBezTo>
                    <a:pt x="2394" y="673"/>
                    <a:pt x="2251" y="220"/>
                    <a:pt x="1858" y="65"/>
                  </a:cubicBezTo>
                  <a:cubicBezTo>
                    <a:pt x="1764" y="22"/>
                    <a:pt x="1662" y="1"/>
                    <a:pt x="1559"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4" name="Google Shape;1264;p26"/>
            <p:cNvSpPr/>
            <p:nvPr/>
          </p:nvSpPr>
          <p:spPr>
            <a:xfrm>
              <a:off x="7173500" y="26030075"/>
              <a:ext cx="61950" cy="74250"/>
            </a:xfrm>
            <a:custGeom>
              <a:rect b="b" l="l" r="r" t="t"/>
              <a:pathLst>
                <a:path extrusionOk="0" h="2970" w="2478">
                  <a:moveTo>
                    <a:pt x="1605" y="1"/>
                  </a:moveTo>
                  <a:cubicBezTo>
                    <a:pt x="1307" y="1"/>
                    <a:pt x="1037" y="177"/>
                    <a:pt x="894" y="455"/>
                  </a:cubicBezTo>
                  <a:cubicBezTo>
                    <a:pt x="655" y="931"/>
                    <a:pt x="417" y="1419"/>
                    <a:pt x="179" y="1895"/>
                  </a:cubicBezTo>
                  <a:cubicBezTo>
                    <a:pt x="1" y="2252"/>
                    <a:pt x="191" y="2764"/>
                    <a:pt x="572" y="2907"/>
                  </a:cubicBezTo>
                  <a:cubicBezTo>
                    <a:pt x="673" y="2950"/>
                    <a:pt x="775" y="2970"/>
                    <a:pt x="875" y="2970"/>
                  </a:cubicBezTo>
                  <a:cubicBezTo>
                    <a:pt x="1164" y="2970"/>
                    <a:pt x="1434" y="2801"/>
                    <a:pt x="1584" y="2526"/>
                  </a:cubicBezTo>
                  <a:cubicBezTo>
                    <a:pt x="1834" y="2026"/>
                    <a:pt x="2060" y="1550"/>
                    <a:pt x="2299" y="1074"/>
                  </a:cubicBezTo>
                  <a:cubicBezTo>
                    <a:pt x="2477" y="716"/>
                    <a:pt x="2275" y="216"/>
                    <a:pt x="1906" y="62"/>
                  </a:cubicBezTo>
                  <a:cubicBezTo>
                    <a:pt x="1805" y="20"/>
                    <a:pt x="1703" y="1"/>
                    <a:pt x="1605"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5" name="Google Shape;1265;p26"/>
            <p:cNvSpPr/>
            <p:nvPr/>
          </p:nvSpPr>
          <p:spPr>
            <a:xfrm>
              <a:off x="7247325" y="26184875"/>
              <a:ext cx="56575" cy="64325"/>
            </a:xfrm>
            <a:custGeom>
              <a:rect b="b" l="l" r="r" t="t"/>
              <a:pathLst>
                <a:path extrusionOk="0" h="2573" w="2263">
                  <a:moveTo>
                    <a:pt x="1221" y="0"/>
                  </a:moveTo>
                  <a:cubicBezTo>
                    <a:pt x="1109" y="0"/>
                    <a:pt x="998" y="19"/>
                    <a:pt x="893" y="61"/>
                  </a:cubicBezTo>
                  <a:cubicBezTo>
                    <a:pt x="667" y="168"/>
                    <a:pt x="429" y="347"/>
                    <a:pt x="334" y="585"/>
                  </a:cubicBezTo>
                  <a:lnTo>
                    <a:pt x="119" y="1216"/>
                  </a:lnTo>
                  <a:cubicBezTo>
                    <a:pt x="24" y="1454"/>
                    <a:pt x="0" y="1704"/>
                    <a:pt x="96" y="1954"/>
                  </a:cubicBezTo>
                  <a:cubicBezTo>
                    <a:pt x="191" y="2180"/>
                    <a:pt x="381" y="2406"/>
                    <a:pt x="620" y="2490"/>
                  </a:cubicBezTo>
                  <a:cubicBezTo>
                    <a:pt x="749" y="2542"/>
                    <a:pt x="889" y="2572"/>
                    <a:pt x="1028" y="2572"/>
                  </a:cubicBezTo>
                  <a:cubicBezTo>
                    <a:pt x="1145" y="2572"/>
                    <a:pt x="1261" y="2551"/>
                    <a:pt x="1370" y="2502"/>
                  </a:cubicBezTo>
                  <a:cubicBezTo>
                    <a:pt x="1608" y="2430"/>
                    <a:pt x="1810" y="2264"/>
                    <a:pt x="1905" y="2013"/>
                  </a:cubicBezTo>
                  <a:cubicBezTo>
                    <a:pt x="1989" y="1811"/>
                    <a:pt x="2060" y="1597"/>
                    <a:pt x="2155" y="1394"/>
                  </a:cubicBezTo>
                  <a:cubicBezTo>
                    <a:pt x="2239" y="1156"/>
                    <a:pt x="2263" y="882"/>
                    <a:pt x="2167" y="632"/>
                  </a:cubicBezTo>
                  <a:cubicBezTo>
                    <a:pt x="2084" y="406"/>
                    <a:pt x="1870" y="168"/>
                    <a:pt x="1643" y="85"/>
                  </a:cubicBezTo>
                  <a:cubicBezTo>
                    <a:pt x="1510" y="31"/>
                    <a:pt x="1365" y="0"/>
                    <a:pt x="122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6" name="Google Shape;1266;p26"/>
            <p:cNvSpPr/>
            <p:nvPr/>
          </p:nvSpPr>
          <p:spPr>
            <a:xfrm>
              <a:off x="7124100" y="26224175"/>
              <a:ext cx="60750" cy="65425"/>
            </a:xfrm>
            <a:custGeom>
              <a:rect b="b" l="l" r="r" t="t"/>
              <a:pathLst>
                <a:path extrusionOk="0" h="2617" w="2430">
                  <a:moveTo>
                    <a:pt x="1491" y="1"/>
                  </a:moveTo>
                  <a:cubicBezTo>
                    <a:pt x="1143" y="1"/>
                    <a:pt x="833" y="199"/>
                    <a:pt x="655" y="537"/>
                  </a:cubicBezTo>
                  <a:cubicBezTo>
                    <a:pt x="500" y="811"/>
                    <a:pt x="357" y="1084"/>
                    <a:pt x="215" y="1370"/>
                  </a:cubicBezTo>
                  <a:cubicBezTo>
                    <a:pt x="0" y="1787"/>
                    <a:pt x="250" y="2382"/>
                    <a:pt x="679" y="2537"/>
                  </a:cubicBezTo>
                  <a:cubicBezTo>
                    <a:pt x="797" y="2589"/>
                    <a:pt x="925" y="2617"/>
                    <a:pt x="1055" y="2617"/>
                  </a:cubicBezTo>
                  <a:cubicBezTo>
                    <a:pt x="1161" y="2617"/>
                    <a:pt x="1268" y="2598"/>
                    <a:pt x="1369" y="2561"/>
                  </a:cubicBezTo>
                  <a:cubicBezTo>
                    <a:pt x="1584" y="2454"/>
                    <a:pt x="1739" y="2299"/>
                    <a:pt x="1858" y="2085"/>
                  </a:cubicBezTo>
                  <a:cubicBezTo>
                    <a:pt x="2012" y="1823"/>
                    <a:pt x="2155" y="1561"/>
                    <a:pt x="2322" y="1275"/>
                  </a:cubicBezTo>
                  <a:cubicBezTo>
                    <a:pt x="2429" y="1084"/>
                    <a:pt x="2405" y="775"/>
                    <a:pt x="2334" y="572"/>
                  </a:cubicBezTo>
                  <a:cubicBezTo>
                    <a:pt x="2262" y="370"/>
                    <a:pt x="2072" y="156"/>
                    <a:pt x="1858" y="72"/>
                  </a:cubicBezTo>
                  <a:cubicBezTo>
                    <a:pt x="1734" y="24"/>
                    <a:pt x="1610" y="1"/>
                    <a:pt x="1491"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7" name="Google Shape;1267;p26"/>
            <p:cNvSpPr/>
            <p:nvPr/>
          </p:nvSpPr>
          <p:spPr>
            <a:xfrm>
              <a:off x="7070525" y="26027750"/>
              <a:ext cx="55375" cy="69750"/>
            </a:xfrm>
            <a:custGeom>
              <a:rect b="b" l="l" r="r" t="t"/>
              <a:pathLst>
                <a:path extrusionOk="0" h="2790" w="2215">
                  <a:moveTo>
                    <a:pt x="1472" y="1"/>
                  </a:moveTo>
                  <a:cubicBezTo>
                    <a:pt x="1222" y="1"/>
                    <a:pt x="996" y="154"/>
                    <a:pt x="881" y="393"/>
                  </a:cubicBezTo>
                  <a:cubicBezTo>
                    <a:pt x="643" y="869"/>
                    <a:pt x="405" y="1345"/>
                    <a:pt x="167" y="1845"/>
                  </a:cubicBezTo>
                  <a:cubicBezTo>
                    <a:pt x="0" y="2167"/>
                    <a:pt x="191" y="2583"/>
                    <a:pt x="500" y="2738"/>
                  </a:cubicBezTo>
                  <a:cubicBezTo>
                    <a:pt x="585" y="2773"/>
                    <a:pt x="673" y="2790"/>
                    <a:pt x="759" y="2790"/>
                  </a:cubicBezTo>
                  <a:cubicBezTo>
                    <a:pt x="1024" y="2790"/>
                    <a:pt x="1276" y="2635"/>
                    <a:pt x="1393" y="2393"/>
                  </a:cubicBezTo>
                  <a:cubicBezTo>
                    <a:pt x="1619" y="1881"/>
                    <a:pt x="1846" y="1393"/>
                    <a:pt x="2072" y="917"/>
                  </a:cubicBezTo>
                  <a:cubicBezTo>
                    <a:pt x="2215" y="595"/>
                    <a:pt x="2048" y="202"/>
                    <a:pt x="1738" y="59"/>
                  </a:cubicBezTo>
                  <a:cubicBezTo>
                    <a:pt x="1649" y="19"/>
                    <a:pt x="1559" y="1"/>
                    <a:pt x="1472"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8" name="Google Shape;1268;p26"/>
            <p:cNvSpPr/>
            <p:nvPr/>
          </p:nvSpPr>
          <p:spPr>
            <a:xfrm>
              <a:off x="7030025" y="26201725"/>
              <a:ext cx="47050" cy="63400"/>
            </a:xfrm>
            <a:custGeom>
              <a:rect b="b" l="l" r="r" t="t"/>
              <a:pathLst>
                <a:path extrusionOk="0" h="2536" w="1882">
                  <a:moveTo>
                    <a:pt x="1068" y="0"/>
                  </a:moveTo>
                  <a:cubicBezTo>
                    <a:pt x="683" y="0"/>
                    <a:pt x="362" y="253"/>
                    <a:pt x="275" y="637"/>
                  </a:cubicBezTo>
                  <a:cubicBezTo>
                    <a:pt x="203" y="994"/>
                    <a:pt x="132" y="1339"/>
                    <a:pt x="60" y="1697"/>
                  </a:cubicBezTo>
                  <a:cubicBezTo>
                    <a:pt x="1" y="2066"/>
                    <a:pt x="298" y="2482"/>
                    <a:pt x="679" y="2530"/>
                  </a:cubicBezTo>
                  <a:cubicBezTo>
                    <a:pt x="714" y="2534"/>
                    <a:pt x="749" y="2536"/>
                    <a:pt x="782" y="2536"/>
                  </a:cubicBezTo>
                  <a:cubicBezTo>
                    <a:pt x="1155" y="2536"/>
                    <a:pt x="1415" y="2295"/>
                    <a:pt x="1525" y="1923"/>
                  </a:cubicBezTo>
                  <a:cubicBezTo>
                    <a:pt x="1632" y="1578"/>
                    <a:pt x="1727" y="1232"/>
                    <a:pt x="1822" y="875"/>
                  </a:cubicBezTo>
                  <a:cubicBezTo>
                    <a:pt x="1882" y="697"/>
                    <a:pt x="1787" y="435"/>
                    <a:pt x="1680" y="304"/>
                  </a:cubicBezTo>
                  <a:cubicBezTo>
                    <a:pt x="1561" y="149"/>
                    <a:pt x="1370" y="18"/>
                    <a:pt x="1168" y="6"/>
                  </a:cubicBezTo>
                  <a:cubicBezTo>
                    <a:pt x="1134" y="2"/>
                    <a:pt x="1101" y="0"/>
                    <a:pt x="106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9" name="Google Shape;1269;p26"/>
            <p:cNvSpPr/>
            <p:nvPr/>
          </p:nvSpPr>
          <p:spPr>
            <a:xfrm>
              <a:off x="6926150" y="26301275"/>
              <a:ext cx="40800" cy="50025"/>
            </a:xfrm>
            <a:custGeom>
              <a:rect b="b" l="l" r="r" t="t"/>
              <a:pathLst>
                <a:path extrusionOk="0" h="2001" w="1632">
                  <a:moveTo>
                    <a:pt x="834" y="1"/>
                  </a:moveTo>
                  <a:cubicBezTo>
                    <a:pt x="608" y="1"/>
                    <a:pt x="417" y="84"/>
                    <a:pt x="251" y="227"/>
                  </a:cubicBezTo>
                  <a:cubicBezTo>
                    <a:pt x="179" y="286"/>
                    <a:pt x="96" y="382"/>
                    <a:pt x="72" y="477"/>
                  </a:cubicBezTo>
                  <a:cubicBezTo>
                    <a:pt x="12" y="620"/>
                    <a:pt x="1" y="751"/>
                    <a:pt x="12" y="882"/>
                  </a:cubicBezTo>
                  <a:cubicBezTo>
                    <a:pt x="12" y="1013"/>
                    <a:pt x="12" y="1167"/>
                    <a:pt x="1" y="1298"/>
                  </a:cubicBezTo>
                  <a:cubicBezTo>
                    <a:pt x="1" y="1406"/>
                    <a:pt x="36" y="1513"/>
                    <a:pt x="96" y="1596"/>
                  </a:cubicBezTo>
                  <a:cubicBezTo>
                    <a:pt x="143" y="1703"/>
                    <a:pt x="203" y="1775"/>
                    <a:pt x="298" y="1834"/>
                  </a:cubicBezTo>
                  <a:cubicBezTo>
                    <a:pt x="441" y="1941"/>
                    <a:pt x="596" y="2001"/>
                    <a:pt x="774" y="2001"/>
                  </a:cubicBezTo>
                  <a:cubicBezTo>
                    <a:pt x="953" y="2001"/>
                    <a:pt x="1132" y="1953"/>
                    <a:pt x="1275" y="1846"/>
                  </a:cubicBezTo>
                  <a:cubicBezTo>
                    <a:pt x="1417" y="1739"/>
                    <a:pt x="1560" y="1560"/>
                    <a:pt x="1572" y="1346"/>
                  </a:cubicBezTo>
                  <a:cubicBezTo>
                    <a:pt x="1584" y="1215"/>
                    <a:pt x="1584" y="1060"/>
                    <a:pt x="1608" y="929"/>
                  </a:cubicBezTo>
                  <a:cubicBezTo>
                    <a:pt x="1632" y="786"/>
                    <a:pt x="1620" y="644"/>
                    <a:pt x="1560" y="513"/>
                  </a:cubicBezTo>
                  <a:cubicBezTo>
                    <a:pt x="1536" y="453"/>
                    <a:pt x="1489" y="382"/>
                    <a:pt x="1453" y="322"/>
                  </a:cubicBezTo>
                  <a:cubicBezTo>
                    <a:pt x="1322" y="108"/>
                    <a:pt x="1072" y="1"/>
                    <a:pt x="834"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70" name="Google Shape;1270;p26"/>
          <p:cNvSpPr/>
          <p:nvPr/>
        </p:nvSpPr>
        <p:spPr>
          <a:xfrm rot="5400000">
            <a:off x="7463634" y="4600551"/>
            <a:ext cx="1655633" cy="1482210"/>
          </a:xfrm>
          <a:custGeom>
            <a:rect b="b" l="l" r="r" t="t"/>
            <a:pathLst>
              <a:path extrusionOk="0" h="31607" w="35307">
                <a:moveTo>
                  <a:pt x="35306" y="1"/>
                </a:moveTo>
                <a:cubicBezTo>
                  <a:pt x="28272" y="836"/>
                  <a:pt x="20636" y="3309"/>
                  <a:pt x="15557" y="5314"/>
                </a:cubicBezTo>
                <a:cubicBezTo>
                  <a:pt x="10644" y="7269"/>
                  <a:pt x="6033" y="9909"/>
                  <a:pt x="3276" y="13601"/>
                </a:cubicBezTo>
                <a:cubicBezTo>
                  <a:pt x="519" y="17327"/>
                  <a:pt x="1" y="22240"/>
                  <a:pt x="3042" y="25782"/>
                </a:cubicBezTo>
                <a:cubicBezTo>
                  <a:pt x="5348" y="28489"/>
                  <a:pt x="9291" y="30076"/>
                  <a:pt x="13318" y="30861"/>
                </a:cubicBezTo>
                <a:cubicBezTo>
                  <a:pt x="15946" y="31377"/>
                  <a:pt x="18586" y="31607"/>
                  <a:pt x="21226" y="31607"/>
                </a:cubicBezTo>
                <a:cubicBezTo>
                  <a:pt x="25936" y="31607"/>
                  <a:pt x="30649" y="30877"/>
                  <a:pt x="35306" y="29742"/>
                </a:cubicBezTo>
                <a:lnTo>
                  <a:pt x="35306"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71" name="Google Shape;1271;p26"/>
          <p:cNvGrpSpPr/>
          <p:nvPr/>
        </p:nvGrpSpPr>
        <p:grpSpPr>
          <a:xfrm flipH="1">
            <a:off x="8058434" y="3021375"/>
            <a:ext cx="1081320" cy="2119517"/>
            <a:chOff x="7529115" y="3961572"/>
            <a:chExt cx="589275" cy="1155050"/>
          </a:xfrm>
        </p:grpSpPr>
        <p:sp>
          <p:nvSpPr>
            <p:cNvPr id="1272" name="Google Shape;1272;p26"/>
            <p:cNvSpPr/>
            <p:nvPr/>
          </p:nvSpPr>
          <p:spPr>
            <a:xfrm>
              <a:off x="7866746" y="4105854"/>
              <a:ext cx="205372" cy="1010768"/>
            </a:xfrm>
            <a:custGeom>
              <a:rect b="b" l="l" r="r" t="t"/>
              <a:pathLst>
                <a:path extrusionOk="0" h="16645" w="3382">
                  <a:moveTo>
                    <a:pt x="143" y="0"/>
                  </a:moveTo>
                  <a:cubicBezTo>
                    <a:pt x="84" y="0"/>
                    <a:pt x="36" y="48"/>
                    <a:pt x="36" y="95"/>
                  </a:cubicBezTo>
                  <a:cubicBezTo>
                    <a:pt x="36" y="107"/>
                    <a:pt x="0" y="810"/>
                    <a:pt x="24" y="1941"/>
                  </a:cubicBezTo>
                  <a:lnTo>
                    <a:pt x="24" y="2250"/>
                  </a:lnTo>
                  <a:cubicBezTo>
                    <a:pt x="36" y="3048"/>
                    <a:pt x="84" y="4036"/>
                    <a:pt x="155" y="5120"/>
                  </a:cubicBezTo>
                  <a:cubicBezTo>
                    <a:pt x="167" y="5286"/>
                    <a:pt x="179" y="5465"/>
                    <a:pt x="203" y="5632"/>
                  </a:cubicBezTo>
                  <a:cubicBezTo>
                    <a:pt x="203" y="5703"/>
                    <a:pt x="215" y="5763"/>
                    <a:pt x="215" y="5834"/>
                  </a:cubicBezTo>
                  <a:lnTo>
                    <a:pt x="262" y="6322"/>
                  </a:lnTo>
                  <a:cubicBezTo>
                    <a:pt x="274" y="6465"/>
                    <a:pt x="286" y="6584"/>
                    <a:pt x="298" y="6715"/>
                  </a:cubicBezTo>
                  <a:cubicBezTo>
                    <a:pt x="346" y="7013"/>
                    <a:pt x="381" y="7334"/>
                    <a:pt x="417" y="7668"/>
                  </a:cubicBezTo>
                  <a:cubicBezTo>
                    <a:pt x="441" y="7775"/>
                    <a:pt x="453" y="7858"/>
                    <a:pt x="465" y="7953"/>
                  </a:cubicBezTo>
                  <a:lnTo>
                    <a:pt x="512" y="8311"/>
                  </a:lnTo>
                  <a:cubicBezTo>
                    <a:pt x="524" y="8406"/>
                    <a:pt x="536" y="8501"/>
                    <a:pt x="560" y="8608"/>
                  </a:cubicBezTo>
                  <a:lnTo>
                    <a:pt x="560" y="8632"/>
                  </a:lnTo>
                  <a:cubicBezTo>
                    <a:pt x="572" y="8692"/>
                    <a:pt x="572" y="8751"/>
                    <a:pt x="584" y="8811"/>
                  </a:cubicBezTo>
                  <a:cubicBezTo>
                    <a:pt x="655" y="9275"/>
                    <a:pt x="750" y="9739"/>
                    <a:pt x="834" y="10216"/>
                  </a:cubicBezTo>
                  <a:cubicBezTo>
                    <a:pt x="869" y="10370"/>
                    <a:pt x="917" y="10525"/>
                    <a:pt x="941" y="10692"/>
                  </a:cubicBezTo>
                  <a:cubicBezTo>
                    <a:pt x="1072" y="11299"/>
                    <a:pt x="1227" y="11906"/>
                    <a:pt x="1405" y="12502"/>
                  </a:cubicBezTo>
                  <a:cubicBezTo>
                    <a:pt x="1429" y="12597"/>
                    <a:pt x="1465" y="12680"/>
                    <a:pt x="1489" y="12787"/>
                  </a:cubicBezTo>
                  <a:cubicBezTo>
                    <a:pt x="1905" y="14169"/>
                    <a:pt x="2453" y="15490"/>
                    <a:pt x="3155" y="16645"/>
                  </a:cubicBezTo>
                  <a:lnTo>
                    <a:pt x="3382" y="16645"/>
                  </a:lnTo>
                  <a:cubicBezTo>
                    <a:pt x="2620" y="15454"/>
                    <a:pt x="2060" y="14049"/>
                    <a:pt x="1596" y="12502"/>
                  </a:cubicBezTo>
                  <a:cubicBezTo>
                    <a:pt x="1572" y="12395"/>
                    <a:pt x="1536" y="12311"/>
                    <a:pt x="1512" y="12204"/>
                  </a:cubicBezTo>
                  <a:cubicBezTo>
                    <a:pt x="1334" y="11585"/>
                    <a:pt x="1179" y="10930"/>
                    <a:pt x="1048" y="10287"/>
                  </a:cubicBezTo>
                  <a:cubicBezTo>
                    <a:pt x="1000" y="10120"/>
                    <a:pt x="977" y="9954"/>
                    <a:pt x="941" y="9799"/>
                  </a:cubicBezTo>
                  <a:cubicBezTo>
                    <a:pt x="893" y="9525"/>
                    <a:pt x="857" y="9263"/>
                    <a:pt x="810" y="9001"/>
                  </a:cubicBezTo>
                  <a:cubicBezTo>
                    <a:pt x="810" y="8942"/>
                    <a:pt x="786" y="8870"/>
                    <a:pt x="774" y="8799"/>
                  </a:cubicBezTo>
                  <a:cubicBezTo>
                    <a:pt x="703" y="8323"/>
                    <a:pt x="643" y="7858"/>
                    <a:pt x="584" y="7418"/>
                  </a:cubicBezTo>
                  <a:lnTo>
                    <a:pt x="536" y="7096"/>
                  </a:lnTo>
                  <a:cubicBezTo>
                    <a:pt x="476" y="6549"/>
                    <a:pt x="417" y="6013"/>
                    <a:pt x="381" y="5489"/>
                  </a:cubicBezTo>
                  <a:cubicBezTo>
                    <a:pt x="381" y="5417"/>
                    <a:pt x="357" y="5346"/>
                    <a:pt x="357" y="5275"/>
                  </a:cubicBezTo>
                  <a:lnTo>
                    <a:pt x="357" y="5215"/>
                  </a:lnTo>
                  <a:cubicBezTo>
                    <a:pt x="346" y="5060"/>
                    <a:pt x="346" y="4929"/>
                    <a:pt x="334" y="4775"/>
                  </a:cubicBezTo>
                  <a:cubicBezTo>
                    <a:pt x="274" y="3941"/>
                    <a:pt x="238" y="3191"/>
                    <a:pt x="226" y="2536"/>
                  </a:cubicBezTo>
                  <a:lnTo>
                    <a:pt x="226" y="2322"/>
                  </a:lnTo>
                  <a:cubicBezTo>
                    <a:pt x="215" y="1953"/>
                    <a:pt x="215" y="1619"/>
                    <a:pt x="215" y="1322"/>
                  </a:cubicBezTo>
                  <a:lnTo>
                    <a:pt x="215" y="655"/>
                  </a:lnTo>
                  <a:cubicBezTo>
                    <a:pt x="215" y="310"/>
                    <a:pt x="226" y="119"/>
                    <a:pt x="226" y="107"/>
                  </a:cubicBezTo>
                  <a:cubicBezTo>
                    <a:pt x="226" y="48"/>
                    <a:pt x="203" y="0"/>
                    <a:pt x="143" y="0"/>
                  </a:cubicBez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3" name="Google Shape;1273;p26"/>
            <p:cNvSpPr/>
            <p:nvPr/>
          </p:nvSpPr>
          <p:spPr>
            <a:xfrm>
              <a:off x="7529115" y="4264164"/>
              <a:ext cx="358642" cy="229966"/>
            </a:xfrm>
            <a:custGeom>
              <a:rect b="b" l="l" r="r" t="t"/>
              <a:pathLst>
                <a:path extrusionOk="0" h="3787" w="5906">
                  <a:moveTo>
                    <a:pt x="2139" y="0"/>
                  </a:moveTo>
                  <a:cubicBezTo>
                    <a:pt x="1993" y="0"/>
                    <a:pt x="1851" y="26"/>
                    <a:pt x="1715" y="84"/>
                  </a:cubicBezTo>
                  <a:cubicBezTo>
                    <a:pt x="0" y="798"/>
                    <a:pt x="5906" y="3787"/>
                    <a:pt x="5906" y="3787"/>
                  </a:cubicBezTo>
                  <a:lnTo>
                    <a:pt x="5906" y="3453"/>
                  </a:lnTo>
                  <a:cubicBezTo>
                    <a:pt x="5906" y="3453"/>
                    <a:pt x="3801" y="0"/>
                    <a:pt x="2139" y="0"/>
                  </a:cubicBez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4" name="Google Shape;1274;p26"/>
            <p:cNvSpPr/>
            <p:nvPr/>
          </p:nvSpPr>
          <p:spPr>
            <a:xfrm>
              <a:off x="7880652" y="4283535"/>
              <a:ext cx="205190" cy="165779"/>
            </a:xfrm>
            <a:custGeom>
              <a:rect b="b" l="l" r="r" t="t"/>
              <a:pathLst>
                <a:path extrusionOk="0" h="2730" w="3379">
                  <a:moveTo>
                    <a:pt x="2536" y="1"/>
                  </a:moveTo>
                  <a:cubicBezTo>
                    <a:pt x="1741" y="1"/>
                    <a:pt x="0" y="2470"/>
                    <a:pt x="45" y="2503"/>
                  </a:cubicBezTo>
                  <a:lnTo>
                    <a:pt x="9" y="2730"/>
                  </a:lnTo>
                  <a:cubicBezTo>
                    <a:pt x="9" y="2730"/>
                    <a:pt x="3379" y="336"/>
                    <a:pt x="2664" y="27"/>
                  </a:cubicBezTo>
                  <a:cubicBezTo>
                    <a:pt x="2625" y="9"/>
                    <a:pt x="2582" y="1"/>
                    <a:pt x="2536" y="1"/>
                  </a:cubicBez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5" name="Google Shape;1275;p26"/>
            <p:cNvSpPr/>
            <p:nvPr/>
          </p:nvSpPr>
          <p:spPr>
            <a:xfrm>
              <a:off x="7668601" y="4108830"/>
              <a:ext cx="202518" cy="137299"/>
            </a:xfrm>
            <a:custGeom>
              <a:rect b="b" l="l" r="r" t="t"/>
              <a:pathLst>
                <a:path extrusionOk="0" h="2261" w="3335">
                  <a:moveTo>
                    <a:pt x="1102" y="1"/>
                  </a:moveTo>
                  <a:cubicBezTo>
                    <a:pt x="981" y="1"/>
                    <a:pt x="870" y="40"/>
                    <a:pt x="775" y="130"/>
                  </a:cubicBezTo>
                  <a:cubicBezTo>
                    <a:pt x="1" y="856"/>
                    <a:pt x="3335" y="2261"/>
                    <a:pt x="3335" y="2261"/>
                  </a:cubicBezTo>
                  <a:lnTo>
                    <a:pt x="3335" y="1987"/>
                  </a:lnTo>
                  <a:cubicBezTo>
                    <a:pt x="3335" y="1987"/>
                    <a:pt x="1962" y="1"/>
                    <a:pt x="1102" y="1"/>
                  </a:cubicBez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6" name="Google Shape;1276;p26"/>
            <p:cNvSpPr/>
            <p:nvPr/>
          </p:nvSpPr>
          <p:spPr>
            <a:xfrm>
              <a:off x="7871058" y="3961572"/>
              <a:ext cx="185879" cy="238285"/>
            </a:xfrm>
            <a:custGeom>
              <a:rect b="b" l="l" r="r" t="t"/>
              <a:pathLst>
                <a:path extrusionOk="0" h="3924" w="3061">
                  <a:moveTo>
                    <a:pt x="1953" y="1"/>
                  </a:moveTo>
                  <a:cubicBezTo>
                    <a:pt x="955" y="1"/>
                    <a:pt x="1" y="3555"/>
                    <a:pt x="1" y="3555"/>
                  </a:cubicBezTo>
                  <a:lnTo>
                    <a:pt x="1" y="3924"/>
                  </a:lnTo>
                  <a:cubicBezTo>
                    <a:pt x="1" y="3924"/>
                    <a:pt x="3061" y="185"/>
                    <a:pt x="2025" y="7"/>
                  </a:cubicBezTo>
                  <a:cubicBezTo>
                    <a:pt x="2001" y="3"/>
                    <a:pt x="1977" y="1"/>
                    <a:pt x="1953" y="1"/>
                  </a:cubicBez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7" name="Google Shape;1277;p26"/>
            <p:cNvSpPr/>
            <p:nvPr/>
          </p:nvSpPr>
          <p:spPr>
            <a:xfrm>
              <a:off x="7871058" y="4181943"/>
              <a:ext cx="143250" cy="85926"/>
            </a:xfrm>
            <a:custGeom>
              <a:rect b="b" l="l" r="r" t="t"/>
              <a:pathLst>
                <a:path extrusionOk="0" h="1415" w="2359">
                  <a:moveTo>
                    <a:pt x="1746" y="0"/>
                  </a:moveTo>
                  <a:cubicBezTo>
                    <a:pt x="1184" y="0"/>
                    <a:pt x="1" y="1283"/>
                    <a:pt x="1" y="1283"/>
                  </a:cubicBezTo>
                  <a:lnTo>
                    <a:pt x="1" y="1414"/>
                  </a:lnTo>
                  <a:cubicBezTo>
                    <a:pt x="1" y="1414"/>
                    <a:pt x="2358" y="295"/>
                    <a:pt x="1882" y="33"/>
                  </a:cubicBezTo>
                  <a:cubicBezTo>
                    <a:pt x="1843" y="10"/>
                    <a:pt x="1797" y="0"/>
                    <a:pt x="1746" y="0"/>
                  </a:cubicBez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8" name="Google Shape;1278;p26"/>
            <p:cNvSpPr/>
            <p:nvPr/>
          </p:nvSpPr>
          <p:spPr>
            <a:xfrm>
              <a:off x="7893465" y="4449679"/>
              <a:ext cx="224925" cy="111673"/>
            </a:xfrm>
            <a:custGeom>
              <a:rect b="b" l="l" r="r" t="t"/>
              <a:pathLst>
                <a:path extrusionOk="0" h="1839" w="3704">
                  <a:moveTo>
                    <a:pt x="2749" y="0"/>
                  </a:moveTo>
                  <a:cubicBezTo>
                    <a:pt x="1844" y="0"/>
                    <a:pt x="1" y="1601"/>
                    <a:pt x="1" y="1601"/>
                  </a:cubicBezTo>
                  <a:lnTo>
                    <a:pt x="25" y="1839"/>
                  </a:lnTo>
                  <a:cubicBezTo>
                    <a:pt x="25" y="1839"/>
                    <a:pt x="3704" y="922"/>
                    <a:pt x="3120" y="160"/>
                  </a:cubicBezTo>
                  <a:cubicBezTo>
                    <a:pt x="3034" y="48"/>
                    <a:pt x="2906" y="0"/>
                    <a:pt x="2749" y="0"/>
                  </a:cubicBez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9" name="Google Shape;1279;p26"/>
            <p:cNvSpPr/>
            <p:nvPr/>
          </p:nvSpPr>
          <p:spPr>
            <a:xfrm>
              <a:off x="7709833" y="4609021"/>
              <a:ext cx="194563" cy="177135"/>
            </a:xfrm>
            <a:custGeom>
              <a:rect b="b" l="l" r="r" t="t"/>
              <a:pathLst>
                <a:path extrusionOk="0" h="2917" w="3204">
                  <a:moveTo>
                    <a:pt x="3156" y="1"/>
                  </a:moveTo>
                  <a:cubicBezTo>
                    <a:pt x="3156" y="1"/>
                    <a:pt x="1" y="1965"/>
                    <a:pt x="941" y="2787"/>
                  </a:cubicBezTo>
                  <a:cubicBezTo>
                    <a:pt x="1043" y="2877"/>
                    <a:pt x="1149" y="2917"/>
                    <a:pt x="1258" y="2917"/>
                  </a:cubicBezTo>
                  <a:cubicBezTo>
                    <a:pt x="2146" y="2917"/>
                    <a:pt x="3203" y="263"/>
                    <a:pt x="3203" y="263"/>
                  </a:cubicBezTo>
                  <a:lnTo>
                    <a:pt x="3156" y="1"/>
                  </a:ln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0" name="Google Shape;1280;p26"/>
            <p:cNvSpPr/>
            <p:nvPr/>
          </p:nvSpPr>
          <p:spPr>
            <a:xfrm>
              <a:off x="7724285" y="4494008"/>
              <a:ext cx="173613" cy="97039"/>
            </a:xfrm>
            <a:custGeom>
              <a:rect b="b" l="l" r="r" t="t"/>
              <a:pathLst>
                <a:path extrusionOk="0" h="1598" w="2859">
                  <a:moveTo>
                    <a:pt x="876" y="0"/>
                  </a:moveTo>
                  <a:cubicBezTo>
                    <a:pt x="800" y="0"/>
                    <a:pt x="730" y="15"/>
                    <a:pt x="667" y="49"/>
                  </a:cubicBezTo>
                  <a:cubicBezTo>
                    <a:pt x="1" y="407"/>
                    <a:pt x="2858" y="1597"/>
                    <a:pt x="2858" y="1597"/>
                  </a:cubicBezTo>
                  <a:lnTo>
                    <a:pt x="2858" y="1395"/>
                  </a:lnTo>
                  <a:cubicBezTo>
                    <a:pt x="2858" y="1395"/>
                    <a:pt x="1600" y="0"/>
                    <a:pt x="876" y="0"/>
                  </a:cubicBezTo>
                  <a:close/>
                </a:path>
              </a:pathLst>
            </a:custGeom>
            <a:solidFill>
              <a:srgbClr val="FF646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284" name="Shape 1284"/>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21" name="Shape 221"/>
        <p:cNvGrpSpPr/>
        <p:nvPr/>
      </p:nvGrpSpPr>
      <p:grpSpPr>
        <a:xfrm>
          <a:off x="0" y="0"/>
          <a:ext cx="0" cy="0"/>
          <a:chOff x="0" y="0"/>
          <a:chExt cx="0" cy="0"/>
        </a:xfrm>
      </p:grpSpPr>
      <p:grpSp>
        <p:nvGrpSpPr>
          <p:cNvPr id="222" name="Google Shape;222;p4"/>
          <p:cNvGrpSpPr/>
          <p:nvPr/>
        </p:nvGrpSpPr>
        <p:grpSpPr>
          <a:xfrm>
            <a:off x="-1743075" y="847725"/>
            <a:ext cx="2244904" cy="2834950"/>
            <a:chOff x="-1743075" y="847725"/>
            <a:chExt cx="2244904" cy="2834950"/>
          </a:xfrm>
        </p:grpSpPr>
        <p:sp>
          <p:nvSpPr>
            <p:cNvPr id="223" name="Google Shape;223;p4"/>
            <p:cNvSpPr/>
            <p:nvPr/>
          </p:nvSpPr>
          <p:spPr>
            <a:xfrm>
              <a:off x="-1143361" y="1869942"/>
              <a:ext cx="1466900" cy="1773422"/>
            </a:xfrm>
            <a:custGeom>
              <a:rect b="b" l="l" r="r" t="t"/>
              <a:pathLst>
                <a:path extrusionOk="0" h="46228" w="44546">
                  <a:moveTo>
                    <a:pt x="30067" y="0"/>
                  </a:moveTo>
                  <a:cubicBezTo>
                    <a:pt x="26418" y="0"/>
                    <a:pt x="22856" y="1407"/>
                    <a:pt x="20736" y="4404"/>
                  </a:cubicBezTo>
                  <a:cubicBezTo>
                    <a:pt x="14988" y="12541"/>
                    <a:pt x="18380" y="14446"/>
                    <a:pt x="11881" y="17136"/>
                  </a:cubicBezTo>
                  <a:cubicBezTo>
                    <a:pt x="1655" y="21380"/>
                    <a:pt x="1" y="32842"/>
                    <a:pt x="7018" y="40512"/>
                  </a:cubicBezTo>
                  <a:cubicBezTo>
                    <a:pt x="10550" y="44379"/>
                    <a:pt x="15695" y="46228"/>
                    <a:pt x="20860" y="46228"/>
                  </a:cubicBezTo>
                  <a:cubicBezTo>
                    <a:pt x="24151" y="46228"/>
                    <a:pt x="27450" y="45477"/>
                    <a:pt x="30344" y="44020"/>
                  </a:cubicBezTo>
                  <a:cubicBezTo>
                    <a:pt x="36325" y="41030"/>
                    <a:pt x="39450" y="34764"/>
                    <a:pt x="41505" y="28715"/>
                  </a:cubicBezTo>
                  <a:cubicBezTo>
                    <a:pt x="43761" y="22015"/>
                    <a:pt x="44546" y="14513"/>
                    <a:pt x="42173" y="7729"/>
                  </a:cubicBezTo>
                  <a:cubicBezTo>
                    <a:pt x="40430" y="2744"/>
                    <a:pt x="35164" y="0"/>
                    <a:pt x="3006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4"/>
            <p:cNvSpPr/>
            <p:nvPr/>
          </p:nvSpPr>
          <p:spPr>
            <a:xfrm>
              <a:off x="-1743075" y="847725"/>
              <a:ext cx="2244904" cy="2834950"/>
            </a:xfrm>
            <a:custGeom>
              <a:rect b="b" l="l" r="r" t="t"/>
              <a:pathLst>
                <a:path extrusionOk="0" h="73899" w="68172">
                  <a:moveTo>
                    <a:pt x="44638" y="469"/>
                  </a:moveTo>
                  <a:cubicBezTo>
                    <a:pt x="52007" y="469"/>
                    <a:pt x="59615" y="4372"/>
                    <a:pt x="62808" y="10933"/>
                  </a:cubicBezTo>
                  <a:cubicBezTo>
                    <a:pt x="64696" y="14826"/>
                    <a:pt x="65448" y="19438"/>
                    <a:pt x="65732" y="23715"/>
                  </a:cubicBezTo>
                  <a:cubicBezTo>
                    <a:pt x="66033" y="28578"/>
                    <a:pt x="65582" y="33507"/>
                    <a:pt x="64562" y="38269"/>
                  </a:cubicBezTo>
                  <a:cubicBezTo>
                    <a:pt x="62841" y="46289"/>
                    <a:pt x="59834" y="54609"/>
                    <a:pt x="54972" y="61259"/>
                  </a:cubicBezTo>
                  <a:cubicBezTo>
                    <a:pt x="52582" y="64518"/>
                    <a:pt x="49658" y="67358"/>
                    <a:pt x="46150" y="69396"/>
                  </a:cubicBezTo>
                  <a:cubicBezTo>
                    <a:pt x="42708" y="71368"/>
                    <a:pt x="38781" y="72588"/>
                    <a:pt x="34838" y="73089"/>
                  </a:cubicBezTo>
                  <a:cubicBezTo>
                    <a:pt x="33465" y="73260"/>
                    <a:pt x="32079" y="73346"/>
                    <a:pt x="30691" y="73346"/>
                  </a:cubicBezTo>
                  <a:cubicBezTo>
                    <a:pt x="24477" y="73346"/>
                    <a:pt x="18242" y="71618"/>
                    <a:pt x="13133" y="68026"/>
                  </a:cubicBezTo>
                  <a:cubicBezTo>
                    <a:pt x="11630" y="66957"/>
                    <a:pt x="10209" y="65721"/>
                    <a:pt x="8940" y="64334"/>
                  </a:cubicBezTo>
                  <a:cubicBezTo>
                    <a:pt x="4529" y="59472"/>
                    <a:pt x="1838" y="53056"/>
                    <a:pt x="2239" y="46422"/>
                  </a:cubicBezTo>
                  <a:cubicBezTo>
                    <a:pt x="2624" y="39856"/>
                    <a:pt x="6166" y="33908"/>
                    <a:pt x="11529" y="30198"/>
                  </a:cubicBezTo>
                  <a:cubicBezTo>
                    <a:pt x="15773" y="27241"/>
                    <a:pt x="21638" y="26472"/>
                    <a:pt x="23827" y="21276"/>
                  </a:cubicBezTo>
                  <a:cubicBezTo>
                    <a:pt x="24746" y="19104"/>
                    <a:pt x="25381" y="16798"/>
                    <a:pt x="26350" y="14659"/>
                  </a:cubicBezTo>
                  <a:cubicBezTo>
                    <a:pt x="27854" y="11334"/>
                    <a:pt x="29775" y="7775"/>
                    <a:pt x="32365" y="5219"/>
                  </a:cubicBezTo>
                  <a:cubicBezTo>
                    <a:pt x="35636" y="1955"/>
                    <a:pt x="40091" y="469"/>
                    <a:pt x="44638" y="469"/>
                  </a:cubicBezTo>
                  <a:close/>
                  <a:moveTo>
                    <a:pt x="45277" y="1"/>
                  </a:moveTo>
                  <a:cubicBezTo>
                    <a:pt x="42481" y="1"/>
                    <a:pt x="39689" y="502"/>
                    <a:pt x="37094" y="1543"/>
                  </a:cubicBezTo>
                  <a:cubicBezTo>
                    <a:pt x="30611" y="4133"/>
                    <a:pt x="26851" y="10415"/>
                    <a:pt x="24412" y="16648"/>
                  </a:cubicBezTo>
                  <a:cubicBezTo>
                    <a:pt x="23593" y="18720"/>
                    <a:pt x="23092" y="20975"/>
                    <a:pt x="21956" y="22897"/>
                  </a:cubicBezTo>
                  <a:cubicBezTo>
                    <a:pt x="20569" y="25186"/>
                    <a:pt x="18113" y="26372"/>
                    <a:pt x="15740" y="27391"/>
                  </a:cubicBezTo>
                  <a:cubicBezTo>
                    <a:pt x="9374" y="30098"/>
                    <a:pt x="4027" y="34994"/>
                    <a:pt x="1939" y="41744"/>
                  </a:cubicBezTo>
                  <a:cubicBezTo>
                    <a:pt x="1" y="48060"/>
                    <a:pt x="1187" y="54977"/>
                    <a:pt x="4629" y="60574"/>
                  </a:cubicBezTo>
                  <a:cubicBezTo>
                    <a:pt x="5548" y="62061"/>
                    <a:pt x="6617" y="63465"/>
                    <a:pt x="7786" y="64751"/>
                  </a:cubicBezTo>
                  <a:lnTo>
                    <a:pt x="7786" y="64751"/>
                  </a:lnTo>
                  <a:cubicBezTo>
                    <a:pt x="7786" y="64751"/>
                    <a:pt x="7787" y="64751"/>
                    <a:pt x="7787" y="64752"/>
                  </a:cubicBezTo>
                  <a:cubicBezTo>
                    <a:pt x="13486" y="70892"/>
                    <a:pt x="21849" y="73898"/>
                    <a:pt x="30241" y="73898"/>
                  </a:cubicBezTo>
                  <a:cubicBezTo>
                    <a:pt x="37421" y="73898"/>
                    <a:pt x="44623" y="71697"/>
                    <a:pt x="50193" y="67375"/>
                  </a:cubicBezTo>
                  <a:cubicBezTo>
                    <a:pt x="56826" y="62212"/>
                    <a:pt x="60669" y="54325"/>
                    <a:pt x="63393" y="46573"/>
                  </a:cubicBezTo>
                  <a:cubicBezTo>
                    <a:pt x="66601" y="37299"/>
                    <a:pt x="68172" y="27157"/>
                    <a:pt x="66166" y="17433"/>
                  </a:cubicBezTo>
                  <a:cubicBezTo>
                    <a:pt x="65415" y="13757"/>
                    <a:pt x="64262" y="10115"/>
                    <a:pt x="61822" y="7191"/>
                  </a:cubicBezTo>
                  <a:cubicBezTo>
                    <a:pt x="59834" y="4835"/>
                    <a:pt x="57244" y="3047"/>
                    <a:pt x="54404" y="1827"/>
                  </a:cubicBezTo>
                  <a:cubicBezTo>
                    <a:pt x="51537" y="628"/>
                    <a:pt x="48405" y="1"/>
                    <a:pt x="4527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5" name="Google Shape;225;p4"/>
          <p:cNvGrpSpPr/>
          <p:nvPr/>
        </p:nvGrpSpPr>
        <p:grpSpPr>
          <a:xfrm>
            <a:off x="-1143346" y="3902423"/>
            <a:ext cx="6459516" cy="5294332"/>
            <a:chOff x="-17434900" y="12159725"/>
            <a:chExt cx="4903975" cy="3450200"/>
          </a:xfrm>
        </p:grpSpPr>
        <p:sp>
          <p:nvSpPr>
            <p:cNvPr id="226" name="Google Shape;226;p4"/>
            <p:cNvSpPr/>
            <p:nvPr/>
          </p:nvSpPr>
          <p:spPr>
            <a:xfrm>
              <a:off x="-17434900" y="12348850"/>
              <a:ext cx="4903975" cy="3261075"/>
            </a:xfrm>
            <a:custGeom>
              <a:rect b="b" l="l" r="r" t="t"/>
              <a:pathLst>
                <a:path extrusionOk="0" h="130443" w="196159">
                  <a:moveTo>
                    <a:pt x="72740" y="1"/>
                  </a:moveTo>
                  <a:cubicBezTo>
                    <a:pt x="52737" y="1"/>
                    <a:pt x="30806" y="9690"/>
                    <a:pt x="17678" y="29627"/>
                  </a:cubicBezTo>
                  <a:cubicBezTo>
                    <a:pt x="0" y="56461"/>
                    <a:pt x="4462" y="79786"/>
                    <a:pt x="24930" y="103412"/>
                  </a:cubicBezTo>
                  <a:cubicBezTo>
                    <a:pt x="41321" y="122376"/>
                    <a:pt x="66968" y="128091"/>
                    <a:pt x="90895" y="129945"/>
                  </a:cubicBezTo>
                  <a:cubicBezTo>
                    <a:pt x="95122" y="130270"/>
                    <a:pt x="99385" y="130443"/>
                    <a:pt x="103656" y="130443"/>
                  </a:cubicBezTo>
                  <a:cubicBezTo>
                    <a:pt x="126181" y="130443"/>
                    <a:pt x="148941" y="125645"/>
                    <a:pt x="167888" y="113103"/>
                  </a:cubicBezTo>
                  <a:cubicBezTo>
                    <a:pt x="196159" y="94423"/>
                    <a:pt x="191046" y="43963"/>
                    <a:pt x="160269" y="32100"/>
                  </a:cubicBezTo>
                  <a:cubicBezTo>
                    <a:pt x="125315" y="18616"/>
                    <a:pt x="125231" y="29343"/>
                    <a:pt x="105732" y="11549"/>
                  </a:cubicBezTo>
                  <a:cubicBezTo>
                    <a:pt x="97335" y="3897"/>
                    <a:pt x="85425" y="1"/>
                    <a:pt x="72740" y="1"/>
                  </a:cubicBezTo>
                  <a:close/>
                </a:path>
              </a:pathLst>
            </a:custGeom>
            <a:solidFill>
              <a:srgbClr val="F4D3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4"/>
            <p:cNvSpPr/>
            <p:nvPr/>
          </p:nvSpPr>
          <p:spPr>
            <a:xfrm>
              <a:off x="-17348425" y="12159725"/>
              <a:ext cx="4719350" cy="3445800"/>
            </a:xfrm>
            <a:custGeom>
              <a:rect b="b" l="l" r="r" t="t"/>
              <a:pathLst>
                <a:path extrusionOk="0" h="137832" w="188774">
                  <a:moveTo>
                    <a:pt x="69753" y="865"/>
                  </a:moveTo>
                  <a:cubicBezTo>
                    <a:pt x="78729" y="865"/>
                    <a:pt x="87688" y="2795"/>
                    <a:pt x="95523" y="7167"/>
                  </a:cubicBezTo>
                  <a:cubicBezTo>
                    <a:pt x="98497" y="8805"/>
                    <a:pt x="101204" y="10793"/>
                    <a:pt x="103693" y="13099"/>
                  </a:cubicBezTo>
                  <a:cubicBezTo>
                    <a:pt x="106233" y="15438"/>
                    <a:pt x="108890" y="17710"/>
                    <a:pt x="111730" y="19699"/>
                  </a:cubicBezTo>
                  <a:cubicBezTo>
                    <a:pt x="115590" y="22389"/>
                    <a:pt x="119767" y="24176"/>
                    <a:pt x="124362" y="25145"/>
                  </a:cubicBezTo>
                  <a:cubicBezTo>
                    <a:pt x="129742" y="26265"/>
                    <a:pt x="135172" y="26900"/>
                    <a:pt x="140519" y="28186"/>
                  </a:cubicBezTo>
                  <a:cubicBezTo>
                    <a:pt x="144696" y="29189"/>
                    <a:pt x="148807" y="30442"/>
                    <a:pt x="152883" y="31846"/>
                  </a:cubicBezTo>
                  <a:cubicBezTo>
                    <a:pt x="157127" y="33316"/>
                    <a:pt x="161438" y="34753"/>
                    <a:pt x="165331" y="37042"/>
                  </a:cubicBezTo>
                  <a:cubicBezTo>
                    <a:pt x="177378" y="44143"/>
                    <a:pt x="184346" y="57476"/>
                    <a:pt x="186401" y="70994"/>
                  </a:cubicBezTo>
                  <a:cubicBezTo>
                    <a:pt x="188489" y="84862"/>
                    <a:pt x="185599" y="100016"/>
                    <a:pt x="176610" y="111044"/>
                  </a:cubicBezTo>
                  <a:cubicBezTo>
                    <a:pt x="171046" y="117828"/>
                    <a:pt x="163209" y="122322"/>
                    <a:pt x="155373" y="126015"/>
                  </a:cubicBezTo>
                  <a:cubicBezTo>
                    <a:pt x="145665" y="130576"/>
                    <a:pt x="135273" y="133534"/>
                    <a:pt x="124696" y="135205"/>
                  </a:cubicBezTo>
                  <a:cubicBezTo>
                    <a:pt x="117151" y="136393"/>
                    <a:pt x="109522" y="136939"/>
                    <a:pt x="101892" y="136939"/>
                  </a:cubicBezTo>
                  <a:cubicBezTo>
                    <a:pt x="98792" y="136939"/>
                    <a:pt x="95693" y="136849"/>
                    <a:pt x="92599" y="136675"/>
                  </a:cubicBezTo>
                  <a:cubicBezTo>
                    <a:pt x="82824" y="136123"/>
                    <a:pt x="73033" y="134937"/>
                    <a:pt x="63509" y="132682"/>
                  </a:cubicBezTo>
                  <a:cubicBezTo>
                    <a:pt x="54136" y="130476"/>
                    <a:pt x="44946" y="127168"/>
                    <a:pt x="36675" y="122172"/>
                  </a:cubicBezTo>
                  <a:cubicBezTo>
                    <a:pt x="32548" y="119699"/>
                    <a:pt x="28672" y="116775"/>
                    <a:pt x="25180" y="113450"/>
                  </a:cubicBezTo>
                  <a:cubicBezTo>
                    <a:pt x="21354" y="109808"/>
                    <a:pt x="18012" y="105681"/>
                    <a:pt x="14954" y="101420"/>
                  </a:cubicBezTo>
                  <a:cubicBezTo>
                    <a:pt x="9123" y="93333"/>
                    <a:pt x="4444" y="84244"/>
                    <a:pt x="2640" y="74369"/>
                  </a:cubicBezTo>
                  <a:cubicBezTo>
                    <a:pt x="919" y="64778"/>
                    <a:pt x="2206" y="54970"/>
                    <a:pt x="5764" y="45931"/>
                  </a:cubicBezTo>
                  <a:cubicBezTo>
                    <a:pt x="7736" y="40918"/>
                    <a:pt x="10326" y="36156"/>
                    <a:pt x="13250" y="31612"/>
                  </a:cubicBezTo>
                  <a:cubicBezTo>
                    <a:pt x="13255" y="31604"/>
                    <a:pt x="13260" y="31596"/>
                    <a:pt x="13265" y="31589"/>
                  </a:cubicBezTo>
                  <a:lnTo>
                    <a:pt x="13265" y="31589"/>
                  </a:lnTo>
                  <a:cubicBezTo>
                    <a:pt x="22438" y="17566"/>
                    <a:pt x="36684" y="7349"/>
                    <a:pt x="52899" y="3074"/>
                  </a:cubicBezTo>
                  <a:cubicBezTo>
                    <a:pt x="58335" y="1645"/>
                    <a:pt x="64047" y="865"/>
                    <a:pt x="69753" y="865"/>
                  </a:cubicBezTo>
                  <a:close/>
                  <a:moveTo>
                    <a:pt x="69845" y="0"/>
                  </a:moveTo>
                  <a:cubicBezTo>
                    <a:pt x="67470" y="0"/>
                    <a:pt x="65105" y="131"/>
                    <a:pt x="62774" y="383"/>
                  </a:cubicBezTo>
                  <a:cubicBezTo>
                    <a:pt x="46617" y="2138"/>
                    <a:pt x="31212" y="9707"/>
                    <a:pt x="20000" y="21486"/>
                  </a:cubicBezTo>
                  <a:cubicBezTo>
                    <a:pt x="17064" y="24572"/>
                    <a:pt x="14461" y="27908"/>
                    <a:pt x="12125" y="31477"/>
                  </a:cubicBezTo>
                  <a:lnTo>
                    <a:pt x="12125" y="31477"/>
                  </a:lnTo>
                  <a:cubicBezTo>
                    <a:pt x="12121" y="31483"/>
                    <a:pt x="12117" y="31489"/>
                    <a:pt x="12114" y="31495"/>
                  </a:cubicBezTo>
                  <a:cubicBezTo>
                    <a:pt x="12114" y="31495"/>
                    <a:pt x="12114" y="31495"/>
                    <a:pt x="12114" y="31495"/>
                  </a:cubicBezTo>
                  <a:lnTo>
                    <a:pt x="12114" y="31495"/>
                  </a:lnTo>
                  <a:cubicBezTo>
                    <a:pt x="12102" y="31511"/>
                    <a:pt x="12092" y="31527"/>
                    <a:pt x="12083" y="31542"/>
                  </a:cubicBezTo>
                  <a:lnTo>
                    <a:pt x="12083" y="31542"/>
                  </a:lnTo>
                  <a:cubicBezTo>
                    <a:pt x="6284" y="40503"/>
                    <a:pt x="1853" y="50545"/>
                    <a:pt x="869" y="61269"/>
                  </a:cubicBezTo>
                  <a:cubicBezTo>
                    <a:pt x="0" y="70827"/>
                    <a:pt x="2038" y="80317"/>
                    <a:pt x="6115" y="88972"/>
                  </a:cubicBezTo>
                  <a:cubicBezTo>
                    <a:pt x="8321" y="93650"/>
                    <a:pt x="11044" y="98078"/>
                    <a:pt x="14085" y="102272"/>
                  </a:cubicBezTo>
                  <a:cubicBezTo>
                    <a:pt x="17260" y="106633"/>
                    <a:pt x="20719" y="110860"/>
                    <a:pt x="24662" y="114536"/>
                  </a:cubicBezTo>
                  <a:cubicBezTo>
                    <a:pt x="31796" y="121169"/>
                    <a:pt x="40385" y="126065"/>
                    <a:pt x="49474" y="129490"/>
                  </a:cubicBezTo>
                  <a:cubicBezTo>
                    <a:pt x="58647" y="132949"/>
                    <a:pt x="68305" y="134987"/>
                    <a:pt x="78029" y="136240"/>
                  </a:cubicBezTo>
                  <a:cubicBezTo>
                    <a:pt x="85900" y="137259"/>
                    <a:pt x="93838" y="137832"/>
                    <a:pt x="101785" y="137832"/>
                  </a:cubicBezTo>
                  <a:cubicBezTo>
                    <a:pt x="104265" y="137832"/>
                    <a:pt x="106745" y="137776"/>
                    <a:pt x="109224" y="137661"/>
                  </a:cubicBezTo>
                  <a:cubicBezTo>
                    <a:pt x="120051" y="137159"/>
                    <a:pt x="130845" y="135489"/>
                    <a:pt x="141204" y="132347"/>
                  </a:cubicBezTo>
                  <a:cubicBezTo>
                    <a:pt x="151263" y="129323"/>
                    <a:pt x="161188" y="124912"/>
                    <a:pt x="169776" y="118797"/>
                  </a:cubicBezTo>
                  <a:cubicBezTo>
                    <a:pt x="181622" y="110342"/>
                    <a:pt x="187671" y="96023"/>
                    <a:pt x="188239" y="81754"/>
                  </a:cubicBezTo>
                  <a:cubicBezTo>
                    <a:pt x="188773" y="67769"/>
                    <a:pt x="184329" y="52965"/>
                    <a:pt x="174404" y="42790"/>
                  </a:cubicBezTo>
                  <a:cubicBezTo>
                    <a:pt x="172048" y="40367"/>
                    <a:pt x="169375" y="38228"/>
                    <a:pt x="166468" y="36491"/>
                  </a:cubicBezTo>
                  <a:cubicBezTo>
                    <a:pt x="162658" y="34202"/>
                    <a:pt x="158414" y="32748"/>
                    <a:pt x="154237" y="31278"/>
                  </a:cubicBezTo>
                  <a:cubicBezTo>
                    <a:pt x="146985" y="28755"/>
                    <a:pt x="139600" y="26816"/>
                    <a:pt x="132031" y="25563"/>
                  </a:cubicBezTo>
                  <a:cubicBezTo>
                    <a:pt x="127503" y="24795"/>
                    <a:pt x="122858" y="24227"/>
                    <a:pt x="118597" y="22389"/>
                  </a:cubicBezTo>
                  <a:cubicBezTo>
                    <a:pt x="112749" y="19866"/>
                    <a:pt x="108188" y="15421"/>
                    <a:pt x="103443" y="11328"/>
                  </a:cubicBezTo>
                  <a:cubicBezTo>
                    <a:pt x="94227" y="3383"/>
                    <a:pt x="81919" y="0"/>
                    <a:pt x="69845" y="0"/>
                  </a:cubicBezTo>
                  <a:close/>
                </a:path>
              </a:pathLst>
            </a:custGeom>
            <a:solidFill>
              <a:srgbClr val="F4D3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8" name="Google Shape;228;p4"/>
          <p:cNvGrpSpPr/>
          <p:nvPr/>
        </p:nvGrpSpPr>
        <p:grpSpPr>
          <a:xfrm>
            <a:off x="4719071" y="3737694"/>
            <a:ext cx="6381933" cy="4799724"/>
            <a:chOff x="-14622425" y="12074075"/>
            <a:chExt cx="4845075" cy="3127875"/>
          </a:xfrm>
        </p:grpSpPr>
        <p:sp>
          <p:nvSpPr>
            <p:cNvPr id="229" name="Google Shape;229;p4"/>
            <p:cNvSpPr/>
            <p:nvPr/>
          </p:nvSpPr>
          <p:spPr>
            <a:xfrm>
              <a:off x="-14622425" y="12306300"/>
              <a:ext cx="4325025" cy="2895650"/>
            </a:xfrm>
            <a:custGeom>
              <a:rect b="b" l="l" r="r" t="t"/>
              <a:pathLst>
                <a:path extrusionOk="0" h="115826" w="173001">
                  <a:moveTo>
                    <a:pt x="97066" y="0"/>
                  </a:moveTo>
                  <a:cubicBezTo>
                    <a:pt x="92442" y="0"/>
                    <a:pt x="87828" y="252"/>
                    <a:pt x="83309" y="652"/>
                  </a:cubicBezTo>
                  <a:cubicBezTo>
                    <a:pt x="60803" y="2641"/>
                    <a:pt x="37912" y="9876"/>
                    <a:pt x="21086" y="25531"/>
                  </a:cubicBezTo>
                  <a:cubicBezTo>
                    <a:pt x="0" y="45164"/>
                    <a:pt x="11345" y="86768"/>
                    <a:pt x="38831" y="92399"/>
                  </a:cubicBezTo>
                  <a:cubicBezTo>
                    <a:pt x="46505" y="93978"/>
                    <a:pt x="52366" y="94420"/>
                    <a:pt x="57081" y="94420"/>
                  </a:cubicBezTo>
                  <a:cubicBezTo>
                    <a:pt x="63058" y="94420"/>
                    <a:pt x="67196" y="93711"/>
                    <a:pt x="70857" y="93711"/>
                  </a:cubicBezTo>
                  <a:cubicBezTo>
                    <a:pt x="76043" y="93711"/>
                    <a:pt x="80273" y="95133"/>
                    <a:pt x="87419" y="102006"/>
                  </a:cubicBezTo>
                  <a:cubicBezTo>
                    <a:pt x="97281" y="111486"/>
                    <a:pt x="108661" y="115826"/>
                    <a:pt x="119686" y="115826"/>
                  </a:cubicBezTo>
                  <a:cubicBezTo>
                    <a:pt x="137147" y="115826"/>
                    <a:pt x="153715" y="104940"/>
                    <a:pt x="161940" y="86351"/>
                  </a:cubicBezTo>
                  <a:cubicBezTo>
                    <a:pt x="173001" y="61371"/>
                    <a:pt x="162775" y="30628"/>
                    <a:pt x="142357" y="13668"/>
                  </a:cubicBezTo>
                  <a:cubicBezTo>
                    <a:pt x="129580" y="3088"/>
                    <a:pt x="113263" y="0"/>
                    <a:pt x="9706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4"/>
            <p:cNvSpPr/>
            <p:nvPr/>
          </p:nvSpPr>
          <p:spPr>
            <a:xfrm>
              <a:off x="-14529275" y="12074075"/>
              <a:ext cx="4751925" cy="2911350"/>
            </a:xfrm>
            <a:custGeom>
              <a:rect b="b" l="l" r="r" t="t"/>
              <a:pathLst>
                <a:path extrusionOk="0" h="116454" w="190077">
                  <a:moveTo>
                    <a:pt x="104937" y="612"/>
                  </a:moveTo>
                  <a:cubicBezTo>
                    <a:pt x="112115" y="612"/>
                    <a:pt x="119293" y="1039"/>
                    <a:pt x="126400" y="2139"/>
                  </a:cubicBezTo>
                  <a:cubicBezTo>
                    <a:pt x="135874" y="3626"/>
                    <a:pt x="145281" y="6366"/>
                    <a:pt x="153686" y="11094"/>
                  </a:cubicBezTo>
                  <a:cubicBezTo>
                    <a:pt x="161522" y="15472"/>
                    <a:pt x="168456" y="21571"/>
                    <a:pt x="174020" y="28605"/>
                  </a:cubicBezTo>
                  <a:cubicBezTo>
                    <a:pt x="184329" y="41688"/>
                    <a:pt x="190077" y="58998"/>
                    <a:pt x="186217" y="75556"/>
                  </a:cubicBezTo>
                  <a:cubicBezTo>
                    <a:pt x="185282" y="79449"/>
                    <a:pt x="183845" y="83208"/>
                    <a:pt x="181990" y="86751"/>
                  </a:cubicBezTo>
                  <a:cubicBezTo>
                    <a:pt x="174705" y="100485"/>
                    <a:pt x="161589" y="110360"/>
                    <a:pt x="146568" y="114119"/>
                  </a:cubicBezTo>
                  <a:cubicBezTo>
                    <a:pt x="141957" y="115274"/>
                    <a:pt x="137247" y="115836"/>
                    <a:pt x="132547" y="115836"/>
                  </a:cubicBezTo>
                  <a:cubicBezTo>
                    <a:pt x="121272" y="115836"/>
                    <a:pt x="110059" y="112600"/>
                    <a:pt x="100435" y="106550"/>
                  </a:cubicBezTo>
                  <a:cubicBezTo>
                    <a:pt x="94838" y="103041"/>
                    <a:pt x="90109" y="98179"/>
                    <a:pt x="83977" y="95589"/>
                  </a:cubicBezTo>
                  <a:cubicBezTo>
                    <a:pt x="80679" y="94211"/>
                    <a:pt x="77261" y="93763"/>
                    <a:pt x="73772" y="93763"/>
                  </a:cubicBezTo>
                  <a:cubicBezTo>
                    <a:pt x="73160" y="93763"/>
                    <a:pt x="72546" y="93777"/>
                    <a:pt x="71931" y="93802"/>
                  </a:cubicBezTo>
                  <a:cubicBezTo>
                    <a:pt x="67016" y="93995"/>
                    <a:pt x="62115" y="94441"/>
                    <a:pt x="57204" y="94441"/>
                  </a:cubicBezTo>
                  <a:cubicBezTo>
                    <a:pt x="56604" y="94441"/>
                    <a:pt x="56005" y="94434"/>
                    <a:pt x="55406" y="94420"/>
                  </a:cubicBezTo>
                  <a:cubicBezTo>
                    <a:pt x="51128" y="94336"/>
                    <a:pt x="46834" y="93985"/>
                    <a:pt x="42574" y="93417"/>
                  </a:cubicBezTo>
                  <a:cubicBezTo>
                    <a:pt x="38279" y="92849"/>
                    <a:pt x="33952" y="92248"/>
                    <a:pt x="29842" y="90844"/>
                  </a:cubicBezTo>
                  <a:cubicBezTo>
                    <a:pt x="17060" y="86533"/>
                    <a:pt x="7051" y="75740"/>
                    <a:pt x="3476" y="62757"/>
                  </a:cubicBezTo>
                  <a:cubicBezTo>
                    <a:pt x="0" y="50109"/>
                    <a:pt x="3208" y="36274"/>
                    <a:pt x="13167" y="27419"/>
                  </a:cubicBezTo>
                  <a:cubicBezTo>
                    <a:pt x="16575" y="24394"/>
                    <a:pt x="20468" y="21838"/>
                    <a:pt x="24345" y="19499"/>
                  </a:cubicBezTo>
                  <a:cubicBezTo>
                    <a:pt x="28622" y="16959"/>
                    <a:pt x="33083" y="14703"/>
                    <a:pt x="37678" y="12765"/>
                  </a:cubicBezTo>
                  <a:cubicBezTo>
                    <a:pt x="46985" y="8805"/>
                    <a:pt x="56759" y="6015"/>
                    <a:pt x="66701" y="4110"/>
                  </a:cubicBezTo>
                  <a:cubicBezTo>
                    <a:pt x="76609" y="2205"/>
                    <a:pt x="86651" y="1186"/>
                    <a:pt x="96709" y="785"/>
                  </a:cubicBezTo>
                  <a:cubicBezTo>
                    <a:pt x="99449" y="674"/>
                    <a:pt x="102193" y="612"/>
                    <a:pt x="104937" y="612"/>
                  </a:cubicBezTo>
                  <a:close/>
                  <a:moveTo>
                    <a:pt x="104918" y="0"/>
                  </a:moveTo>
                  <a:cubicBezTo>
                    <a:pt x="96807" y="0"/>
                    <a:pt x="88690" y="516"/>
                    <a:pt x="80669" y="1437"/>
                  </a:cubicBezTo>
                  <a:cubicBezTo>
                    <a:pt x="60619" y="3743"/>
                    <a:pt x="40401" y="9023"/>
                    <a:pt x="23025" y="19566"/>
                  </a:cubicBezTo>
                  <a:cubicBezTo>
                    <a:pt x="16258" y="23676"/>
                    <a:pt x="9624" y="28404"/>
                    <a:pt x="5497" y="35355"/>
                  </a:cubicBezTo>
                  <a:cubicBezTo>
                    <a:pt x="2273" y="40802"/>
                    <a:pt x="735" y="47118"/>
                    <a:pt x="852" y="53450"/>
                  </a:cubicBezTo>
                  <a:cubicBezTo>
                    <a:pt x="1069" y="66834"/>
                    <a:pt x="8488" y="79683"/>
                    <a:pt x="19683" y="86951"/>
                  </a:cubicBezTo>
                  <a:cubicBezTo>
                    <a:pt x="22573" y="88822"/>
                    <a:pt x="25698" y="90326"/>
                    <a:pt x="28973" y="91429"/>
                  </a:cubicBezTo>
                  <a:cubicBezTo>
                    <a:pt x="33133" y="92832"/>
                    <a:pt x="37477" y="93434"/>
                    <a:pt x="41822" y="94002"/>
                  </a:cubicBezTo>
                  <a:cubicBezTo>
                    <a:pt x="47028" y="94676"/>
                    <a:pt x="52250" y="95019"/>
                    <a:pt x="57478" y="95019"/>
                  </a:cubicBezTo>
                  <a:cubicBezTo>
                    <a:pt x="59766" y="95019"/>
                    <a:pt x="62056" y="94953"/>
                    <a:pt x="64345" y="94821"/>
                  </a:cubicBezTo>
                  <a:cubicBezTo>
                    <a:pt x="67325" y="94654"/>
                    <a:pt x="70357" y="94310"/>
                    <a:pt x="73376" y="94310"/>
                  </a:cubicBezTo>
                  <a:cubicBezTo>
                    <a:pt x="74894" y="94310"/>
                    <a:pt x="76409" y="94397"/>
                    <a:pt x="77912" y="94637"/>
                  </a:cubicBezTo>
                  <a:cubicBezTo>
                    <a:pt x="83109" y="95439"/>
                    <a:pt x="87670" y="98313"/>
                    <a:pt x="91764" y="101487"/>
                  </a:cubicBezTo>
                  <a:cubicBezTo>
                    <a:pt x="95139" y="104094"/>
                    <a:pt x="98514" y="106617"/>
                    <a:pt x="102240" y="108706"/>
                  </a:cubicBezTo>
                  <a:cubicBezTo>
                    <a:pt x="105949" y="110777"/>
                    <a:pt x="109842" y="112448"/>
                    <a:pt x="113902" y="113718"/>
                  </a:cubicBezTo>
                  <a:cubicBezTo>
                    <a:pt x="119740" y="115534"/>
                    <a:pt x="125839" y="116454"/>
                    <a:pt x="131950" y="116454"/>
                  </a:cubicBezTo>
                  <a:cubicBezTo>
                    <a:pt x="133710" y="116454"/>
                    <a:pt x="135471" y="116378"/>
                    <a:pt x="137228" y="116224"/>
                  </a:cubicBezTo>
                  <a:cubicBezTo>
                    <a:pt x="152483" y="114888"/>
                    <a:pt x="167136" y="107753"/>
                    <a:pt x="176994" y="95940"/>
                  </a:cubicBezTo>
                  <a:cubicBezTo>
                    <a:pt x="179400" y="93066"/>
                    <a:pt x="181489" y="89908"/>
                    <a:pt x="183260" y="86583"/>
                  </a:cubicBezTo>
                  <a:cubicBezTo>
                    <a:pt x="183271" y="86546"/>
                    <a:pt x="183260" y="86515"/>
                    <a:pt x="183233" y="86491"/>
                  </a:cubicBezTo>
                  <a:lnTo>
                    <a:pt x="183233" y="86491"/>
                  </a:lnTo>
                  <a:cubicBezTo>
                    <a:pt x="187115" y="79025"/>
                    <a:pt x="188939" y="70682"/>
                    <a:pt x="188540" y="62306"/>
                  </a:cubicBezTo>
                  <a:cubicBezTo>
                    <a:pt x="188172" y="53801"/>
                    <a:pt x="185599" y="45464"/>
                    <a:pt x="181589" y="37995"/>
                  </a:cubicBezTo>
                  <a:cubicBezTo>
                    <a:pt x="177428" y="30259"/>
                    <a:pt x="171731" y="23392"/>
                    <a:pt x="165014" y="17744"/>
                  </a:cubicBezTo>
                  <a:cubicBezTo>
                    <a:pt x="157662" y="11562"/>
                    <a:pt x="149141" y="7134"/>
                    <a:pt x="139951" y="4411"/>
                  </a:cubicBezTo>
                  <a:cubicBezTo>
                    <a:pt x="130561" y="1604"/>
                    <a:pt x="120786" y="418"/>
                    <a:pt x="111045" y="100"/>
                  </a:cubicBezTo>
                  <a:cubicBezTo>
                    <a:pt x="109004" y="33"/>
                    <a:pt x="106961" y="0"/>
                    <a:pt x="10491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1" name="Google Shape;231;p4"/>
          <p:cNvGrpSpPr/>
          <p:nvPr/>
        </p:nvGrpSpPr>
        <p:grpSpPr>
          <a:xfrm>
            <a:off x="8316163" y="1944967"/>
            <a:ext cx="1238036" cy="2305203"/>
            <a:chOff x="-11558925" y="11768600"/>
            <a:chExt cx="939900" cy="1502250"/>
          </a:xfrm>
        </p:grpSpPr>
        <p:sp>
          <p:nvSpPr>
            <p:cNvPr id="232" name="Google Shape;232;p4"/>
            <p:cNvSpPr/>
            <p:nvPr/>
          </p:nvSpPr>
          <p:spPr>
            <a:xfrm>
              <a:off x="-10660425" y="12119550"/>
              <a:ext cx="38475" cy="57175"/>
            </a:xfrm>
            <a:custGeom>
              <a:rect b="b" l="l" r="r" t="t"/>
              <a:pathLst>
                <a:path extrusionOk="0" h="2287" w="1539">
                  <a:moveTo>
                    <a:pt x="1077" y="0"/>
                  </a:moveTo>
                  <a:cubicBezTo>
                    <a:pt x="539" y="0"/>
                    <a:pt x="1" y="390"/>
                    <a:pt x="1" y="1138"/>
                  </a:cubicBezTo>
                  <a:cubicBezTo>
                    <a:pt x="1" y="1904"/>
                    <a:pt x="555" y="2286"/>
                    <a:pt x="1092" y="2286"/>
                  </a:cubicBezTo>
                  <a:cubicBezTo>
                    <a:pt x="1247" y="2286"/>
                    <a:pt x="1400" y="2255"/>
                    <a:pt x="1538" y="2191"/>
                  </a:cubicBezTo>
                  <a:lnTo>
                    <a:pt x="1538" y="102"/>
                  </a:lnTo>
                  <a:cubicBezTo>
                    <a:pt x="1394" y="34"/>
                    <a:pt x="1235" y="0"/>
                    <a:pt x="1077"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4"/>
            <p:cNvSpPr/>
            <p:nvPr/>
          </p:nvSpPr>
          <p:spPr>
            <a:xfrm>
              <a:off x="-10656650" y="12276050"/>
              <a:ext cx="34700" cy="61700"/>
            </a:xfrm>
            <a:custGeom>
              <a:rect b="b" l="l" r="r" t="t"/>
              <a:pathLst>
                <a:path extrusionOk="0" h="2468" w="1388">
                  <a:moveTo>
                    <a:pt x="1151" y="0"/>
                  </a:moveTo>
                  <a:cubicBezTo>
                    <a:pt x="580" y="0"/>
                    <a:pt x="0" y="421"/>
                    <a:pt x="0" y="1228"/>
                  </a:cubicBezTo>
                  <a:cubicBezTo>
                    <a:pt x="0" y="2070"/>
                    <a:pt x="588" y="2468"/>
                    <a:pt x="1163" y="2468"/>
                  </a:cubicBezTo>
                  <a:cubicBezTo>
                    <a:pt x="1239" y="2468"/>
                    <a:pt x="1314" y="2461"/>
                    <a:pt x="1387" y="2447"/>
                  </a:cubicBezTo>
                  <a:lnTo>
                    <a:pt x="1387" y="25"/>
                  </a:lnTo>
                  <a:cubicBezTo>
                    <a:pt x="1310" y="8"/>
                    <a:pt x="1231" y="0"/>
                    <a:pt x="1151"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4"/>
            <p:cNvSpPr/>
            <p:nvPr/>
          </p:nvSpPr>
          <p:spPr>
            <a:xfrm>
              <a:off x="-10649975" y="12444575"/>
              <a:ext cx="28025" cy="66450"/>
            </a:xfrm>
            <a:custGeom>
              <a:rect b="b" l="l" r="r" t="t"/>
              <a:pathLst>
                <a:path extrusionOk="0" h="2658" w="1121">
                  <a:moveTo>
                    <a:pt x="1120" y="0"/>
                  </a:moveTo>
                  <a:cubicBezTo>
                    <a:pt x="502" y="67"/>
                    <a:pt x="1" y="652"/>
                    <a:pt x="1" y="1337"/>
                  </a:cubicBezTo>
                  <a:cubicBezTo>
                    <a:pt x="1" y="2005"/>
                    <a:pt x="502" y="2590"/>
                    <a:pt x="1120" y="2657"/>
                  </a:cubicBezTo>
                  <a:lnTo>
                    <a:pt x="1120" y="0"/>
                  </a:ln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4"/>
            <p:cNvSpPr/>
            <p:nvPr/>
          </p:nvSpPr>
          <p:spPr>
            <a:xfrm>
              <a:off x="-10649550" y="12620850"/>
              <a:ext cx="28425" cy="75200"/>
            </a:xfrm>
            <a:custGeom>
              <a:rect b="b" l="l" r="r" t="t"/>
              <a:pathLst>
                <a:path extrusionOk="0" h="3008" w="1137">
                  <a:moveTo>
                    <a:pt x="1103" y="0"/>
                  </a:moveTo>
                  <a:cubicBezTo>
                    <a:pt x="568" y="201"/>
                    <a:pt x="167" y="619"/>
                    <a:pt x="84" y="1270"/>
                  </a:cubicBezTo>
                  <a:cubicBezTo>
                    <a:pt x="0" y="1888"/>
                    <a:pt x="268" y="2473"/>
                    <a:pt x="752" y="2807"/>
                  </a:cubicBezTo>
                  <a:cubicBezTo>
                    <a:pt x="802" y="2807"/>
                    <a:pt x="819" y="2841"/>
                    <a:pt x="836" y="2858"/>
                  </a:cubicBezTo>
                  <a:cubicBezTo>
                    <a:pt x="919" y="2908"/>
                    <a:pt x="1020" y="2958"/>
                    <a:pt x="1103" y="3008"/>
                  </a:cubicBezTo>
                  <a:lnTo>
                    <a:pt x="1137" y="3008"/>
                  </a:lnTo>
                  <a:lnTo>
                    <a:pt x="1137" y="0"/>
                  </a:ln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4"/>
            <p:cNvSpPr/>
            <p:nvPr/>
          </p:nvSpPr>
          <p:spPr>
            <a:xfrm>
              <a:off x="-10630350" y="12820925"/>
              <a:ext cx="8400" cy="39725"/>
            </a:xfrm>
            <a:custGeom>
              <a:rect b="b" l="l" r="r" t="t"/>
              <a:pathLst>
                <a:path extrusionOk="0" h="1589" w="336">
                  <a:moveTo>
                    <a:pt x="335" y="1"/>
                  </a:moveTo>
                  <a:cubicBezTo>
                    <a:pt x="135" y="168"/>
                    <a:pt x="1" y="452"/>
                    <a:pt x="1" y="803"/>
                  </a:cubicBezTo>
                  <a:cubicBezTo>
                    <a:pt x="1" y="1154"/>
                    <a:pt x="135" y="1421"/>
                    <a:pt x="335" y="1588"/>
                  </a:cubicBezTo>
                  <a:lnTo>
                    <a:pt x="335" y="1"/>
                  </a:ln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4"/>
            <p:cNvSpPr/>
            <p:nvPr/>
          </p:nvSpPr>
          <p:spPr>
            <a:xfrm>
              <a:off x="-10669175" y="11937475"/>
              <a:ext cx="50150" cy="52650"/>
            </a:xfrm>
            <a:custGeom>
              <a:rect b="b" l="l" r="r" t="t"/>
              <a:pathLst>
                <a:path extrusionOk="0" h="2106" w="2006">
                  <a:moveTo>
                    <a:pt x="1003" y="0"/>
                  </a:moveTo>
                  <a:cubicBezTo>
                    <a:pt x="501" y="0"/>
                    <a:pt x="0" y="351"/>
                    <a:pt x="0" y="1053"/>
                  </a:cubicBezTo>
                  <a:cubicBezTo>
                    <a:pt x="0" y="1755"/>
                    <a:pt x="501" y="2106"/>
                    <a:pt x="1003" y="2106"/>
                  </a:cubicBezTo>
                  <a:cubicBezTo>
                    <a:pt x="1504" y="2106"/>
                    <a:pt x="2005" y="1755"/>
                    <a:pt x="2005" y="1053"/>
                  </a:cubicBezTo>
                  <a:cubicBezTo>
                    <a:pt x="2005" y="351"/>
                    <a:pt x="1504" y="0"/>
                    <a:pt x="1003"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4"/>
            <p:cNvSpPr/>
            <p:nvPr/>
          </p:nvSpPr>
          <p:spPr>
            <a:xfrm>
              <a:off x="-10713050" y="13175775"/>
              <a:ext cx="53500" cy="56425"/>
            </a:xfrm>
            <a:custGeom>
              <a:rect b="b" l="l" r="r" t="t"/>
              <a:pathLst>
                <a:path extrusionOk="0" h="2257" w="2140">
                  <a:moveTo>
                    <a:pt x="1070" y="1"/>
                  </a:moveTo>
                  <a:cubicBezTo>
                    <a:pt x="535" y="1"/>
                    <a:pt x="1" y="377"/>
                    <a:pt x="1" y="1128"/>
                  </a:cubicBezTo>
                  <a:cubicBezTo>
                    <a:pt x="1" y="1880"/>
                    <a:pt x="535" y="2256"/>
                    <a:pt x="1070" y="2256"/>
                  </a:cubicBezTo>
                  <a:cubicBezTo>
                    <a:pt x="1605" y="2256"/>
                    <a:pt x="2139" y="1880"/>
                    <a:pt x="2139" y="1128"/>
                  </a:cubicBezTo>
                  <a:cubicBezTo>
                    <a:pt x="2139" y="377"/>
                    <a:pt x="1605" y="1"/>
                    <a:pt x="1070"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4"/>
            <p:cNvSpPr/>
            <p:nvPr/>
          </p:nvSpPr>
          <p:spPr>
            <a:xfrm>
              <a:off x="-10725150" y="13040800"/>
              <a:ext cx="54725" cy="57525"/>
            </a:xfrm>
            <a:custGeom>
              <a:rect b="b" l="l" r="r" t="t"/>
              <a:pathLst>
                <a:path extrusionOk="0" h="2301" w="2189">
                  <a:moveTo>
                    <a:pt x="1090" y="1"/>
                  </a:moveTo>
                  <a:cubicBezTo>
                    <a:pt x="544" y="1"/>
                    <a:pt x="0" y="381"/>
                    <a:pt x="0" y="1147"/>
                  </a:cubicBezTo>
                  <a:cubicBezTo>
                    <a:pt x="0" y="1916"/>
                    <a:pt x="547" y="2300"/>
                    <a:pt x="1095" y="2300"/>
                  </a:cubicBezTo>
                  <a:cubicBezTo>
                    <a:pt x="1642" y="2300"/>
                    <a:pt x="2189" y="1916"/>
                    <a:pt x="2189" y="1147"/>
                  </a:cubicBezTo>
                  <a:cubicBezTo>
                    <a:pt x="2189" y="385"/>
                    <a:pt x="1639" y="1"/>
                    <a:pt x="1090"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4"/>
            <p:cNvSpPr/>
            <p:nvPr/>
          </p:nvSpPr>
          <p:spPr>
            <a:xfrm>
              <a:off x="-10739350" y="12874825"/>
              <a:ext cx="60575" cy="66025"/>
            </a:xfrm>
            <a:custGeom>
              <a:rect b="b" l="l" r="r" t="t"/>
              <a:pathLst>
                <a:path extrusionOk="0" h="2641" w="2423">
                  <a:moveTo>
                    <a:pt x="1220" y="0"/>
                  </a:moveTo>
                  <a:cubicBezTo>
                    <a:pt x="568" y="0"/>
                    <a:pt x="0" y="602"/>
                    <a:pt x="0" y="1320"/>
                  </a:cubicBezTo>
                  <a:cubicBezTo>
                    <a:pt x="0" y="2039"/>
                    <a:pt x="568" y="2640"/>
                    <a:pt x="1220" y="2640"/>
                  </a:cubicBezTo>
                  <a:cubicBezTo>
                    <a:pt x="1855" y="2640"/>
                    <a:pt x="2423" y="2039"/>
                    <a:pt x="2423" y="1320"/>
                  </a:cubicBezTo>
                  <a:cubicBezTo>
                    <a:pt x="2423" y="602"/>
                    <a:pt x="1855" y="0"/>
                    <a:pt x="1220"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4"/>
            <p:cNvSpPr/>
            <p:nvPr/>
          </p:nvSpPr>
          <p:spPr>
            <a:xfrm>
              <a:off x="-10761925" y="12724025"/>
              <a:ext cx="60175" cy="62675"/>
            </a:xfrm>
            <a:custGeom>
              <a:rect b="b" l="l" r="r" t="t"/>
              <a:pathLst>
                <a:path extrusionOk="0" h="2507" w="2407">
                  <a:moveTo>
                    <a:pt x="1204" y="0"/>
                  </a:moveTo>
                  <a:cubicBezTo>
                    <a:pt x="602" y="0"/>
                    <a:pt x="1" y="418"/>
                    <a:pt x="1" y="1254"/>
                  </a:cubicBezTo>
                  <a:cubicBezTo>
                    <a:pt x="17" y="2089"/>
                    <a:pt x="619" y="2507"/>
                    <a:pt x="1216" y="2507"/>
                  </a:cubicBezTo>
                  <a:cubicBezTo>
                    <a:pt x="1814" y="2507"/>
                    <a:pt x="2407" y="2089"/>
                    <a:pt x="2407" y="1254"/>
                  </a:cubicBezTo>
                  <a:cubicBezTo>
                    <a:pt x="2407" y="418"/>
                    <a:pt x="1805" y="0"/>
                    <a:pt x="1204"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4"/>
            <p:cNvSpPr/>
            <p:nvPr/>
          </p:nvSpPr>
          <p:spPr>
            <a:xfrm>
              <a:off x="-10767350" y="12573225"/>
              <a:ext cx="60600" cy="65600"/>
            </a:xfrm>
            <a:custGeom>
              <a:rect b="b" l="l" r="r" t="t"/>
              <a:pathLst>
                <a:path extrusionOk="0" h="2624" w="2424">
                  <a:moveTo>
                    <a:pt x="1204" y="1"/>
                  </a:moveTo>
                  <a:cubicBezTo>
                    <a:pt x="569" y="1"/>
                    <a:pt x="1" y="602"/>
                    <a:pt x="1" y="1321"/>
                  </a:cubicBezTo>
                  <a:cubicBezTo>
                    <a:pt x="1" y="2022"/>
                    <a:pt x="569" y="2624"/>
                    <a:pt x="1204" y="2624"/>
                  </a:cubicBezTo>
                  <a:cubicBezTo>
                    <a:pt x="1872" y="2624"/>
                    <a:pt x="2423" y="2022"/>
                    <a:pt x="2423" y="1321"/>
                  </a:cubicBezTo>
                  <a:cubicBezTo>
                    <a:pt x="2423" y="602"/>
                    <a:pt x="1855" y="1"/>
                    <a:pt x="1204"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4"/>
            <p:cNvSpPr/>
            <p:nvPr/>
          </p:nvSpPr>
          <p:spPr>
            <a:xfrm>
              <a:off x="-10772350" y="12384850"/>
              <a:ext cx="59750" cy="64350"/>
            </a:xfrm>
            <a:custGeom>
              <a:rect b="b" l="l" r="r" t="t"/>
              <a:pathLst>
                <a:path extrusionOk="0" h="2574" w="2390">
                  <a:moveTo>
                    <a:pt x="1203" y="0"/>
                  </a:moveTo>
                  <a:cubicBezTo>
                    <a:pt x="551" y="0"/>
                    <a:pt x="0" y="585"/>
                    <a:pt x="0" y="1287"/>
                  </a:cubicBezTo>
                  <a:cubicBezTo>
                    <a:pt x="0" y="2005"/>
                    <a:pt x="551" y="2573"/>
                    <a:pt x="1203" y="2573"/>
                  </a:cubicBezTo>
                  <a:cubicBezTo>
                    <a:pt x="1211" y="2573"/>
                    <a:pt x="1220" y="2574"/>
                    <a:pt x="1228" y="2574"/>
                  </a:cubicBezTo>
                  <a:cubicBezTo>
                    <a:pt x="1852" y="2574"/>
                    <a:pt x="2389" y="1963"/>
                    <a:pt x="2389" y="1287"/>
                  </a:cubicBezTo>
                  <a:cubicBezTo>
                    <a:pt x="2389" y="568"/>
                    <a:pt x="1838" y="0"/>
                    <a:pt x="1203"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4"/>
            <p:cNvSpPr/>
            <p:nvPr/>
          </p:nvSpPr>
          <p:spPr>
            <a:xfrm>
              <a:off x="-10770700" y="12204800"/>
              <a:ext cx="55600" cy="57975"/>
            </a:xfrm>
            <a:custGeom>
              <a:rect b="b" l="l" r="r" t="t"/>
              <a:pathLst>
                <a:path extrusionOk="0" h="2319" w="2224">
                  <a:moveTo>
                    <a:pt x="1112" y="1"/>
                  </a:moveTo>
                  <a:cubicBezTo>
                    <a:pt x="556" y="1"/>
                    <a:pt x="1" y="385"/>
                    <a:pt x="1" y="1154"/>
                  </a:cubicBezTo>
                  <a:cubicBezTo>
                    <a:pt x="9" y="1931"/>
                    <a:pt x="565" y="2319"/>
                    <a:pt x="1118" y="2319"/>
                  </a:cubicBezTo>
                  <a:cubicBezTo>
                    <a:pt x="1672" y="2319"/>
                    <a:pt x="2223" y="1931"/>
                    <a:pt x="2223" y="1154"/>
                  </a:cubicBezTo>
                  <a:cubicBezTo>
                    <a:pt x="2223" y="385"/>
                    <a:pt x="1668" y="1"/>
                    <a:pt x="1112"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4"/>
            <p:cNvSpPr/>
            <p:nvPr/>
          </p:nvSpPr>
          <p:spPr>
            <a:xfrm>
              <a:off x="-10777375" y="12044500"/>
              <a:ext cx="58500" cy="61125"/>
            </a:xfrm>
            <a:custGeom>
              <a:rect b="b" l="l" r="r" t="t"/>
              <a:pathLst>
                <a:path extrusionOk="0" h="2445" w="2340">
                  <a:moveTo>
                    <a:pt x="1170" y="1"/>
                  </a:moveTo>
                  <a:cubicBezTo>
                    <a:pt x="585" y="1"/>
                    <a:pt x="1" y="406"/>
                    <a:pt x="1" y="1216"/>
                  </a:cubicBezTo>
                  <a:cubicBezTo>
                    <a:pt x="1" y="2035"/>
                    <a:pt x="585" y="2444"/>
                    <a:pt x="1170" y="2444"/>
                  </a:cubicBezTo>
                  <a:cubicBezTo>
                    <a:pt x="1755" y="2444"/>
                    <a:pt x="2340" y="2035"/>
                    <a:pt x="2340" y="1216"/>
                  </a:cubicBezTo>
                  <a:cubicBezTo>
                    <a:pt x="2340" y="406"/>
                    <a:pt x="1755" y="1"/>
                    <a:pt x="1170"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4"/>
            <p:cNvSpPr/>
            <p:nvPr/>
          </p:nvSpPr>
          <p:spPr>
            <a:xfrm>
              <a:off x="-10798675" y="11862900"/>
              <a:ext cx="55575" cy="58300"/>
            </a:xfrm>
            <a:custGeom>
              <a:rect b="b" l="l" r="r" t="t"/>
              <a:pathLst>
                <a:path extrusionOk="0" h="2332" w="2223">
                  <a:moveTo>
                    <a:pt x="1112" y="1"/>
                  </a:moveTo>
                  <a:cubicBezTo>
                    <a:pt x="556" y="1"/>
                    <a:pt x="0" y="393"/>
                    <a:pt x="0" y="1179"/>
                  </a:cubicBezTo>
                  <a:cubicBezTo>
                    <a:pt x="0" y="1947"/>
                    <a:pt x="556" y="2332"/>
                    <a:pt x="1112" y="2332"/>
                  </a:cubicBezTo>
                  <a:cubicBezTo>
                    <a:pt x="1667" y="2332"/>
                    <a:pt x="2223" y="1947"/>
                    <a:pt x="2223" y="1179"/>
                  </a:cubicBezTo>
                  <a:cubicBezTo>
                    <a:pt x="2223" y="393"/>
                    <a:pt x="1667" y="1"/>
                    <a:pt x="1112"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4"/>
            <p:cNvSpPr/>
            <p:nvPr/>
          </p:nvSpPr>
          <p:spPr>
            <a:xfrm>
              <a:off x="-10679625" y="11802550"/>
              <a:ext cx="54325" cy="57050"/>
            </a:xfrm>
            <a:custGeom>
              <a:rect b="b" l="l" r="r" t="t"/>
              <a:pathLst>
                <a:path extrusionOk="0" h="2282" w="2173">
                  <a:moveTo>
                    <a:pt x="1086" y="0"/>
                  </a:moveTo>
                  <a:cubicBezTo>
                    <a:pt x="543" y="0"/>
                    <a:pt x="0" y="385"/>
                    <a:pt x="0" y="1153"/>
                  </a:cubicBezTo>
                  <a:cubicBezTo>
                    <a:pt x="0" y="1901"/>
                    <a:pt x="549" y="2281"/>
                    <a:pt x="1095" y="2281"/>
                  </a:cubicBezTo>
                  <a:cubicBezTo>
                    <a:pt x="1635" y="2281"/>
                    <a:pt x="2172" y="1909"/>
                    <a:pt x="2172" y="1153"/>
                  </a:cubicBezTo>
                  <a:cubicBezTo>
                    <a:pt x="2172" y="385"/>
                    <a:pt x="1629" y="0"/>
                    <a:pt x="1086"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4"/>
            <p:cNvSpPr/>
            <p:nvPr/>
          </p:nvSpPr>
          <p:spPr>
            <a:xfrm>
              <a:off x="-10876800" y="11965875"/>
              <a:ext cx="60600" cy="66025"/>
            </a:xfrm>
            <a:custGeom>
              <a:rect b="b" l="l" r="r" t="t"/>
              <a:pathLst>
                <a:path extrusionOk="0" h="2641" w="2424">
                  <a:moveTo>
                    <a:pt x="1221" y="0"/>
                  </a:moveTo>
                  <a:cubicBezTo>
                    <a:pt x="552" y="0"/>
                    <a:pt x="1" y="602"/>
                    <a:pt x="1" y="1320"/>
                  </a:cubicBezTo>
                  <a:cubicBezTo>
                    <a:pt x="1" y="2022"/>
                    <a:pt x="569" y="2640"/>
                    <a:pt x="1221" y="2640"/>
                  </a:cubicBezTo>
                  <a:cubicBezTo>
                    <a:pt x="1872" y="2640"/>
                    <a:pt x="2424" y="2022"/>
                    <a:pt x="2424" y="1320"/>
                  </a:cubicBezTo>
                  <a:cubicBezTo>
                    <a:pt x="2424" y="602"/>
                    <a:pt x="1872" y="0"/>
                    <a:pt x="1221"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4"/>
            <p:cNvSpPr/>
            <p:nvPr/>
          </p:nvSpPr>
          <p:spPr>
            <a:xfrm>
              <a:off x="-10865100" y="12150700"/>
              <a:ext cx="53925" cy="56425"/>
            </a:xfrm>
            <a:custGeom>
              <a:rect b="b" l="l" r="r" t="t"/>
              <a:pathLst>
                <a:path extrusionOk="0" h="2257" w="2157">
                  <a:moveTo>
                    <a:pt x="1078" y="1"/>
                  </a:moveTo>
                  <a:cubicBezTo>
                    <a:pt x="540" y="1"/>
                    <a:pt x="1" y="377"/>
                    <a:pt x="1" y="1129"/>
                  </a:cubicBezTo>
                  <a:cubicBezTo>
                    <a:pt x="1" y="1881"/>
                    <a:pt x="540" y="2257"/>
                    <a:pt x="1078" y="2257"/>
                  </a:cubicBezTo>
                  <a:cubicBezTo>
                    <a:pt x="1617" y="2257"/>
                    <a:pt x="2156" y="1881"/>
                    <a:pt x="2156" y="1129"/>
                  </a:cubicBezTo>
                  <a:cubicBezTo>
                    <a:pt x="2156" y="377"/>
                    <a:pt x="1617" y="1"/>
                    <a:pt x="1078"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4"/>
            <p:cNvSpPr/>
            <p:nvPr/>
          </p:nvSpPr>
          <p:spPr>
            <a:xfrm>
              <a:off x="-10873450" y="12290000"/>
              <a:ext cx="64775" cy="70250"/>
            </a:xfrm>
            <a:custGeom>
              <a:rect b="b" l="l" r="r" t="t"/>
              <a:pathLst>
                <a:path extrusionOk="0" h="2810" w="2591">
                  <a:moveTo>
                    <a:pt x="1335" y="0"/>
                  </a:moveTo>
                  <a:cubicBezTo>
                    <a:pt x="1319" y="0"/>
                    <a:pt x="1303" y="0"/>
                    <a:pt x="1287" y="1"/>
                  </a:cubicBezTo>
                  <a:cubicBezTo>
                    <a:pt x="585" y="51"/>
                    <a:pt x="1" y="636"/>
                    <a:pt x="1" y="1405"/>
                  </a:cubicBezTo>
                  <a:cubicBezTo>
                    <a:pt x="1" y="2123"/>
                    <a:pt x="575" y="2809"/>
                    <a:pt x="1240" y="2809"/>
                  </a:cubicBezTo>
                  <a:cubicBezTo>
                    <a:pt x="1256" y="2809"/>
                    <a:pt x="1271" y="2809"/>
                    <a:pt x="1287" y="2808"/>
                  </a:cubicBezTo>
                  <a:cubicBezTo>
                    <a:pt x="2006" y="2775"/>
                    <a:pt x="2590" y="2207"/>
                    <a:pt x="2590" y="1405"/>
                  </a:cubicBezTo>
                  <a:cubicBezTo>
                    <a:pt x="2590" y="686"/>
                    <a:pt x="2016" y="0"/>
                    <a:pt x="1335"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4"/>
            <p:cNvSpPr/>
            <p:nvPr/>
          </p:nvSpPr>
          <p:spPr>
            <a:xfrm>
              <a:off x="-10860075" y="12496775"/>
              <a:ext cx="60575" cy="66025"/>
            </a:xfrm>
            <a:custGeom>
              <a:rect b="b" l="l" r="r" t="t"/>
              <a:pathLst>
                <a:path extrusionOk="0" h="2641" w="2423">
                  <a:moveTo>
                    <a:pt x="1220" y="1"/>
                  </a:moveTo>
                  <a:cubicBezTo>
                    <a:pt x="552" y="1"/>
                    <a:pt x="0" y="619"/>
                    <a:pt x="0" y="1321"/>
                  </a:cubicBezTo>
                  <a:cubicBezTo>
                    <a:pt x="0" y="2039"/>
                    <a:pt x="568" y="2641"/>
                    <a:pt x="1220" y="2641"/>
                  </a:cubicBezTo>
                  <a:cubicBezTo>
                    <a:pt x="1872" y="2641"/>
                    <a:pt x="2423" y="2023"/>
                    <a:pt x="2423" y="1321"/>
                  </a:cubicBezTo>
                  <a:cubicBezTo>
                    <a:pt x="2423" y="619"/>
                    <a:pt x="1872" y="1"/>
                    <a:pt x="1220"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4"/>
            <p:cNvSpPr/>
            <p:nvPr/>
          </p:nvSpPr>
          <p:spPr>
            <a:xfrm>
              <a:off x="-10860075" y="12671900"/>
              <a:ext cx="60575" cy="63325"/>
            </a:xfrm>
            <a:custGeom>
              <a:rect b="b" l="l" r="r" t="t"/>
              <a:pathLst>
                <a:path extrusionOk="0" h="2533" w="2423">
                  <a:moveTo>
                    <a:pt x="1212" y="1"/>
                  </a:moveTo>
                  <a:cubicBezTo>
                    <a:pt x="606" y="1"/>
                    <a:pt x="0" y="423"/>
                    <a:pt x="0" y="1267"/>
                  </a:cubicBezTo>
                  <a:cubicBezTo>
                    <a:pt x="0" y="2110"/>
                    <a:pt x="606" y="2532"/>
                    <a:pt x="1212" y="2532"/>
                  </a:cubicBezTo>
                  <a:cubicBezTo>
                    <a:pt x="1817" y="2532"/>
                    <a:pt x="2423" y="2110"/>
                    <a:pt x="2423" y="1267"/>
                  </a:cubicBezTo>
                  <a:cubicBezTo>
                    <a:pt x="2423" y="423"/>
                    <a:pt x="1817" y="1"/>
                    <a:pt x="1212"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4"/>
            <p:cNvSpPr/>
            <p:nvPr/>
          </p:nvSpPr>
          <p:spPr>
            <a:xfrm>
              <a:off x="-10850050" y="12834300"/>
              <a:ext cx="62675" cy="67700"/>
            </a:xfrm>
            <a:custGeom>
              <a:rect b="b" l="l" r="r" t="t"/>
              <a:pathLst>
                <a:path extrusionOk="0" h="2708" w="2507">
                  <a:moveTo>
                    <a:pt x="1253" y="0"/>
                  </a:moveTo>
                  <a:cubicBezTo>
                    <a:pt x="585" y="0"/>
                    <a:pt x="0" y="619"/>
                    <a:pt x="0" y="1354"/>
                  </a:cubicBezTo>
                  <a:cubicBezTo>
                    <a:pt x="0" y="2089"/>
                    <a:pt x="568" y="2707"/>
                    <a:pt x="1253" y="2707"/>
                  </a:cubicBezTo>
                  <a:cubicBezTo>
                    <a:pt x="1938" y="2707"/>
                    <a:pt x="2507" y="2089"/>
                    <a:pt x="2507" y="1354"/>
                  </a:cubicBezTo>
                  <a:cubicBezTo>
                    <a:pt x="2507" y="619"/>
                    <a:pt x="1938" y="0"/>
                    <a:pt x="1253"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4"/>
            <p:cNvSpPr/>
            <p:nvPr/>
          </p:nvSpPr>
          <p:spPr>
            <a:xfrm>
              <a:off x="-10838350" y="12980925"/>
              <a:ext cx="62675" cy="67675"/>
            </a:xfrm>
            <a:custGeom>
              <a:rect b="b" l="l" r="r" t="t"/>
              <a:pathLst>
                <a:path extrusionOk="0" h="2707" w="2507">
                  <a:moveTo>
                    <a:pt x="1253" y="0"/>
                  </a:moveTo>
                  <a:cubicBezTo>
                    <a:pt x="585" y="0"/>
                    <a:pt x="0" y="618"/>
                    <a:pt x="0" y="1354"/>
                  </a:cubicBezTo>
                  <a:cubicBezTo>
                    <a:pt x="0" y="2089"/>
                    <a:pt x="551" y="2707"/>
                    <a:pt x="1253" y="2707"/>
                  </a:cubicBezTo>
                  <a:cubicBezTo>
                    <a:pt x="1922" y="2707"/>
                    <a:pt x="2506" y="2089"/>
                    <a:pt x="2506" y="1354"/>
                  </a:cubicBezTo>
                  <a:cubicBezTo>
                    <a:pt x="2506" y="618"/>
                    <a:pt x="1938" y="0"/>
                    <a:pt x="1253"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4"/>
            <p:cNvSpPr/>
            <p:nvPr/>
          </p:nvSpPr>
          <p:spPr>
            <a:xfrm>
              <a:off x="-10822075" y="13124825"/>
              <a:ext cx="63525" cy="66425"/>
            </a:xfrm>
            <a:custGeom>
              <a:rect b="b" l="l" r="r" t="t"/>
              <a:pathLst>
                <a:path extrusionOk="0" h="2657" w="2541">
                  <a:moveTo>
                    <a:pt x="1279" y="0"/>
                  </a:moveTo>
                  <a:cubicBezTo>
                    <a:pt x="648" y="0"/>
                    <a:pt x="17" y="443"/>
                    <a:pt x="17" y="1329"/>
                  </a:cubicBezTo>
                  <a:cubicBezTo>
                    <a:pt x="1" y="2214"/>
                    <a:pt x="631" y="2657"/>
                    <a:pt x="1266" y="2657"/>
                  </a:cubicBezTo>
                  <a:cubicBezTo>
                    <a:pt x="1901" y="2657"/>
                    <a:pt x="2540" y="2214"/>
                    <a:pt x="2540" y="1329"/>
                  </a:cubicBezTo>
                  <a:cubicBezTo>
                    <a:pt x="2540" y="443"/>
                    <a:pt x="1910" y="0"/>
                    <a:pt x="1279"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4"/>
            <p:cNvSpPr/>
            <p:nvPr/>
          </p:nvSpPr>
          <p:spPr>
            <a:xfrm>
              <a:off x="-10927750" y="13203975"/>
              <a:ext cx="61425" cy="66875"/>
            </a:xfrm>
            <a:custGeom>
              <a:rect b="b" l="l" r="r" t="t"/>
              <a:pathLst>
                <a:path extrusionOk="0" h="2675" w="2457">
                  <a:moveTo>
                    <a:pt x="1237" y="0"/>
                  </a:moveTo>
                  <a:cubicBezTo>
                    <a:pt x="569" y="0"/>
                    <a:pt x="0" y="602"/>
                    <a:pt x="0" y="1337"/>
                  </a:cubicBezTo>
                  <a:cubicBezTo>
                    <a:pt x="0" y="2072"/>
                    <a:pt x="569" y="2674"/>
                    <a:pt x="1237" y="2674"/>
                  </a:cubicBezTo>
                  <a:cubicBezTo>
                    <a:pt x="1246" y="2674"/>
                    <a:pt x="1255" y="2674"/>
                    <a:pt x="1263" y="2674"/>
                  </a:cubicBezTo>
                  <a:cubicBezTo>
                    <a:pt x="1920" y="2674"/>
                    <a:pt x="2457" y="2063"/>
                    <a:pt x="2457" y="1337"/>
                  </a:cubicBezTo>
                  <a:cubicBezTo>
                    <a:pt x="2457" y="602"/>
                    <a:pt x="1905" y="0"/>
                    <a:pt x="1237"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4"/>
            <p:cNvSpPr/>
            <p:nvPr/>
          </p:nvSpPr>
          <p:spPr>
            <a:xfrm>
              <a:off x="-10907275" y="11768600"/>
              <a:ext cx="71450" cy="59875"/>
            </a:xfrm>
            <a:custGeom>
              <a:rect b="b" l="l" r="r" t="t"/>
              <a:pathLst>
                <a:path extrusionOk="0" h="2395" w="2858">
                  <a:moveTo>
                    <a:pt x="1431" y="1"/>
                  </a:moveTo>
                  <a:cubicBezTo>
                    <a:pt x="1257" y="1"/>
                    <a:pt x="1086" y="47"/>
                    <a:pt x="953" y="139"/>
                  </a:cubicBezTo>
                  <a:cubicBezTo>
                    <a:pt x="936" y="172"/>
                    <a:pt x="919" y="189"/>
                    <a:pt x="902" y="189"/>
                  </a:cubicBezTo>
                  <a:cubicBezTo>
                    <a:pt x="0" y="807"/>
                    <a:pt x="334" y="2394"/>
                    <a:pt x="1454" y="2394"/>
                  </a:cubicBezTo>
                  <a:cubicBezTo>
                    <a:pt x="2540" y="2394"/>
                    <a:pt x="2857" y="807"/>
                    <a:pt x="1972" y="189"/>
                  </a:cubicBezTo>
                  <a:lnTo>
                    <a:pt x="1922" y="139"/>
                  </a:lnTo>
                  <a:cubicBezTo>
                    <a:pt x="1780" y="47"/>
                    <a:pt x="1604" y="1"/>
                    <a:pt x="1431"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4"/>
            <p:cNvSpPr/>
            <p:nvPr/>
          </p:nvSpPr>
          <p:spPr>
            <a:xfrm>
              <a:off x="-10975375" y="11884375"/>
              <a:ext cx="61025" cy="64075"/>
            </a:xfrm>
            <a:custGeom>
              <a:rect b="b" l="l" r="r" t="t"/>
              <a:pathLst>
                <a:path extrusionOk="0" h="2563" w="2441">
                  <a:moveTo>
                    <a:pt x="1216" y="0"/>
                  </a:moveTo>
                  <a:cubicBezTo>
                    <a:pt x="608" y="0"/>
                    <a:pt x="1" y="422"/>
                    <a:pt x="1" y="1272"/>
                  </a:cubicBezTo>
                  <a:cubicBezTo>
                    <a:pt x="1" y="2133"/>
                    <a:pt x="611" y="2563"/>
                    <a:pt x="1220" y="2563"/>
                  </a:cubicBezTo>
                  <a:cubicBezTo>
                    <a:pt x="1830" y="2563"/>
                    <a:pt x="2440" y="2133"/>
                    <a:pt x="2440" y="1272"/>
                  </a:cubicBezTo>
                  <a:cubicBezTo>
                    <a:pt x="2440" y="426"/>
                    <a:pt x="1827" y="0"/>
                    <a:pt x="1216"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4"/>
            <p:cNvSpPr/>
            <p:nvPr/>
          </p:nvSpPr>
          <p:spPr>
            <a:xfrm>
              <a:off x="-10964500" y="12051925"/>
              <a:ext cx="61825" cy="64875"/>
            </a:xfrm>
            <a:custGeom>
              <a:rect b="b" l="l" r="r" t="t"/>
              <a:pathLst>
                <a:path extrusionOk="0" h="2595" w="2473">
                  <a:moveTo>
                    <a:pt x="1237" y="0"/>
                  </a:moveTo>
                  <a:cubicBezTo>
                    <a:pt x="618" y="0"/>
                    <a:pt x="0" y="435"/>
                    <a:pt x="0" y="1304"/>
                  </a:cubicBezTo>
                  <a:cubicBezTo>
                    <a:pt x="0" y="2160"/>
                    <a:pt x="624" y="2594"/>
                    <a:pt x="1246" y="2594"/>
                  </a:cubicBezTo>
                  <a:cubicBezTo>
                    <a:pt x="1861" y="2594"/>
                    <a:pt x="2473" y="2168"/>
                    <a:pt x="2473" y="1304"/>
                  </a:cubicBezTo>
                  <a:cubicBezTo>
                    <a:pt x="2473" y="435"/>
                    <a:pt x="1855" y="0"/>
                    <a:pt x="1237"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4"/>
            <p:cNvSpPr/>
            <p:nvPr/>
          </p:nvSpPr>
          <p:spPr>
            <a:xfrm>
              <a:off x="-10981225" y="12212325"/>
              <a:ext cx="66875" cy="73125"/>
            </a:xfrm>
            <a:custGeom>
              <a:rect b="b" l="l" r="r" t="t"/>
              <a:pathLst>
                <a:path extrusionOk="0" h="2925" w="2675">
                  <a:moveTo>
                    <a:pt x="1362" y="0"/>
                  </a:moveTo>
                  <a:cubicBezTo>
                    <a:pt x="1354" y="0"/>
                    <a:pt x="1346" y="0"/>
                    <a:pt x="1337" y="0"/>
                  </a:cubicBezTo>
                  <a:cubicBezTo>
                    <a:pt x="619" y="34"/>
                    <a:pt x="1" y="652"/>
                    <a:pt x="1" y="1471"/>
                  </a:cubicBezTo>
                  <a:cubicBezTo>
                    <a:pt x="1" y="2214"/>
                    <a:pt x="605" y="2925"/>
                    <a:pt x="1313" y="2925"/>
                  </a:cubicBezTo>
                  <a:cubicBezTo>
                    <a:pt x="1321" y="2925"/>
                    <a:pt x="1329" y="2925"/>
                    <a:pt x="1337" y="2924"/>
                  </a:cubicBezTo>
                  <a:cubicBezTo>
                    <a:pt x="2073" y="2891"/>
                    <a:pt x="2674" y="2273"/>
                    <a:pt x="2674" y="1471"/>
                  </a:cubicBezTo>
                  <a:cubicBezTo>
                    <a:pt x="2674" y="727"/>
                    <a:pt x="2086" y="0"/>
                    <a:pt x="1362"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4"/>
            <p:cNvSpPr/>
            <p:nvPr/>
          </p:nvSpPr>
          <p:spPr>
            <a:xfrm>
              <a:off x="-10972875" y="12408175"/>
              <a:ext cx="66875" cy="71975"/>
            </a:xfrm>
            <a:custGeom>
              <a:rect b="b" l="l" r="r" t="t"/>
              <a:pathLst>
                <a:path extrusionOk="0" h="2879" w="2675">
                  <a:moveTo>
                    <a:pt x="1409" y="0"/>
                  </a:moveTo>
                  <a:cubicBezTo>
                    <a:pt x="1385" y="0"/>
                    <a:pt x="1361" y="1"/>
                    <a:pt x="1338" y="3"/>
                  </a:cubicBezTo>
                  <a:cubicBezTo>
                    <a:pt x="636" y="36"/>
                    <a:pt x="1" y="621"/>
                    <a:pt x="1" y="1440"/>
                  </a:cubicBezTo>
                  <a:cubicBezTo>
                    <a:pt x="1" y="2167"/>
                    <a:pt x="580" y="2879"/>
                    <a:pt x="1268" y="2879"/>
                  </a:cubicBezTo>
                  <a:cubicBezTo>
                    <a:pt x="1291" y="2879"/>
                    <a:pt x="1314" y="2878"/>
                    <a:pt x="1338" y="2877"/>
                  </a:cubicBezTo>
                  <a:cubicBezTo>
                    <a:pt x="2056" y="2860"/>
                    <a:pt x="2674" y="2258"/>
                    <a:pt x="2674" y="1440"/>
                  </a:cubicBezTo>
                  <a:cubicBezTo>
                    <a:pt x="2674" y="712"/>
                    <a:pt x="2111" y="0"/>
                    <a:pt x="1409"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4"/>
            <p:cNvSpPr/>
            <p:nvPr/>
          </p:nvSpPr>
          <p:spPr>
            <a:xfrm>
              <a:off x="-10952825" y="12613800"/>
              <a:ext cx="61025" cy="63775"/>
            </a:xfrm>
            <a:custGeom>
              <a:rect b="b" l="l" r="r" t="t"/>
              <a:pathLst>
                <a:path extrusionOk="0" h="2551" w="2441">
                  <a:moveTo>
                    <a:pt x="1216" y="0"/>
                  </a:moveTo>
                  <a:cubicBezTo>
                    <a:pt x="608" y="0"/>
                    <a:pt x="1" y="426"/>
                    <a:pt x="1" y="1285"/>
                  </a:cubicBezTo>
                  <a:cubicBezTo>
                    <a:pt x="1" y="2129"/>
                    <a:pt x="611" y="2551"/>
                    <a:pt x="1221" y="2551"/>
                  </a:cubicBezTo>
                  <a:cubicBezTo>
                    <a:pt x="1831" y="2551"/>
                    <a:pt x="2440" y="2129"/>
                    <a:pt x="2440" y="1285"/>
                  </a:cubicBezTo>
                  <a:cubicBezTo>
                    <a:pt x="2440" y="431"/>
                    <a:pt x="1828" y="0"/>
                    <a:pt x="1216"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4"/>
            <p:cNvSpPr/>
            <p:nvPr/>
          </p:nvSpPr>
          <p:spPr>
            <a:xfrm>
              <a:off x="-10952400" y="12787100"/>
              <a:ext cx="59750" cy="64775"/>
            </a:xfrm>
            <a:custGeom>
              <a:rect b="b" l="l" r="r" t="t"/>
              <a:pathLst>
                <a:path extrusionOk="0" h="2591" w="2390">
                  <a:moveTo>
                    <a:pt x="1187" y="0"/>
                  </a:moveTo>
                  <a:cubicBezTo>
                    <a:pt x="552" y="0"/>
                    <a:pt x="1" y="585"/>
                    <a:pt x="1" y="1304"/>
                  </a:cubicBezTo>
                  <a:cubicBezTo>
                    <a:pt x="1" y="1989"/>
                    <a:pt x="552" y="2590"/>
                    <a:pt x="1187" y="2590"/>
                  </a:cubicBezTo>
                  <a:cubicBezTo>
                    <a:pt x="1839" y="2590"/>
                    <a:pt x="2390" y="1989"/>
                    <a:pt x="2390" y="1304"/>
                  </a:cubicBezTo>
                  <a:cubicBezTo>
                    <a:pt x="2390" y="619"/>
                    <a:pt x="1839" y="0"/>
                    <a:pt x="1187"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4"/>
            <p:cNvSpPr/>
            <p:nvPr/>
          </p:nvSpPr>
          <p:spPr>
            <a:xfrm>
              <a:off x="-10935275" y="12934650"/>
              <a:ext cx="48075" cy="50475"/>
            </a:xfrm>
            <a:custGeom>
              <a:rect b="b" l="l" r="r" t="t"/>
              <a:pathLst>
                <a:path extrusionOk="0" h="2019" w="1923">
                  <a:moveTo>
                    <a:pt x="961" y="1"/>
                  </a:moveTo>
                  <a:cubicBezTo>
                    <a:pt x="481" y="1"/>
                    <a:pt x="1" y="339"/>
                    <a:pt x="1" y="1016"/>
                  </a:cubicBezTo>
                  <a:cubicBezTo>
                    <a:pt x="1" y="1684"/>
                    <a:pt x="481" y="2018"/>
                    <a:pt x="961" y="2018"/>
                  </a:cubicBezTo>
                  <a:cubicBezTo>
                    <a:pt x="1442" y="2018"/>
                    <a:pt x="1922" y="1684"/>
                    <a:pt x="1922" y="1016"/>
                  </a:cubicBezTo>
                  <a:cubicBezTo>
                    <a:pt x="1922" y="339"/>
                    <a:pt x="1442" y="1"/>
                    <a:pt x="961"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4"/>
            <p:cNvSpPr/>
            <p:nvPr/>
          </p:nvSpPr>
          <p:spPr>
            <a:xfrm>
              <a:off x="-10938600" y="13052750"/>
              <a:ext cx="66850" cy="70525"/>
            </a:xfrm>
            <a:custGeom>
              <a:rect b="b" l="l" r="r" t="t"/>
              <a:pathLst>
                <a:path extrusionOk="0" h="2821" w="2674">
                  <a:moveTo>
                    <a:pt x="1337" y="1"/>
                  </a:moveTo>
                  <a:cubicBezTo>
                    <a:pt x="668" y="1"/>
                    <a:pt x="0" y="469"/>
                    <a:pt x="0" y="1405"/>
                  </a:cubicBezTo>
                  <a:cubicBezTo>
                    <a:pt x="0" y="2349"/>
                    <a:pt x="668" y="2821"/>
                    <a:pt x="1337" y="2821"/>
                  </a:cubicBezTo>
                  <a:cubicBezTo>
                    <a:pt x="2005" y="2821"/>
                    <a:pt x="2673" y="2349"/>
                    <a:pt x="2673" y="1405"/>
                  </a:cubicBezTo>
                  <a:cubicBezTo>
                    <a:pt x="2673" y="469"/>
                    <a:pt x="2005" y="1"/>
                    <a:pt x="1337"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4"/>
            <p:cNvSpPr/>
            <p:nvPr/>
          </p:nvSpPr>
          <p:spPr>
            <a:xfrm>
              <a:off x="-11050150" y="12979250"/>
              <a:ext cx="80650" cy="66325"/>
            </a:xfrm>
            <a:custGeom>
              <a:rect b="b" l="l" r="r" t="t"/>
              <a:pathLst>
                <a:path extrusionOk="0" h="2653" w="3226">
                  <a:moveTo>
                    <a:pt x="1622" y="0"/>
                  </a:moveTo>
                  <a:cubicBezTo>
                    <a:pt x="786" y="0"/>
                    <a:pt x="1" y="1153"/>
                    <a:pt x="569" y="1972"/>
                  </a:cubicBezTo>
                  <a:cubicBezTo>
                    <a:pt x="586" y="2005"/>
                    <a:pt x="636" y="2055"/>
                    <a:pt x="652" y="2089"/>
                  </a:cubicBezTo>
                  <a:cubicBezTo>
                    <a:pt x="928" y="2465"/>
                    <a:pt x="1279" y="2653"/>
                    <a:pt x="1626" y="2653"/>
                  </a:cubicBezTo>
                  <a:cubicBezTo>
                    <a:pt x="1972" y="2653"/>
                    <a:pt x="2315" y="2465"/>
                    <a:pt x="2574" y="2089"/>
                  </a:cubicBezTo>
                  <a:cubicBezTo>
                    <a:pt x="2591" y="2055"/>
                    <a:pt x="2641" y="2005"/>
                    <a:pt x="2658" y="1972"/>
                  </a:cubicBezTo>
                  <a:cubicBezTo>
                    <a:pt x="3226" y="1153"/>
                    <a:pt x="2457" y="0"/>
                    <a:pt x="1622"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4"/>
            <p:cNvSpPr/>
            <p:nvPr/>
          </p:nvSpPr>
          <p:spPr>
            <a:xfrm>
              <a:off x="-11025075" y="13141250"/>
              <a:ext cx="64775" cy="69900"/>
            </a:xfrm>
            <a:custGeom>
              <a:rect b="b" l="l" r="r" t="t"/>
              <a:pathLst>
                <a:path extrusionOk="0" h="2796" w="2591">
                  <a:moveTo>
                    <a:pt x="1371" y="1"/>
                  </a:moveTo>
                  <a:cubicBezTo>
                    <a:pt x="1349" y="1"/>
                    <a:pt x="1326" y="2"/>
                    <a:pt x="1304" y="3"/>
                  </a:cubicBezTo>
                  <a:cubicBezTo>
                    <a:pt x="585" y="37"/>
                    <a:pt x="0" y="621"/>
                    <a:pt x="0" y="1407"/>
                  </a:cubicBezTo>
                  <a:cubicBezTo>
                    <a:pt x="0" y="2101"/>
                    <a:pt x="578" y="2796"/>
                    <a:pt x="1236" y="2796"/>
                  </a:cubicBezTo>
                  <a:cubicBezTo>
                    <a:pt x="1258" y="2796"/>
                    <a:pt x="1281" y="2795"/>
                    <a:pt x="1304" y="2794"/>
                  </a:cubicBezTo>
                  <a:cubicBezTo>
                    <a:pt x="2005" y="2777"/>
                    <a:pt x="2590" y="2192"/>
                    <a:pt x="2590" y="1407"/>
                  </a:cubicBezTo>
                  <a:cubicBezTo>
                    <a:pt x="2590" y="696"/>
                    <a:pt x="2028" y="1"/>
                    <a:pt x="1371"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4"/>
            <p:cNvSpPr/>
            <p:nvPr/>
          </p:nvSpPr>
          <p:spPr>
            <a:xfrm>
              <a:off x="-11057650" y="12822175"/>
              <a:ext cx="62675" cy="68125"/>
            </a:xfrm>
            <a:custGeom>
              <a:rect b="b" l="l" r="r" t="t"/>
              <a:pathLst>
                <a:path extrusionOk="0" h="2725" w="2507">
                  <a:moveTo>
                    <a:pt x="1253" y="1"/>
                  </a:moveTo>
                  <a:cubicBezTo>
                    <a:pt x="585" y="1"/>
                    <a:pt x="0" y="636"/>
                    <a:pt x="0" y="1354"/>
                  </a:cubicBezTo>
                  <a:cubicBezTo>
                    <a:pt x="0" y="2089"/>
                    <a:pt x="551" y="2724"/>
                    <a:pt x="1253" y="2724"/>
                  </a:cubicBezTo>
                  <a:cubicBezTo>
                    <a:pt x="1938" y="2724"/>
                    <a:pt x="2506" y="2089"/>
                    <a:pt x="2506" y="1354"/>
                  </a:cubicBezTo>
                  <a:cubicBezTo>
                    <a:pt x="2506" y="636"/>
                    <a:pt x="1938" y="1"/>
                    <a:pt x="1253"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4"/>
            <p:cNvSpPr/>
            <p:nvPr/>
          </p:nvSpPr>
          <p:spPr>
            <a:xfrm>
              <a:off x="-11073125" y="12674275"/>
              <a:ext cx="64775" cy="70275"/>
            </a:xfrm>
            <a:custGeom>
              <a:rect b="b" l="l" r="r" t="t"/>
              <a:pathLst>
                <a:path extrusionOk="0" h="2811" w="2591">
                  <a:moveTo>
                    <a:pt x="1352" y="1"/>
                  </a:moveTo>
                  <a:cubicBezTo>
                    <a:pt x="1336" y="1"/>
                    <a:pt x="1320" y="1"/>
                    <a:pt x="1304" y="2"/>
                  </a:cubicBezTo>
                  <a:cubicBezTo>
                    <a:pt x="619" y="52"/>
                    <a:pt x="1" y="620"/>
                    <a:pt x="1" y="1406"/>
                  </a:cubicBezTo>
                  <a:cubicBezTo>
                    <a:pt x="1" y="2124"/>
                    <a:pt x="559" y="2810"/>
                    <a:pt x="1255" y="2810"/>
                  </a:cubicBezTo>
                  <a:cubicBezTo>
                    <a:pt x="1271" y="2810"/>
                    <a:pt x="1288" y="2810"/>
                    <a:pt x="1304" y="2809"/>
                  </a:cubicBezTo>
                  <a:cubicBezTo>
                    <a:pt x="2006" y="2792"/>
                    <a:pt x="2591" y="2208"/>
                    <a:pt x="2591" y="1406"/>
                  </a:cubicBezTo>
                  <a:cubicBezTo>
                    <a:pt x="2591" y="687"/>
                    <a:pt x="2032" y="1"/>
                    <a:pt x="1352"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4"/>
            <p:cNvSpPr/>
            <p:nvPr/>
          </p:nvSpPr>
          <p:spPr>
            <a:xfrm>
              <a:off x="-11070200" y="12516350"/>
              <a:ext cx="64775" cy="69925"/>
            </a:xfrm>
            <a:custGeom>
              <a:rect b="b" l="l" r="r" t="t"/>
              <a:pathLst>
                <a:path extrusionOk="0" h="2797" w="2591">
                  <a:moveTo>
                    <a:pt x="1358" y="1"/>
                  </a:moveTo>
                  <a:cubicBezTo>
                    <a:pt x="1335" y="1"/>
                    <a:pt x="1311" y="2"/>
                    <a:pt x="1287" y="3"/>
                  </a:cubicBezTo>
                  <a:cubicBezTo>
                    <a:pt x="602" y="37"/>
                    <a:pt x="1" y="605"/>
                    <a:pt x="1" y="1390"/>
                  </a:cubicBezTo>
                  <a:cubicBezTo>
                    <a:pt x="1" y="2101"/>
                    <a:pt x="548" y="2796"/>
                    <a:pt x="1218" y="2796"/>
                  </a:cubicBezTo>
                  <a:cubicBezTo>
                    <a:pt x="1241" y="2796"/>
                    <a:pt x="1264" y="2795"/>
                    <a:pt x="1287" y="2794"/>
                  </a:cubicBezTo>
                  <a:cubicBezTo>
                    <a:pt x="2006" y="2760"/>
                    <a:pt x="2591" y="2175"/>
                    <a:pt x="2591" y="1390"/>
                  </a:cubicBezTo>
                  <a:cubicBezTo>
                    <a:pt x="2591" y="695"/>
                    <a:pt x="2044" y="1"/>
                    <a:pt x="1358"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4"/>
            <p:cNvSpPr/>
            <p:nvPr/>
          </p:nvSpPr>
          <p:spPr>
            <a:xfrm>
              <a:off x="-11065600" y="12291700"/>
              <a:ext cx="61425" cy="66850"/>
            </a:xfrm>
            <a:custGeom>
              <a:rect b="b" l="l" r="r" t="t"/>
              <a:pathLst>
                <a:path extrusionOk="0" h="2674" w="2457">
                  <a:moveTo>
                    <a:pt x="1237" y="0"/>
                  </a:moveTo>
                  <a:cubicBezTo>
                    <a:pt x="569" y="0"/>
                    <a:pt x="1" y="602"/>
                    <a:pt x="1" y="1337"/>
                  </a:cubicBezTo>
                  <a:cubicBezTo>
                    <a:pt x="1" y="2055"/>
                    <a:pt x="569" y="2673"/>
                    <a:pt x="1237" y="2673"/>
                  </a:cubicBezTo>
                  <a:cubicBezTo>
                    <a:pt x="1905" y="2673"/>
                    <a:pt x="2457" y="2072"/>
                    <a:pt x="2457" y="1337"/>
                  </a:cubicBezTo>
                  <a:cubicBezTo>
                    <a:pt x="2457" y="618"/>
                    <a:pt x="1905" y="0"/>
                    <a:pt x="1237"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4"/>
            <p:cNvSpPr/>
            <p:nvPr/>
          </p:nvSpPr>
          <p:spPr>
            <a:xfrm>
              <a:off x="-11065600" y="12116200"/>
              <a:ext cx="61025" cy="64100"/>
            </a:xfrm>
            <a:custGeom>
              <a:rect b="b" l="l" r="r" t="t"/>
              <a:pathLst>
                <a:path extrusionOk="0" h="2564" w="2441">
                  <a:moveTo>
                    <a:pt x="1216" y="0"/>
                  </a:moveTo>
                  <a:cubicBezTo>
                    <a:pt x="607" y="0"/>
                    <a:pt x="1" y="422"/>
                    <a:pt x="1" y="1272"/>
                  </a:cubicBezTo>
                  <a:cubicBezTo>
                    <a:pt x="9" y="2133"/>
                    <a:pt x="619" y="2563"/>
                    <a:pt x="1227" y="2563"/>
                  </a:cubicBezTo>
                  <a:cubicBezTo>
                    <a:pt x="1834" y="2563"/>
                    <a:pt x="2440" y="2133"/>
                    <a:pt x="2440" y="1272"/>
                  </a:cubicBezTo>
                  <a:cubicBezTo>
                    <a:pt x="2440" y="426"/>
                    <a:pt x="1827" y="0"/>
                    <a:pt x="1216"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4"/>
            <p:cNvSpPr/>
            <p:nvPr/>
          </p:nvSpPr>
          <p:spPr>
            <a:xfrm>
              <a:off x="-11061825" y="11977975"/>
              <a:ext cx="60575" cy="65650"/>
            </a:xfrm>
            <a:custGeom>
              <a:rect b="b" l="l" r="r" t="t"/>
              <a:pathLst>
                <a:path extrusionOk="0" h="2626" w="2423">
                  <a:moveTo>
                    <a:pt x="1203" y="1"/>
                  </a:moveTo>
                  <a:cubicBezTo>
                    <a:pt x="535" y="1"/>
                    <a:pt x="0" y="602"/>
                    <a:pt x="0" y="1321"/>
                  </a:cubicBezTo>
                  <a:cubicBezTo>
                    <a:pt x="0" y="2023"/>
                    <a:pt x="551" y="2624"/>
                    <a:pt x="1203" y="2624"/>
                  </a:cubicBezTo>
                  <a:cubicBezTo>
                    <a:pt x="1220" y="2625"/>
                    <a:pt x="1237" y="2625"/>
                    <a:pt x="1254" y="2625"/>
                  </a:cubicBezTo>
                  <a:cubicBezTo>
                    <a:pt x="1884" y="2625"/>
                    <a:pt x="2423" y="2021"/>
                    <a:pt x="2423" y="1321"/>
                  </a:cubicBezTo>
                  <a:cubicBezTo>
                    <a:pt x="2423" y="602"/>
                    <a:pt x="1855" y="1"/>
                    <a:pt x="1203"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4"/>
            <p:cNvSpPr/>
            <p:nvPr/>
          </p:nvSpPr>
          <p:spPr>
            <a:xfrm>
              <a:off x="-11083550" y="11804225"/>
              <a:ext cx="57650" cy="59850"/>
            </a:xfrm>
            <a:custGeom>
              <a:rect b="b" l="l" r="r" t="t"/>
              <a:pathLst>
                <a:path extrusionOk="0" h="2394" w="2306">
                  <a:moveTo>
                    <a:pt x="1153" y="0"/>
                  </a:moveTo>
                  <a:cubicBezTo>
                    <a:pt x="577" y="0"/>
                    <a:pt x="0" y="401"/>
                    <a:pt x="0" y="1203"/>
                  </a:cubicBezTo>
                  <a:cubicBezTo>
                    <a:pt x="17" y="1997"/>
                    <a:pt x="593" y="2394"/>
                    <a:pt x="1166" y="2394"/>
                  </a:cubicBezTo>
                  <a:cubicBezTo>
                    <a:pt x="1738" y="2394"/>
                    <a:pt x="2306" y="1997"/>
                    <a:pt x="2306" y="1203"/>
                  </a:cubicBezTo>
                  <a:cubicBezTo>
                    <a:pt x="2306" y="401"/>
                    <a:pt x="1729" y="0"/>
                    <a:pt x="1153"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4"/>
            <p:cNvSpPr/>
            <p:nvPr/>
          </p:nvSpPr>
          <p:spPr>
            <a:xfrm>
              <a:off x="-11172325" y="11917675"/>
              <a:ext cx="62475" cy="65025"/>
            </a:xfrm>
            <a:custGeom>
              <a:rect b="b" l="l" r="r" t="t"/>
              <a:pathLst>
                <a:path extrusionOk="0" h="2601" w="2499">
                  <a:moveTo>
                    <a:pt x="1249" y="1"/>
                  </a:moveTo>
                  <a:cubicBezTo>
                    <a:pt x="628" y="1"/>
                    <a:pt x="9" y="435"/>
                    <a:pt x="9" y="1310"/>
                  </a:cubicBezTo>
                  <a:cubicBezTo>
                    <a:pt x="1" y="2171"/>
                    <a:pt x="623" y="2601"/>
                    <a:pt x="1247" y="2601"/>
                  </a:cubicBezTo>
                  <a:cubicBezTo>
                    <a:pt x="1872" y="2601"/>
                    <a:pt x="2499" y="2171"/>
                    <a:pt x="2499" y="1310"/>
                  </a:cubicBezTo>
                  <a:cubicBezTo>
                    <a:pt x="2499" y="439"/>
                    <a:pt x="1873" y="1"/>
                    <a:pt x="1249"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4"/>
            <p:cNvSpPr/>
            <p:nvPr/>
          </p:nvSpPr>
          <p:spPr>
            <a:xfrm>
              <a:off x="-11165850" y="12075325"/>
              <a:ext cx="60600" cy="66025"/>
            </a:xfrm>
            <a:custGeom>
              <a:rect b="b" l="l" r="r" t="t"/>
              <a:pathLst>
                <a:path extrusionOk="0" h="2641" w="2424">
                  <a:moveTo>
                    <a:pt x="1204" y="0"/>
                  </a:moveTo>
                  <a:cubicBezTo>
                    <a:pt x="535" y="0"/>
                    <a:pt x="1" y="618"/>
                    <a:pt x="1" y="1320"/>
                  </a:cubicBezTo>
                  <a:cubicBezTo>
                    <a:pt x="1" y="2038"/>
                    <a:pt x="569" y="2640"/>
                    <a:pt x="1204" y="2640"/>
                  </a:cubicBezTo>
                  <a:cubicBezTo>
                    <a:pt x="1212" y="2640"/>
                    <a:pt x="1221" y="2640"/>
                    <a:pt x="1230" y="2640"/>
                  </a:cubicBezTo>
                  <a:cubicBezTo>
                    <a:pt x="1871" y="2640"/>
                    <a:pt x="2423" y="2045"/>
                    <a:pt x="2423" y="1320"/>
                  </a:cubicBezTo>
                  <a:cubicBezTo>
                    <a:pt x="2423" y="618"/>
                    <a:pt x="1855" y="0"/>
                    <a:pt x="1204"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4"/>
            <p:cNvSpPr/>
            <p:nvPr/>
          </p:nvSpPr>
          <p:spPr>
            <a:xfrm>
              <a:off x="-11160825" y="12235100"/>
              <a:ext cx="61425" cy="64400"/>
            </a:xfrm>
            <a:custGeom>
              <a:rect b="b" l="l" r="r" t="t"/>
              <a:pathLst>
                <a:path extrusionOk="0" h="2576" w="2457">
                  <a:moveTo>
                    <a:pt x="1228" y="0"/>
                  </a:moveTo>
                  <a:cubicBezTo>
                    <a:pt x="614" y="0"/>
                    <a:pt x="0" y="426"/>
                    <a:pt x="0" y="1278"/>
                  </a:cubicBezTo>
                  <a:cubicBezTo>
                    <a:pt x="0" y="2141"/>
                    <a:pt x="617" y="2575"/>
                    <a:pt x="1233" y="2575"/>
                  </a:cubicBezTo>
                  <a:cubicBezTo>
                    <a:pt x="1845" y="2575"/>
                    <a:pt x="2456" y="2145"/>
                    <a:pt x="2456" y="1278"/>
                  </a:cubicBezTo>
                  <a:cubicBezTo>
                    <a:pt x="2456" y="426"/>
                    <a:pt x="1842" y="0"/>
                    <a:pt x="1228"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4"/>
            <p:cNvSpPr/>
            <p:nvPr/>
          </p:nvSpPr>
          <p:spPr>
            <a:xfrm>
              <a:off x="-11166275" y="12378775"/>
              <a:ext cx="61025" cy="63950"/>
            </a:xfrm>
            <a:custGeom>
              <a:rect b="b" l="l" r="r" t="t"/>
              <a:pathLst>
                <a:path extrusionOk="0" h="2558" w="2441">
                  <a:moveTo>
                    <a:pt x="1221" y="1"/>
                  </a:moveTo>
                  <a:cubicBezTo>
                    <a:pt x="611" y="1"/>
                    <a:pt x="1" y="427"/>
                    <a:pt x="1" y="1279"/>
                  </a:cubicBezTo>
                  <a:cubicBezTo>
                    <a:pt x="1" y="2131"/>
                    <a:pt x="611" y="2557"/>
                    <a:pt x="1221" y="2557"/>
                  </a:cubicBezTo>
                  <a:cubicBezTo>
                    <a:pt x="1830" y="2557"/>
                    <a:pt x="2440" y="2131"/>
                    <a:pt x="2440" y="1279"/>
                  </a:cubicBezTo>
                  <a:cubicBezTo>
                    <a:pt x="2440" y="427"/>
                    <a:pt x="1830" y="1"/>
                    <a:pt x="1221"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4"/>
            <p:cNvSpPr/>
            <p:nvPr/>
          </p:nvSpPr>
          <p:spPr>
            <a:xfrm>
              <a:off x="-11146225" y="12592750"/>
              <a:ext cx="43050" cy="44825"/>
            </a:xfrm>
            <a:custGeom>
              <a:rect b="b" l="l" r="r" t="t"/>
              <a:pathLst>
                <a:path extrusionOk="0" h="1793" w="1722">
                  <a:moveTo>
                    <a:pt x="861" y="1"/>
                  </a:moveTo>
                  <a:cubicBezTo>
                    <a:pt x="431" y="1"/>
                    <a:pt x="1" y="297"/>
                    <a:pt x="1" y="890"/>
                  </a:cubicBezTo>
                  <a:cubicBezTo>
                    <a:pt x="1" y="1492"/>
                    <a:pt x="431" y="1793"/>
                    <a:pt x="861" y="1793"/>
                  </a:cubicBezTo>
                  <a:cubicBezTo>
                    <a:pt x="1292" y="1793"/>
                    <a:pt x="1722" y="1492"/>
                    <a:pt x="1722" y="890"/>
                  </a:cubicBezTo>
                  <a:cubicBezTo>
                    <a:pt x="1722" y="297"/>
                    <a:pt x="1292" y="1"/>
                    <a:pt x="861"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4"/>
            <p:cNvSpPr/>
            <p:nvPr/>
          </p:nvSpPr>
          <p:spPr>
            <a:xfrm>
              <a:off x="-11157900" y="12762025"/>
              <a:ext cx="60575" cy="66025"/>
            </a:xfrm>
            <a:custGeom>
              <a:rect b="b" l="l" r="r" t="t"/>
              <a:pathLst>
                <a:path extrusionOk="0" h="2641" w="2423">
                  <a:moveTo>
                    <a:pt x="1203" y="1"/>
                  </a:moveTo>
                  <a:cubicBezTo>
                    <a:pt x="551" y="1"/>
                    <a:pt x="0" y="602"/>
                    <a:pt x="0" y="1321"/>
                  </a:cubicBezTo>
                  <a:cubicBezTo>
                    <a:pt x="0" y="2039"/>
                    <a:pt x="551" y="2641"/>
                    <a:pt x="1203" y="2641"/>
                  </a:cubicBezTo>
                  <a:cubicBezTo>
                    <a:pt x="1871" y="2641"/>
                    <a:pt x="2423" y="2039"/>
                    <a:pt x="2423" y="1321"/>
                  </a:cubicBezTo>
                  <a:cubicBezTo>
                    <a:pt x="2423" y="602"/>
                    <a:pt x="1855" y="1"/>
                    <a:pt x="1203"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4"/>
            <p:cNvSpPr/>
            <p:nvPr/>
          </p:nvSpPr>
          <p:spPr>
            <a:xfrm>
              <a:off x="-11149350" y="12924825"/>
              <a:ext cx="61225" cy="64250"/>
            </a:xfrm>
            <a:custGeom>
              <a:rect b="b" l="l" r="r" t="t"/>
              <a:pathLst>
                <a:path extrusionOk="0" h="2570" w="2449">
                  <a:moveTo>
                    <a:pt x="1229" y="1"/>
                  </a:moveTo>
                  <a:cubicBezTo>
                    <a:pt x="619" y="1"/>
                    <a:pt x="9" y="431"/>
                    <a:pt x="9" y="1292"/>
                  </a:cubicBezTo>
                  <a:cubicBezTo>
                    <a:pt x="1" y="2144"/>
                    <a:pt x="610" y="2570"/>
                    <a:pt x="1222" y="2570"/>
                  </a:cubicBezTo>
                  <a:cubicBezTo>
                    <a:pt x="1834" y="2570"/>
                    <a:pt x="2448" y="2144"/>
                    <a:pt x="2448" y="1292"/>
                  </a:cubicBezTo>
                  <a:cubicBezTo>
                    <a:pt x="2448" y="431"/>
                    <a:pt x="1839" y="1"/>
                    <a:pt x="1229"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4"/>
            <p:cNvSpPr/>
            <p:nvPr/>
          </p:nvSpPr>
          <p:spPr>
            <a:xfrm>
              <a:off x="-11146625" y="13075200"/>
              <a:ext cx="71250" cy="68175"/>
            </a:xfrm>
            <a:custGeom>
              <a:rect b="b" l="l" r="r" t="t"/>
              <a:pathLst>
                <a:path extrusionOk="0" h="2727" w="2850">
                  <a:moveTo>
                    <a:pt x="1535" y="0"/>
                  </a:moveTo>
                  <a:cubicBezTo>
                    <a:pt x="1503" y="0"/>
                    <a:pt x="1470" y="2"/>
                    <a:pt x="1437" y="5"/>
                  </a:cubicBezTo>
                  <a:cubicBezTo>
                    <a:pt x="919" y="55"/>
                    <a:pt x="501" y="306"/>
                    <a:pt x="301" y="841"/>
                  </a:cubicBezTo>
                  <a:cubicBezTo>
                    <a:pt x="0" y="1576"/>
                    <a:pt x="384" y="2461"/>
                    <a:pt x="1120" y="2679"/>
                  </a:cubicBezTo>
                  <a:cubicBezTo>
                    <a:pt x="1222" y="2711"/>
                    <a:pt x="1327" y="2726"/>
                    <a:pt x="1432" y="2726"/>
                  </a:cubicBezTo>
                  <a:cubicBezTo>
                    <a:pt x="1973" y="2726"/>
                    <a:pt x="2503" y="2314"/>
                    <a:pt x="2657" y="1726"/>
                  </a:cubicBezTo>
                  <a:cubicBezTo>
                    <a:pt x="2849" y="956"/>
                    <a:pt x="2317" y="0"/>
                    <a:pt x="1535"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4"/>
            <p:cNvSpPr/>
            <p:nvPr/>
          </p:nvSpPr>
          <p:spPr>
            <a:xfrm>
              <a:off x="-11247725" y="12485600"/>
              <a:ext cx="60600" cy="63325"/>
            </a:xfrm>
            <a:custGeom>
              <a:rect b="b" l="l" r="r" t="t"/>
              <a:pathLst>
                <a:path extrusionOk="0" h="2533" w="2424">
                  <a:moveTo>
                    <a:pt x="1212" y="1"/>
                  </a:moveTo>
                  <a:cubicBezTo>
                    <a:pt x="606" y="1"/>
                    <a:pt x="1" y="423"/>
                    <a:pt x="1" y="1267"/>
                  </a:cubicBezTo>
                  <a:cubicBezTo>
                    <a:pt x="9" y="2110"/>
                    <a:pt x="615" y="2532"/>
                    <a:pt x="1218" y="2532"/>
                  </a:cubicBezTo>
                  <a:cubicBezTo>
                    <a:pt x="1822" y="2532"/>
                    <a:pt x="2423" y="2110"/>
                    <a:pt x="2423" y="1267"/>
                  </a:cubicBezTo>
                  <a:cubicBezTo>
                    <a:pt x="2423" y="423"/>
                    <a:pt x="1818" y="1"/>
                    <a:pt x="1212"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4"/>
            <p:cNvSpPr/>
            <p:nvPr/>
          </p:nvSpPr>
          <p:spPr>
            <a:xfrm>
              <a:off x="-11247300" y="12668025"/>
              <a:ext cx="65600" cy="71125"/>
            </a:xfrm>
            <a:custGeom>
              <a:rect b="b" l="l" r="r" t="t"/>
              <a:pathLst>
                <a:path extrusionOk="0" h="2845" w="2624">
                  <a:moveTo>
                    <a:pt x="1369" y="0"/>
                  </a:moveTo>
                  <a:cubicBezTo>
                    <a:pt x="1353" y="0"/>
                    <a:pt x="1336" y="1"/>
                    <a:pt x="1320" y="1"/>
                  </a:cubicBezTo>
                  <a:cubicBezTo>
                    <a:pt x="602" y="52"/>
                    <a:pt x="0" y="636"/>
                    <a:pt x="0" y="1422"/>
                  </a:cubicBezTo>
                  <a:cubicBezTo>
                    <a:pt x="0" y="2149"/>
                    <a:pt x="563" y="2844"/>
                    <a:pt x="1249" y="2844"/>
                  </a:cubicBezTo>
                  <a:cubicBezTo>
                    <a:pt x="1273" y="2844"/>
                    <a:pt x="1297" y="2844"/>
                    <a:pt x="1320" y="2842"/>
                  </a:cubicBezTo>
                  <a:cubicBezTo>
                    <a:pt x="2022" y="2808"/>
                    <a:pt x="2624" y="2224"/>
                    <a:pt x="2624" y="1422"/>
                  </a:cubicBezTo>
                  <a:cubicBezTo>
                    <a:pt x="2624" y="687"/>
                    <a:pt x="2049" y="0"/>
                    <a:pt x="1369"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4"/>
            <p:cNvSpPr/>
            <p:nvPr/>
          </p:nvSpPr>
          <p:spPr>
            <a:xfrm>
              <a:off x="-11249400" y="12842600"/>
              <a:ext cx="69800" cy="76150"/>
            </a:xfrm>
            <a:custGeom>
              <a:rect b="b" l="l" r="r" t="t"/>
              <a:pathLst>
                <a:path extrusionOk="0" h="3046" w="2792">
                  <a:moveTo>
                    <a:pt x="1474" y="0"/>
                  </a:moveTo>
                  <a:cubicBezTo>
                    <a:pt x="1451" y="0"/>
                    <a:pt x="1428" y="1"/>
                    <a:pt x="1404" y="3"/>
                  </a:cubicBezTo>
                  <a:cubicBezTo>
                    <a:pt x="619" y="36"/>
                    <a:pt x="1" y="671"/>
                    <a:pt x="1" y="1523"/>
                  </a:cubicBezTo>
                  <a:cubicBezTo>
                    <a:pt x="1" y="2300"/>
                    <a:pt x="613" y="3046"/>
                    <a:pt x="1335" y="3046"/>
                  </a:cubicBezTo>
                  <a:cubicBezTo>
                    <a:pt x="1358" y="3046"/>
                    <a:pt x="1381" y="3045"/>
                    <a:pt x="1404" y="3044"/>
                  </a:cubicBezTo>
                  <a:cubicBezTo>
                    <a:pt x="2156" y="3010"/>
                    <a:pt x="2791" y="2375"/>
                    <a:pt x="2791" y="1523"/>
                  </a:cubicBezTo>
                  <a:cubicBezTo>
                    <a:pt x="2791" y="746"/>
                    <a:pt x="2195" y="0"/>
                    <a:pt x="1474"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4"/>
            <p:cNvSpPr/>
            <p:nvPr/>
          </p:nvSpPr>
          <p:spPr>
            <a:xfrm>
              <a:off x="-11256075" y="12992100"/>
              <a:ext cx="66025" cy="69550"/>
            </a:xfrm>
            <a:custGeom>
              <a:rect b="b" l="l" r="r" t="t"/>
              <a:pathLst>
                <a:path extrusionOk="0" h="2782" w="2641">
                  <a:moveTo>
                    <a:pt x="1320" y="0"/>
                  </a:moveTo>
                  <a:cubicBezTo>
                    <a:pt x="661" y="0"/>
                    <a:pt x="1" y="464"/>
                    <a:pt x="1" y="1391"/>
                  </a:cubicBezTo>
                  <a:cubicBezTo>
                    <a:pt x="1" y="2318"/>
                    <a:pt x="661" y="2782"/>
                    <a:pt x="1320" y="2782"/>
                  </a:cubicBezTo>
                  <a:cubicBezTo>
                    <a:pt x="1980" y="2782"/>
                    <a:pt x="2640" y="2318"/>
                    <a:pt x="2640" y="1391"/>
                  </a:cubicBezTo>
                  <a:cubicBezTo>
                    <a:pt x="2640" y="464"/>
                    <a:pt x="1980" y="0"/>
                    <a:pt x="1320"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4"/>
            <p:cNvSpPr/>
            <p:nvPr/>
          </p:nvSpPr>
          <p:spPr>
            <a:xfrm>
              <a:off x="-11231000" y="13121675"/>
              <a:ext cx="61425" cy="67275"/>
            </a:xfrm>
            <a:custGeom>
              <a:rect b="b" l="l" r="r" t="t"/>
              <a:pathLst>
                <a:path extrusionOk="0" h="2691" w="2457">
                  <a:moveTo>
                    <a:pt x="1220" y="1"/>
                  </a:moveTo>
                  <a:cubicBezTo>
                    <a:pt x="551" y="1"/>
                    <a:pt x="0" y="619"/>
                    <a:pt x="0" y="1354"/>
                  </a:cubicBezTo>
                  <a:cubicBezTo>
                    <a:pt x="0" y="2056"/>
                    <a:pt x="551" y="2691"/>
                    <a:pt x="1220" y="2691"/>
                  </a:cubicBezTo>
                  <a:cubicBezTo>
                    <a:pt x="1888" y="2658"/>
                    <a:pt x="2456" y="2056"/>
                    <a:pt x="2456" y="1354"/>
                  </a:cubicBezTo>
                  <a:cubicBezTo>
                    <a:pt x="2456" y="636"/>
                    <a:pt x="1888" y="1"/>
                    <a:pt x="1220"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4"/>
            <p:cNvSpPr/>
            <p:nvPr/>
          </p:nvSpPr>
          <p:spPr>
            <a:xfrm>
              <a:off x="-11378875" y="12927875"/>
              <a:ext cx="59325" cy="64350"/>
            </a:xfrm>
            <a:custGeom>
              <a:rect b="b" l="l" r="r" t="t"/>
              <a:pathLst>
                <a:path extrusionOk="0" h="2574" w="2373">
                  <a:moveTo>
                    <a:pt x="1187" y="0"/>
                  </a:moveTo>
                  <a:cubicBezTo>
                    <a:pt x="535" y="0"/>
                    <a:pt x="0" y="585"/>
                    <a:pt x="0" y="1287"/>
                  </a:cubicBezTo>
                  <a:cubicBezTo>
                    <a:pt x="0" y="1972"/>
                    <a:pt x="535" y="2573"/>
                    <a:pt x="1187" y="2573"/>
                  </a:cubicBezTo>
                  <a:cubicBezTo>
                    <a:pt x="1838" y="2557"/>
                    <a:pt x="2373" y="1972"/>
                    <a:pt x="2373" y="1287"/>
                  </a:cubicBezTo>
                  <a:cubicBezTo>
                    <a:pt x="2373" y="602"/>
                    <a:pt x="1838" y="0"/>
                    <a:pt x="1187"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4"/>
            <p:cNvSpPr/>
            <p:nvPr/>
          </p:nvSpPr>
          <p:spPr>
            <a:xfrm>
              <a:off x="-11379300" y="12755050"/>
              <a:ext cx="77300" cy="73825"/>
            </a:xfrm>
            <a:custGeom>
              <a:rect b="b" l="l" r="r" t="t"/>
              <a:pathLst>
                <a:path extrusionOk="0" h="2953" w="3092">
                  <a:moveTo>
                    <a:pt x="1559" y="1"/>
                  </a:moveTo>
                  <a:cubicBezTo>
                    <a:pt x="961" y="1"/>
                    <a:pt x="416" y="445"/>
                    <a:pt x="218" y="1082"/>
                  </a:cubicBezTo>
                  <a:cubicBezTo>
                    <a:pt x="0" y="1867"/>
                    <a:pt x="502" y="2602"/>
                    <a:pt x="1137" y="2870"/>
                  </a:cubicBezTo>
                  <a:cubicBezTo>
                    <a:pt x="1268" y="2927"/>
                    <a:pt x="1402" y="2953"/>
                    <a:pt x="1535" y="2953"/>
                  </a:cubicBezTo>
                  <a:cubicBezTo>
                    <a:pt x="2064" y="2953"/>
                    <a:pt x="2574" y="2542"/>
                    <a:pt x="2774" y="2034"/>
                  </a:cubicBezTo>
                  <a:cubicBezTo>
                    <a:pt x="3092" y="1216"/>
                    <a:pt x="2674" y="280"/>
                    <a:pt x="1889" y="46"/>
                  </a:cubicBezTo>
                  <a:cubicBezTo>
                    <a:pt x="1778" y="15"/>
                    <a:pt x="1668" y="1"/>
                    <a:pt x="1559"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4"/>
            <p:cNvSpPr/>
            <p:nvPr/>
          </p:nvSpPr>
          <p:spPr>
            <a:xfrm>
              <a:off x="-11376800" y="12602875"/>
              <a:ext cx="66875" cy="73150"/>
            </a:xfrm>
            <a:custGeom>
              <a:rect b="b" l="l" r="r" t="t"/>
              <a:pathLst>
                <a:path extrusionOk="0" h="2926" w="2675">
                  <a:moveTo>
                    <a:pt x="1362" y="1"/>
                  </a:moveTo>
                  <a:cubicBezTo>
                    <a:pt x="1354" y="1"/>
                    <a:pt x="1346" y="1"/>
                    <a:pt x="1337" y="1"/>
                  </a:cubicBezTo>
                  <a:cubicBezTo>
                    <a:pt x="602" y="51"/>
                    <a:pt x="1" y="653"/>
                    <a:pt x="1" y="1471"/>
                  </a:cubicBezTo>
                  <a:cubicBezTo>
                    <a:pt x="1" y="2215"/>
                    <a:pt x="589" y="2925"/>
                    <a:pt x="1312" y="2925"/>
                  </a:cubicBezTo>
                  <a:cubicBezTo>
                    <a:pt x="1321" y="2925"/>
                    <a:pt x="1329" y="2925"/>
                    <a:pt x="1337" y="2925"/>
                  </a:cubicBezTo>
                  <a:cubicBezTo>
                    <a:pt x="2039" y="2891"/>
                    <a:pt x="2674" y="2273"/>
                    <a:pt x="2674" y="1471"/>
                  </a:cubicBezTo>
                  <a:cubicBezTo>
                    <a:pt x="2674" y="728"/>
                    <a:pt x="2086" y="1"/>
                    <a:pt x="1362"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4"/>
            <p:cNvSpPr/>
            <p:nvPr/>
          </p:nvSpPr>
          <p:spPr>
            <a:xfrm>
              <a:off x="-11373875" y="12394650"/>
              <a:ext cx="66025" cy="68950"/>
            </a:xfrm>
            <a:custGeom>
              <a:rect b="b" l="l" r="r" t="t"/>
              <a:pathLst>
                <a:path extrusionOk="0" h="2758" w="2641">
                  <a:moveTo>
                    <a:pt x="1321" y="1"/>
                  </a:moveTo>
                  <a:cubicBezTo>
                    <a:pt x="661" y="1"/>
                    <a:pt x="1" y="460"/>
                    <a:pt x="1" y="1379"/>
                  </a:cubicBezTo>
                  <a:cubicBezTo>
                    <a:pt x="1" y="2298"/>
                    <a:pt x="661" y="2758"/>
                    <a:pt x="1321" y="2758"/>
                  </a:cubicBezTo>
                  <a:cubicBezTo>
                    <a:pt x="1981" y="2758"/>
                    <a:pt x="2641" y="2298"/>
                    <a:pt x="2641" y="1379"/>
                  </a:cubicBezTo>
                  <a:cubicBezTo>
                    <a:pt x="2641" y="460"/>
                    <a:pt x="1981" y="1"/>
                    <a:pt x="1321"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4"/>
            <p:cNvSpPr/>
            <p:nvPr/>
          </p:nvSpPr>
          <p:spPr>
            <a:xfrm>
              <a:off x="-11279475" y="12302550"/>
              <a:ext cx="68550" cy="75250"/>
            </a:xfrm>
            <a:custGeom>
              <a:rect b="b" l="l" r="r" t="t"/>
              <a:pathLst>
                <a:path extrusionOk="0" h="3010" w="2742">
                  <a:moveTo>
                    <a:pt x="1396" y="0"/>
                  </a:moveTo>
                  <a:cubicBezTo>
                    <a:pt x="1387" y="0"/>
                    <a:pt x="1379" y="0"/>
                    <a:pt x="1371" y="0"/>
                  </a:cubicBezTo>
                  <a:cubicBezTo>
                    <a:pt x="619" y="51"/>
                    <a:pt x="1" y="652"/>
                    <a:pt x="1" y="1504"/>
                  </a:cubicBezTo>
                  <a:cubicBezTo>
                    <a:pt x="1" y="2257"/>
                    <a:pt x="593" y="3009"/>
                    <a:pt x="1324" y="3009"/>
                  </a:cubicBezTo>
                  <a:cubicBezTo>
                    <a:pt x="1339" y="3009"/>
                    <a:pt x="1355" y="3009"/>
                    <a:pt x="1371" y="3008"/>
                  </a:cubicBezTo>
                  <a:cubicBezTo>
                    <a:pt x="2123" y="2975"/>
                    <a:pt x="2741" y="2373"/>
                    <a:pt x="2741" y="1504"/>
                  </a:cubicBezTo>
                  <a:cubicBezTo>
                    <a:pt x="2741" y="744"/>
                    <a:pt x="2136" y="0"/>
                    <a:pt x="1396"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4"/>
            <p:cNvSpPr/>
            <p:nvPr/>
          </p:nvSpPr>
          <p:spPr>
            <a:xfrm>
              <a:off x="-11273625" y="12155025"/>
              <a:ext cx="66875" cy="72000"/>
            </a:xfrm>
            <a:custGeom>
              <a:rect b="b" l="l" r="r" t="t"/>
              <a:pathLst>
                <a:path extrusionOk="0" h="2880" w="2675">
                  <a:moveTo>
                    <a:pt x="1409" y="1"/>
                  </a:moveTo>
                  <a:cubicBezTo>
                    <a:pt x="1385" y="1"/>
                    <a:pt x="1361" y="2"/>
                    <a:pt x="1337" y="3"/>
                  </a:cubicBezTo>
                  <a:cubicBezTo>
                    <a:pt x="636" y="37"/>
                    <a:pt x="1" y="622"/>
                    <a:pt x="1" y="1440"/>
                  </a:cubicBezTo>
                  <a:cubicBezTo>
                    <a:pt x="1" y="2168"/>
                    <a:pt x="580" y="2880"/>
                    <a:pt x="1268" y="2880"/>
                  </a:cubicBezTo>
                  <a:cubicBezTo>
                    <a:pt x="1291" y="2880"/>
                    <a:pt x="1314" y="2879"/>
                    <a:pt x="1337" y="2877"/>
                  </a:cubicBezTo>
                  <a:cubicBezTo>
                    <a:pt x="2073" y="2861"/>
                    <a:pt x="2674" y="2259"/>
                    <a:pt x="2674" y="1440"/>
                  </a:cubicBezTo>
                  <a:cubicBezTo>
                    <a:pt x="2674" y="713"/>
                    <a:pt x="2111" y="1"/>
                    <a:pt x="1409"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4"/>
            <p:cNvSpPr/>
            <p:nvPr/>
          </p:nvSpPr>
          <p:spPr>
            <a:xfrm>
              <a:off x="-11268600" y="12022275"/>
              <a:ext cx="63500" cy="68925"/>
            </a:xfrm>
            <a:custGeom>
              <a:rect b="b" l="l" r="r" t="t"/>
              <a:pathLst>
                <a:path extrusionOk="0" h="2757" w="2540">
                  <a:moveTo>
                    <a:pt x="1270" y="0"/>
                  </a:moveTo>
                  <a:cubicBezTo>
                    <a:pt x="585" y="0"/>
                    <a:pt x="0" y="635"/>
                    <a:pt x="0" y="1370"/>
                  </a:cubicBezTo>
                  <a:cubicBezTo>
                    <a:pt x="0" y="2122"/>
                    <a:pt x="585" y="2757"/>
                    <a:pt x="1270" y="2757"/>
                  </a:cubicBezTo>
                  <a:cubicBezTo>
                    <a:pt x="1955" y="2757"/>
                    <a:pt x="2540" y="2139"/>
                    <a:pt x="2540" y="1370"/>
                  </a:cubicBezTo>
                  <a:cubicBezTo>
                    <a:pt x="2540" y="635"/>
                    <a:pt x="1955" y="0"/>
                    <a:pt x="1270"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4"/>
            <p:cNvSpPr/>
            <p:nvPr/>
          </p:nvSpPr>
          <p:spPr>
            <a:xfrm>
              <a:off x="-11278625" y="11874400"/>
              <a:ext cx="60575" cy="66025"/>
            </a:xfrm>
            <a:custGeom>
              <a:rect b="b" l="l" r="r" t="t"/>
              <a:pathLst>
                <a:path extrusionOk="0" h="2641" w="2423">
                  <a:moveTo>
                    <a:pt x="1203" y="0"/>
                  </a:moveTo>
                  <a:cubicBezTo>
                    <a:pt x="568" y="0"/>
                    <a:pt x="0" y="602"/>
                    <a:pt x="0" y="1320"/>
                  </a:cubicBezTo>
                  <a:cubicBezTo>
                    <a:pt x="0" y="2039"/>
                    <a:pt x="568" y="2640"/>
                    <a:pt x="1203" y="2640"/>
                  </a:cubicBezTo>
                  <a:cubicBezTo>
                    <a:pt x="1872" y="2640"/>
                    <a:pt x="2423" y="2039"/>
                    <a:pt x="2423" y="1320"/>
                  </a:cubicBezTo>
                  <a:cubicBezTo>
                    <a:pt x="2423" y="602"/>
                    <a:pt x="1855" y="0"/>
                    <a:pt x="1203"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4"/>
            <p:cNvSpPr/>
            <p:nvPr/>
          </p:nvSpPr>
          <p:spPr>
            <a:xfrm>
              <a:off x="-11386825" y="11989475"/>
              <a:ext cx="58500" cy="61425"/>
            </a:xfrm>
            <a:custGeom>
              <a:rect b="b" l="l" r="r" t="t"/>
              <a:pathLst>
                <a:path extrusionOk="0" h="2457" w="2340">
                  <a:moveTo>
                    <a:pt x="1170" y="0"/>
                  </a:moveTo>
                  <a:cubicBezTo>
                    <a:pt x="586" y="0"/>
                    <a:pt x="1" y="410"/>
                    <a:pt x="1" y="1229"/>
                  </a:cubicBezTo>
                  <a:cubicBezTo>
                    <a:pt x="1" y="2047"/>
                    <a:pt x="586" y="2457"/>
                    <a:pt x="1170" y="2457"/>
                  </a:cubicBezTo>
                  <a:cubicBezTo>
                    <a:pt x="1755" y="2457"/>
                    <a:pt x="2340" y="2047"/>
                    <a:pt x="2340" y="1229"/>
                  </a:cubicBezTo>
                  <a:cubicBezTo>
                    <a:pt x="2340" y="410"/>
                    <a:pt x="1755" y="0"/>
                    <a:pt x="1170"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4"/>
            <p:cNvSpPr/>
            <p:nvPr/>
          </p:nvSpPr>
          <p:spPr>
            <a:xfrm>
              <a:off x="-11387225" y="12125425"/>
              <a:ext cx="69775" cy="76475"/>
            </a:xfrm>
            <a:custGeom>
              <a:rect b="b" l="l" r="r" t="t"/>
              <a:pathLst>
                <a:path extrusionOk="0" h="3059" w="2791">
                  <a:moveTo>
                    <a:pt x="1428" y="1"/>
                  </a:moveTo>
                  <a:cubicBezTo>
                    <a:pt x="1420" y="1"/>
                    <a:pt x="1412" y="1"/>
                    <a:pt x="1404" y="1"/>
                  </a:cubicBezTo>
                  <a:cubicBezTo>
                    <a:pt x="652" y="51"/>
                    <a:pt x="0" y="669"/>
                    <a:pt x="0" y="1538"/>
                  </a:cubicBezTo>
                  <a:cubicBezTo>
                    <a:pt x="0" y="2315"/>
                    <a:pt x="638" y="3059"/>
                    <a:pt x="1379" y="3059"/>
                  </a:cubicBezTo>
                  <a:cubicBezTo>
                    <a:pt x="1387" y="3059"/>
                    <a:pt x="1395" y="3059"/>
                    <a:pt x="1404" y="3059"/>
                  </a:cubicBezTo>
                  <a:cubicBezTo>
                    <a:pt x="2172" y="3025"/>
                    <a:pt x="2790" y="2374"/>
                    <a:pt x="2790" y="1538"/>
                  </a:cubicBezTo>
                  <a:cubicBezTo>
                    <a:pt x="2790" y="745"/>
                    <a:pt x="2169" y="1"/>
                    <a:pt x="1428"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4"/>
            <p:cNvSpPr/>
            <p:nvPr/>
          </p:nvSpPr>
          <p:spPr>
            <a:xfrm>
              <a:off x="-11379300" y="12242600"/>
              <a:ext cx="71025" cy="74275"/>
            </a:xfrm>
            <a:custGeom>
              <a:rect b="b" l="l" r="r" t="t"/>
              <a:pathLst>
                <a:path extrusionOk="0" h="2971" w="2841">
                  <a:moveTo>
                    <a:pt x="1421" y="1"/>
                  </a:moveTo>
                  <a:cubicBezTo>
                    <a:pt x="711" y="1"/>
                    <a:pt x="0" y="494"/>
                    <a:pt x="0" y="1480"/>
                  </a:cubicBezTo>
                  <a:cubicBezTo>
                    <a:pt x="9" y="2474"/>
                    <a:pt x="719" y="2971"/>
                    <a:pt x="1427" y="2971"/>
                  </a:cubicBezTo>
                  <a:cubicBezTo>
                    <a:pt x="2135" y="2971"/>
                    <a:pt x="2841" y="2474"/>
                    <a:pt x="2841" y="1480"/>
                  </a:cubicBezTo>
                  <a:cubicBezTo>
                    <a:pt x="2841" y="494"/>
                    <a:pt x="2131" y="1"/>
                    <a:pt x="1421"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4"/>
            <p:cNvSpPr/>
            <p:nvPr/>
          </p:nvSpPr>
          <p:spPr>
            <a:xfrm>
              <a:off x="-11476625" y="12206150"/>
              <a:ext cx="69350" cy="73200"/>
            </a:xfrm>
            <a:custGeom>
              <a:rect b="b" l="l" r="r" t="t"/>
              <a:pathLst>
                <a:path extrusionOk="0" h="2928" w="2774">
                  <a:moveTo>
                    <a:pt x="1387" y="1"/>
                  </a:moveTo>
                  <a:cubicBezTo>
                    <a:pt x="694" y="1"/>
                    <a:pt x="0" y="490"/>
                    <a:pt x="0" y="1467"/>
                  </a:cubicBezTo>
                  <a:cubicBezTo>
                    <a:pt x="0" y="2438"/>
                    <a:pt x="697" y="2927"/>
                    <a:pt x="1392" y="2927"/>
                  </a:cubicBezTo>
                  <a:cubicBezTo>
                    <a:pt x="2084" y="2927"/>
                    <a:pt x="2774" y="2443"/>
                    <a:pt x="2774" y="1467"/>
                  </a:cubicBezTo>
                  <a:cubicBezTo>
                    <a:pt x="2774" y="490"/>
                    <a:pt x="2081" y="1"/>
                    <a:pt x="1387"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4"/>
            <p:cNvSpPr/>
            <p:nvPr/>
          </p:nvSpPr>
          <p:spPr>
            <a:xfrm>
              <a:off x="-11500850" y="12339250"/>
              <a:ext cx="70625" cy="77375"/>
            </a:xfrm>
            <a:custGeom>
              <a:rect b="b" l="l" r="r" t="t"/>
              <a:pathLst>
                <a:path extrusionOk="0" h="3095" w="2825">
                  <a:moveTo>
                    <a:pt x="1477" y="1"/>
                  </a:moveTo>
                  <a:cubicBezTo>
                    <a:pt x="1452" y="1"/>
                    <a:pt x="1428" y="1"/>
                    <a:pt x="1404" y="3"/>
                  </a:cubicBezTo>
                  <a:cubicBezTo>
                    <a:pt x="635" y="36"/>
                    <a:pt x="0" y="688"/>
                    <a:pt x="0" y="1540"/>
                  </a:cubicBezTo>
                  <a:cubicBezTo>
                    <a:pt x="0" y="2342"/>
                    <a:pt x="609" y="3095"/>
                    <a:pt x="1355" y="3095"/>
                  </a:cubicBezTo>
                  <a:cubicBezTo>
                    <a:pt x="1372" y="3095"/>
                    <a:pt x="1388" y="3095"/>
                    <a:pt x="1404" y="3094"/>
                  </a:cubicBezTo>
                  <a:cubicBezTo>
                    <a:pt x="2156" y="3077"/>
                    <a:pt x="2824" y="2426"/>
                    <a:pt x="2824" y="1540"/>
                  </a:cubicBezTo>
                  <a:cubicBezTo>
                    <a:pt x="2824" y="747"/>
                    <a:pt x="2228" y="1"/>
                    <a:pt x="1477"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4"/>
            <p:cNvSpPr/>
            <p:nvPr/>
          </p:nvSpPr>
          <p:spPr>
            <a:xfrm>
              <a:off x="-11461600" y="12521325"/>
              <a:ext cx="45150" cy="47025"/>
            </a:xfrm>
            <a:custGeom>
              <a:rect b="b" l="l" r="r" t="t"/>
              <a:pathLst>
                <a:path extrusionOk="0" h="1881" w="1806">
                  <a:moveTo>
                    <a:pt x="903" y="1"/>
                  </a:moveTo>
                  <a:cubicBezTo>
                    <a:pt x="452" y="1"/>
                    <a:pt x="1" y="314"/>
                    <a:pt x="1" y="940"/>
                  </a:cubicBezTo>
                  <a:cubicBezTo>
                    <a:pt x="1" y="1567"/>
                    <a:pt x="452" y="1880"/>
                    <a:pt x="903" y="1880"/>
                  </a:cubicBezTo>
                  <a:cubicBezTo>
                    <a:pt x="1354" y="1880"/>
                    <a:pt x="1805" y="1567"/>
                    <a:pt x="1805" y="940"/>
                  </a:cubicBezTo>
                  <a:cubicBezTo>
                    <a:pt x="1805" y="314"/>
                    <a:pt x="1354" y="1"/>
                    <a:pt x="903"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4"/>
            <p:cNvSpPr/>
            <p:nvPr/>
          </p:nvSpPr>
          <p:spPr>
            <a:xfrm>
              <a:off x="-11466175" y="12671400"/>
              <a:ext cx="74350" cy="76075"/>
            </a:xfrm>
            <a:custGeom>
              <a:rect b="b" l="l" r="r" t="t"/>
              <a:pathLst>
                <a:path extrusionOk="0" h="3043" w="2974">
                  <a:moveTo>
                    <a:pt x="1437" y="0"/>
                  </a:moveTo>
                  <a:cubicBezTo>
                    <a:pt x="719" y="0"/>
                    <a:pt x="0" y="702"/>
                    <a:pt x="50" y="1521"/>
                  </a:cubicBezTo>
                  <a:cubicBezTo>
                    <a:pt x="84" y="2356"/>
                    <a:pt x="668" y="3041"/>
                    <a:pt x="1437" y="3041"/>
                  </a:cubicBezTo>
                  <a:lnTo>
                    <a:pt x="1554" y="3041"/>
                  </a:lnTo>
                  <a:cubicBezTo>
                    <a:pt x="1570" y="3042"/>
                    <a:pt x="1586" y="3042"/>
                    <a:pt x="1601" y="3042"/>
                  </a:cubicBezTo>
                  <a:cubicBezTo>
                    <a:pt x="2288" y="3042"/>
                    <a:pt x="2973" y="2337"/>
                    <a:pt x="2941" y="1521"/>
                  </a:cubicBezTo>
                  <a:cubicBezTo>
                    <a:pt x="2907" y="685"/>
                    <a:pt x="2323" y="0"/>
                    <a:pt x="1554"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p4"/>
            <p:cNvSpPr/>
            <p:nvPr/>
          </p:nvSpPr>
          <p:spPr>
            <a:xfrm>
              <a:off x="-11464100" y="12822175"/>
              <a:ext cx="61850" cy="66875"/>
            </a:xfrm>
            <a:custGeom>
              <a:rect b="b" l="l" r="r" t="t"/>
              <a:pathLst>
                <a:path extrusionOk="0" h="2675" w="2474">
                  <a:moveTo>
                    <a:pt x="1237" y="1"/>
                  </a:moveTo>
                  <a:cubicBezTo>
                    <a:pt x="569" y="1"/>
                    <a:pt x="1" y="602"/>
                    <a:pt x="1" y="1338"/>
                  </a:cubicBezTo>
                  <a:cubicBezTo>
                    <a:pt x="1" y="2073"/>
                    <a:pt x="569" y="2674"/>
                    <a:pt x="1237" y="2674"/>
                  </a:cubicBezTo>
                  <a:cubicBezTo>
                    <a:pt x="1905" y="2674"/>
                    <a:pt x="2474" y="2073"/>
                    <a:pt x="2474" y="1338"/>
                  </a:cubicBezTo>
                  <a:cubicBezTo>
                    <a:pt x="2474" y="602"/>
                    <a:pt x="1905" y="1"/>
                    <a:pt x="1237"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4"/>
            <p:cNvSpPr/>
            <p:nvPr/>
          </p:nvSpPr>
          <p:spPr>
            <a:xfrm>
              <a:off x="-11558925" y="12583450"/>
              <a:ext cx="76050" cy="77575"/>
            </a:xfrm>
            <a:custGeom>
              <a:rect b="b" l="l" r="r" t="t"/>
              <a:pathLst>
                <a:path extrusionOk="0" h="3103" w="3042">
                  <a:moveTo>
                    <a:pt x="1818" y="1"/>
                  </a:moveTo>
                  <a:cubicBezTo>
                    <a:pt x="1704" y="1"/>
                    <a:pt x="1587" y="24"/>
                    <a:pt x="1471" y="76"/>
                  </a:cubicBezTo>
                  <a:cubicBezTo>
                    <a:pt x="1170" y="210"/>
                    <a:pt x="936" y="343"/>
                    <a:pt x="686" y="594"/>
                  </a:cubicBezTo>
                  <a:cubicBezTo>
                    <a:pt x="1" y="1329"/>
                    <a:pt x="268" y="2599"/>
                    <a:pt x="1120" y="2967"/>
                  </a:cubicBezTo>
                  <a:cubicBezTo>
                    <a:pt x="1320" y="3059"/>
                    <a:pt x="1515" y="3102"/>
                    <a:pt x="1699" y="3102"/>
                  </a:cubicBezTo>
                  <a:cubicBezTo>
                    <a:pt x="2413" y="3102"/>
                    <a:pt x="2972" y="2466"/>
                    <a:pt x="3025" y="1630"/>
                  </a:cubicBezTo>
                  <a:cubicBezTo>
                    <a:pt x="3042" y="1413"/>
                    <a:pt x="3025" y="1179"/>
                    <a:pt x="2942" y="962"/>
                  </a:cubicBezTo>
                  <a:cubicBezTo>
                    <a:pt x="2791" y="470"/>
                    <a:pt x="2329" y="1"/>
                    <a:pt x="1818" y="1"/>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4"/>
            <p:cNvSpPr/>
            <p:nvPr/>
          </p:nvSpPr>
          <p:spPr>
            <a:xfrm>
              <a:off x="-11554750" y="12433300"/>
              <a:ext cx="59350" cy="64775"/>
            </a:xfrm>
            <a:custGeom>
              <a:rect b="b" l="l" r="r" t="t"/>
              <a:pathLst>
                <a:path extrusionOk="0" h="2591" w="2374">
                  <a:moveTo>
                    <a:pt x="1187" y="0"/>
                  </a:moveTo>
                  <a:cubicBezTo>
                    <a:pt x="536" y="0"/>
                    <a:pt x="1" y="585"/>
                    <a:pt x="1" y="1287"/>
                  </a:cubicBezTo>
                  <a:cubicBezTo>
                    <a:pt x="1" y="1989"/>
                    <a:pt x="536" y="2590"/>
                    <a:pt x="1187" y="2590"/>
                  </a:cubicBezTo>
                  <a:cubicBezTo>
                    <a:pt x="1839" y="2590"/>
                    <a:pt x="2374" y="1989"/>
                    <a:pt x="2374" y="1287"/>
                  </a:cubicBezTo>
                  <a:cubicBezTo>
                    <a:pt x="2374" y="602"/>
                    <a:pt x="1839" y="0"/>
                    <a:pt x="1187" y="0"/>
                  </a:cubicBezTo>
                  <a:close/>
                </a:path>
              </a:pathLst>
            </a:custGeom>
            <a:solidFill>
              <a:srgbClr val="F9B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6" name="Google Shape;306;p4"/>
          <p:cNvGrpSpPr/>
          <p:nvPr/>
        </p:nvGrpSpPr>
        <p:grpSpPr>
          <a:xfrm>
            <a:off x="239951" y="2992976"/>
            <a:ext cx="816532" cy="2150525"/>
            <a:chOff x="239951" y="2992976"/>
            <a:chExt cx="816532" cy="2150525"/>
          </a:xfrm>
        </p:grpSpPr>
        <p:sp>
          <p:nvSpPr>
            <p:cNvPr id="307" name="Google Shape;307;p4"/>
            <p:cNvSpPr/>
            <p:nvPr/>
          </p:nvSpPr>
          <p:spPr>
            <a:xfrm flipH="1">
              <a:off x="531546" y="3396779"/>
              <a:ext cx="74850" cy="1746721"/>
            </a:xfrm>
            <a:custGeom>
              <a:rect b="b" l="l" r="r" t="t"/>
              <a:pathLst>
                <a:path extrusionOk="0" h="45532" w="2273">
                  <a:moveTo>
                    <a:pt x="1253" y="1"/>
                  </a:moveTo>
                  <a:lnTo>
                    <a:pt x="886" y="34"/>
                  </a:lnTo>
                  <a:cubicBezTo>
                    <a:pt x="886" y="34"/>
                    <a:pt x="886" y="101"/>
                    <a:pt x="902" y="184"/>
                  </a:cubicBezTo>
                  <a:cubicBezTo>
                    <a:pt x="919" y="368"/>
                    <a:pt x="952" y="769"/>
                    <a:pt x="1003" y="1321"/>
                  </a:cubicBezTo>
                  <a:cubicBezTo>
                    <a:pt x="1153" y="3058"/>
                    <a:pt x="1420" y="6400"/>
                    <a:pt x="1604" y="10727"/>
                  </a:cubicBezTo>
                  <a:lnTo>
                    <a:pt x="1671" y="12047"/>
                  </a:lnTo>
                  <a:cubicBezTo>
                    <a:pt x="1855" y="16776"/>
                    <a:pt x="1938" y="22524"/>
                    <a:pt x="1738" y="28472"/>
                  </a:cubicBezTo>
                  <a:cubicBezTo>
                    <a:pt x="1738" y="28723"/>
                    <a:pt x="1721" y="28956"/>
                    <a:pt x="1721" y="29207"/>
                  </a:cubicBezTo>
                  <a:cubicBezTo>
                    <a:pt x="1504" y="34236"/>
                    <a:pt x="1069" y="39399"/>
                    <a:pt x="267" y="44211"/>
                  </a:cubicBezTo>
                  <a:cubicBezTo>
                    <a:pt x="234" y="44495"/>
                    <a:pt x="167" y="44763"/>
                    <a:pt x="117" y="45063"/>
                  </a:cubicBezTo>
                  <a:cubicBezTo>
                    <a:pt x="67" y="45197"/>
                    <a:pt x="17" y="45347"/>
                    <a:pt x="0" y="45531"/>
                  </a:cubicBezTo>
                  <a:lnTo>
                    <a:pt x="368" y="45531"/>
                  </a:lnTo>
                  <a:cubicBezTo>
                    <a:pt x="852" y="42891"/>
                    <a:pt x="1236" y="40151"/>
                    <a:pt x="1504" y="37361"/>
                  </a:cubicBezTo>
                  <a:cubicBezTo>
                    <a:pt x="1520" y="37093"/>
                    <a:pt x="1537" y="36809"/>
                    <a:pt x="1587" y="36559"/>
                  </a:cubicBezTo>
                  <a:cubicBezTo>
                    <a:pt x="2122" y="30677"/>
                    <a:pt x="2272" y="24646"/>
                    <a:pt x="2206" y="19215"/>
                  </a:cubicBezTo>
                  <a:cubicBezTo>
                    <a:pt x="2206" y="18915"/>
                    <a:pt x="2206" y="18614"/>
                    <a:pt x="2189" y="18330"/>
                  </a:cubicBezTo>
                  <a:cubicBezTo>
                    <a:pt x="2089" y="10360"/>
                    <a:pt x="1587" y="3810"/>
                    <a:pt x="1353" y="1204"/>
                  </a:cubicBezTo>
                  <a:cubicBezTo>
                    <a:pt x="1320" y="635"/>
                    <a:pt x="1270" y="268"/>
                    <a:pt x="1253" y="101"/>
                  </a:cubicBezTo>
                  <a:lnTo>
                    <a:pt x="1253" y="1"/>
                  </a:ln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4"/>
            <p:cNvSpPr/>
            <p:nvPr/>
          </p:nvSpPr>
          <p:spPr>
            <a:xfrm flipH="1">
              <a:off x="544751" y="4202737"/>
              <a:ext cx="334009" cy="317718"/>
            </a:xfrm>
            <a:custGeom>
              <a:rect b="b" l="l" r="r" t="t"/>
              <a:pathLst>
                <a:path extrusionOk="0" h="8282" w="10143">
                  <a:moveTo>
                    <a:pt x="2216" y="1"/>
                  </a:moveTo>
                  <a:cubicBezTo>
                    <a:pt x="1999" y="1"/>
                    <a:pt x="1784" y="25"/>
                    <a:pt x="1571" y="78"/>
                  </a:cubicBezTo>
                  <a:cubicBezTo>
                    <a:pt x="1354" y="145"/>
                    <a:pt x="1187" y="195"/>
                    <a:pt x="1070" y="278"/>
                  </a:cubicBezTo>
                  <a:cubicBezTo>
                    <a:pt x="0" y="997"/>
                    <a:pt x="1989" y="2835"/>
                    <a:pt x="4361" y="4572"/>
                  </a:cubicBezTo>
                  <a:cubicBezTo>
                    <a:pt x="4411" y="4589"/>
                    <a:pt x="4428" y="4606"/>
                    <a:pt x="4445" y="4639"/>
                  </a:cubicBezTo>
                  <a:cubicBezTo>
                    <a:pt x="6684" y="6243"/>
                    <a:pt x="9223" y="7764"/>
                    <a:pt x="9942" y="8181"/>
                  </a:cubicBezTo>
                  <a:cubicBezTo>
                    <a:pt x="10059" y="8265"/>
                    <a:pt x="10126" y="8282"/>
                    <a:pt x="10126" y="8282"/>
                  </a:cubicBezTo>
                  <a:lnTo>
                    <a:pt x="10142" y="7897"/>
                  </a:lnTo>
                  <a:lnTo>
                    <a:pt x="10142" y="7780"/>
                  </a:lnTo>
                  <a:cubicBezTo>
                    <a:pt x="10142" y="7780"/>
                    <a:pt x="10092" y="7663"/>
                    <a:pt x="9959" y="7446"/>
                  </a:cubicBezTo>
                  <a:cubicBezTo>
                    <a:pt x="9374" y="6410"/>
                    <a:pt x="7469" y="3186"/>
                    <a:pt x="5247" y="1331"/>
                  </a:cubicBezTo>
                  <a:cubicBezTo>
                    <a:pt x="5213" y="1314"/>
                    <a:pt x="5180" y="1297"/>
                    <a:pt x="5163" y="1264"/>
                  </a:cubicBezTo>
                  <a:cubicBezTo>
                    <a:pt x="4963" y="1130"/>
                    <a:pt x="4779" y="980"/>
                    <a:pt x="4595" y="846"/>
                  </a:cubicBezTo>
                  <a:cubicBezTo>
                    <a:pt x="4578" y="830"/>
                    <a:pt x="4528" y="813"/>
                    <a:pt x="4495" y="779"/>
                  </a:cubicBezTo>
                  <a:cubicBezTo>
                    <a:pt x="3742" y="299"/>
                    <a:pt x="2970" y="1"/>
                    <a:pt x="2216"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4"/>
            <p:cNvSpPr/>
            <p:nvPr/>
          </p:nvSpPr>
          <p:spPr>
            <a:xfrm flipH="1">
              <a:off x="247656" y="3740507"/>
              <a:ext cx="292188" cy="397934"/>
            </a:xfrm>
            <a:custGeom>
              <a:rect b="b" l="l" r="r" t="t"/>
              <a:pathLst>
                <a:path extrusionOk="0" h="10373" w="8873">
                  <a:moveTo>
                    <a:pt x="7103" y="0"/>
                  </a:moveTo>
                  <a:cubicBezTo>
                    <a:pt x="5657" y="0"/>
                    <a:pt x="4193" y="1695"/>
                    <a:pt x="2975" y="3672"/>
                  </a:cubicBezTo>
                  <a:cubicBezTo>
                    <a:pt x="2941" y="3706"/>
                    <a:pt x="2925" y="3739"/>
                    <a:pt x="2908" y="3772"/>
                  </a:cubicBezTo>
                  <a:cubicBezTo>
                    <a:pt x="1588" y="5911"/>
                    <a:pt x="569" y="8351"/>
                    <a:pt x="185" y="9336"/>
                  </a:cubicBezTo>
                  <a:cubicBezTo>
                    <a:pt x="68" y="9637"/>
                    <a:pt x="1" y="9788"/>
                    <a:pt x="1" y="9788"/>
                  </a:cubicBezTo>
                  <a:lnTo>
                    <a:pt x="1" y="10372"/>
                  </a:lnTo>
                  <a:cubicBezTo>
                    <a:pt x="1" y="10372"/>
                    <a:pt x="68" y="10339"/>
                    <a:pt x="185" y="10222"/>
                  </a:cubicBezTo>
                  <a:cubicBezTo>
                    <a:pt x="1020" y="9587"/>
                    <a:pt x="4562" y="6797"/>
                    <a:pt x="6734" y="4290"/>
                  </a:cubicBezTo>
                  <a:lnTo>
                    <a:pt x="6784" y="4240"/>
                  </a:lnTo>
                  <a:cubicBezTo>
                    <a:pt x="6985" y="4006"/>
                    <a:pt x="7169" y="3789"/>
                    <a:pt x="7336" y="3589"/>
                  </a:cubicBezTo>
                  <a:cubicBezTo>
                    <a:pt x="7353" y="3572"/>
                    <a:pt x="7369" y="3522"/>
                    <a:pt x="7403" y="3505"/>
                  </a:cubicBezTo>
                  <a:cubicBezTo>
                    <a:pt x="8405" y="2202"/>
                    <a:pt x="8873" y="1066"/>
                    <a:pt x="8255" y="431"/>
                  </a:cubicBezTo>
                  <a:cubicBezTo>
                    <a:pt x="8155" y="331"/>
                    <a:pt x="8004" y="230"/>
                    <a:pt x="7820" y="147"/>
                  </a:cubicBezTo>
                  <a:cubicBezTo>
                    <a:pt x="7582" y="47"/>
                    <a:pt x="7343" y="0"/>
                    <a:pt x="7103"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4"/>
            <p:cNvSpPr/>
            <p:nvPr/>
          </p:nvSpPr>
          <p:spPr>
            <a:xfrm flipH="1">
              <a:off x="544751" y="3475422"/>
              <a:ext cx="377477" cy="386732"/>
            </a:xfrm>
            <a:custGeom>
              <a:rect b="b" l="l" r="r" t="t"/>
              <a:pathLst>
                <a:path extrusionOk="0" h="10081" w="11463">
                  <a:moveTo>
                    <a:pt x="2647" y="0"/>
                  </a:moveTo>
                  <a:cubicBezTo>
                    <a:pt x="2266" y="0"/>
                    <a:pt x="1910" y="111"/>
                    <a:pt x="1588" y="357"/>
                  </a:cubicBezTo>
                  <a:cubicBezTo>
                    <a:pt x="1554" y="390"/>
                    <a:pt x="1504" y="423"/>
                    <a:pt x="1487" y="474"/>
                  </a:cubicBezTo>
                  <a:cubicBezTo>
                    <a:pt x="0" y="1877"/>
                    <a:pt x="3008" y="4550"/>
                    <a:pt x="6099" y="6739"/>
                  </a:cubicBezTo>
                  <a:cubicBezTo>
                    <a:pt x="6116" y="6756"/>
                    <a:pt x="6166" y="6773"/>
                    <a:pt x="6182" y="6806"/>
                  </a:cubicBezTo>
                  <a:cubicBezTo>
                    <a:pt x="8355" y="8327"/>
                    <a:pt x="10543" y="9596"/>
                    <a:pt x="11212" y="9981"/>
                  </a:cubicBezTo>
                  <a:cubicBezTo>
                    <a:pt x="11345" y="10064"/>
                    <a:pt x="11429" y="10081"/>
                    <a:pt x="11429" y="10081"/>
                  </a:cubicBezTo>
                  <a:lnTo>
                    <a:pt x="11462" y="9329"/>
                  </a:lnTo>
                  <a:lnTo>
                    <a:pt x="11462" y="9145"/>
                  </a:lnTo>
                  <a:cubicBezTo>
                    <a:pt x="11462" y="9145"/>
                    <a:pt x="11362" y="8945"/>
                    <a:pt x="11178" y="8627"/>
                  </a:cubicBezTo>
                  <a:cubicBezTo>
                    <a:pt x="10577" y="7658"/>
                    <a:pt x="9106" y="5386"/>
                    <a:pt x="7436" y="3414"/>
                  </a:cubicBezTo>
                  <a:cubicBezTo>
                    <a:pt x="7419" y="3398"/>
                    <a:pt x="7402" y="3347"/>
                    <a:pt x="7352" y="3331"/>
                  </a:cubicBezTo>
                  <a:cubicBezTo>
                    <a:pt x="7152" y="3080"/>
                    <a:pt x="6934" y="2846"/>
                    <a:pt x="6700" y="2612"/>
                  </a:cubicBezTo>
                  <a:cubicBezTo>
                    <a:pt x="6684" y="2596"/>
                    <a:pt x="6667" y="2562"/>
                    <a:pt x="6617" y="2529"/>
                  </a:cubicBezTo>
                  <a:cubicBezTo>
                    <a:pt x="5273" y="1096"/>
                    <a:pt x="3842" y="0"/>
                    <a:pt x="2647"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4"/>
            <p:cNvSpPr/>
            <p:nvPr/>
          </p:nvSpPr>
          <p:spPr>
            <a:xfrm flipH="1">
              <a:off x="239951" y="4564687"/>
              <a:ext cx="324097" cy="268576"/>
            </a:xfrm>
            <a:custGeom>
              <a:rect b="b" l="l" r="r" t="t"/>
              <a:pathLst>
                <a:path extrusionOk="0" h="7001" w="9842">
                  <a:moveTo>
                    <a:pt x="8526" y="1"/>
                  </a:moveTo>
                  <a:cubicBezTo>
                    <a:pt x="7358" y="1"/>
                    <a:pt x="5683" y="1124"/>
                    <a:pt x="4128" y="2422"/>
                  </a:cubicBezTo>
                  <a:cubicBezTo>
                    <a:pt x="4077" y="2439"/>
                    <a:pt x="4061" y="2489"/>
                    <a:pt x="4011" y="2506"/>
                  </a:cubicBezTo>
                  <a:cubicBezTo>
                    <a:pt x="2323" y="3926"/>
                    <a:pt x="819" y="5547"/>
                    <a:pt x="285" y="6132"/>
                  </a:cubicBezTo>
                  <a:cubicBezTo>
                    <a:pt x="151" y="6282"/>
                    <a:pt x="67" y="6365"/>
                    <a:pt x="67" y="6365"/>
                  </a:cubicBezTo>
                  <a:lnTo>
                    <a:pt x="51" y="6599"/>
                  </a:lnTo>
                  <a:lnTo>
                    <a:pt x="1" y="7000"/>
                  </a:lnTo>
                  <a:cubicBezTo>
                    <a:pt x="1" y="7000"/>
                    <a:pt x="67" y="6984"/>
                    <a:pt x="201" y="6917"/>
                  </a:cubicBezTo>
                  <a:cubicBezTo>
                    <a:pt x="1070" y="6516"/>
                    <a:pt x="4729" y="4778"/>
                    <a:pt x="7219" y="3141"/>
                  </a:cubicBezTo>
                  <a:cubicBezTo>
                    <a:pt x="7252" y="3107"/>
                    <a:pt x="7269" y="3091"/>
                    <a:pt x="7319" y="3074"/>
                  </a:cubicBezTo>
                  <a:cubicBezTo>
                    <a:pt x="7586" y="2890"/>
                    <a:pt x="7837" y="2723"/>
                    <a:pt x="8071" y="2522"/>
                  </a:cubicBezTo>
                  <a:cubicBezTo>
                    <a:pt x="8088" y="2506"/>
                    <a:pt x="8138" y="2489"/>
                    <a:pt x="8154" y="2472"/>
                  </a:cubicBezTo>
                  <a:cubicBezTo>
                    <a:pt x="9224" y="1637"/>
                    <a:pt x="9842" y="885"/>
                    <a:pt x="9441" y="384"/>
                  </a:cubicBezTo>
                  <a:cubicBezTo>
                    <a:pt x="9407" y="317"/>
                    <a:pt x="9341" y="250"/>
                    <a:pt x="9257" y="200"/>
                  </a:cubicBezTo>
                  <a:cubicBezTo>
                    <a:pt x="9047" y="63"/>
                    <a:pt x="8800" y="1"/>
                    <a:pt x="8526"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4"/>
            <p:cNvSpPr/>
            <p:nvPr/>
          </p:nvSpPr>
          <p:spPr>
            <a:xfrm flipH="1">
              <a:off x="593191" y="4755771"/>
              <a:ext cx="463292" cy="372346"/>
            </a:xfrm>
            <a:custGeom>
              <a:rect b="b" l="l" r="r" t="t"/>
              <a:pathLst>
                <a:path extrusionOk="0" h="9706" w="14069">
                  <a:moveTo>
                    <a:pt x="2772" y="0"/>
                  </a:moveTo>
                  <a:cubicBezTo>
                    <a:pt x="2504" y="0"/>
                    <a:pt x="2248" y="37"/>
                    <a:pt x="2005" y="115"/>
                  </a:cubicBezTo>
                  <a:cubicBezTo>
                    <a:pt x="0" y="766"/>
                    <a:pt x="2975" y="3172"/>
                    <a:pt x="6433" y="5378"/>
                  </a:cubicBezTo>
                  <a:cubicBezTo>
                    <a:pt x="6483" y="5394"/>
                    <a:pt x="6533" y="5428"/>
                    <a:pt x="6567" y="5461"/>
                  </a:cubicBezTo>
                  <a:cubicBezTo>
                    <a:pt x="9591" y="7400"/>
                    <a:pt x="12983" y="9204"/>
                    <a:pt x="13768" y="9622"/>
                  </a:cubicBezTo>
                  <a:lnTo>
                    <a:pt x="13935" y="9705"/>
                  </a:lnTo>
                  <a:lnTo>
                    <a:pt x="13985" y="9471"/>
                  </a:lnTo>
                  <a:lnTo>
                    <a:pt x="14069" y="8953"/>
                  </a:lnTo>
                  <a:cubicBezTo>
                    <a:pt x="14069" y="8953"/>
                    <a:pt x="14002" y="8887"/>
                    <a:pt x="13902" y="8770"/>
                  </a:cubicBezTo>
                  <a:cubicBezTo>
                    <a:pt x="13267" y="7984"/>
                    <a:pt x="10828" y="5044"/>
                    <a:pt x="8154" y="2788"/>
                  </a:cubicBezTo>
                  <a:cubicBezTo>
                    <a:pt x="8137" y="2771"/>
                    <a:pt x="8087" y="2755"/>
                    <a:pt x="8071" y="2721"/>
                  </a:cubicBezTo>
                  <a:cubicBezTo>
                    <a:pt x="7803" y="2504"/>
                    <a:pt x="7503" y="2270"/>
                    <a:pt x="7235" y="2053"/>
                  </a:cubicBezTo>
                  <a:cubicBezTo>
                    <a:pt x="7218" y="2036"/>
                    <a:pt x="7168" y="2019"/>
                    <a:pt x="7152" y="2003"/>
                  </a:cubicBezTo>
                  <a:cubicBezTo>
                    <a:pt x="5617" y="841"/>
                    <a:pt x="4059" y="0"/>
                    <a:pt x="2772"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4"/>
            <p:cNvSpPr/>
            <p:nvPr/>
          </p:nvSpPr>
          <p:spPr>
            <a:xfrm flipH="1">
              <a:off x="359322" y="2996773"/>
              <a:ext cx="581610" cy="409021"/>
            </a:xfrm>
            <a:custGeom>
              <a:rect b="b" l="l" r="r" t="t"/>
              <a:pathLst>
                <a:path extrusionOk="0" h="10662" w="17662">
                  <a:moveTo>
                    <a:pt x="9203" y="0"/>
                  </a:moveTo>
                  <a:cubicBezTo>
                    <a:pt x="9188" y="0"/>
                    <a:pt x="9172" y="1"/>
                    <a:pt x="9156" y="1"/>
                  </a:cubicBezTo>
                  <a:cubicBezTo>
                    <a:pt x="6884" y="135"/>
                    <a:pt x="10777" y="9559"/>
                    <a:pt x="10777" y="9559"/>
                  </a:cubicBezTo>
                  <a:cubicBezTo>
                    <a:pt x="10777" y="9559"/>
                    <a:pt x="6320" y="1419"/>
                    <a:pt x="4477" y="1419"/>
                  </a:cubicBezTo>
                  <a:cubicBezTo>
                    <a:pt x="4425" y="1419"/>
                    <a:pt x="4375" y="1425"/>
                    <a:pt x="4328" y="1438"/>
                  </a:cubicBezTo>
                  <a:cubicBezTo>
                    <a:pt x="2590" y="1923"/>
                    <a:pt x="9825" y="9809"/>
                    <a:pt x="9825" y="9809"/>
                  </a:cubicBezTo>
                  <a:cubicBezTo>
                    <a:pt x="9825" y="9809"/>
                    <a:pt x="3761" y="4043"/>
                    <a:pt x="1757" y="4043"/>
                  </a:cubicBezTo>
                  <a:cubicBezTo>
                    <a:pt x="1585" y="4043"/>
                    <a:pt x="1443" y="4086"/>
                    <a:pt x="1337" y="4179"/>
                  </a:cubicBezTo>
                  <a:cubicBezTo>
                    <a:pt x="0" y="5348"/>
                    <a:pt x="10527" y="10661"/>
                    <a:pt x="10527" y="10661"/>
                  </a:cubicBezTo>
                  <a:lnTo>
                    <a:pt x="11897" y="10428"/>
                  </a:lnTo>
                  <a:cubicBezTo>
                    <a:pt x="11897" y="10428"/>
                    <a:pt x="17661" y="1372"/>
                    <a:pt x="15656" y="336"/>
                  </a:cubicBezTo>
                  <a:cubicBezTo>
                    <a:pt x="15558" y="284"/>
                    <a:pt x="15461" y="260"/>
                    <a:pt x="15365" y="260"/>
                  </a:cubicBezTo>
                  <a:cubicBezTo>
                    <a:pt x="13484" y="260"/>
                    <a:pt x="11897" y="9542"/>
                    <a:pt x="11897" y="9542"/>
                  </a:cubicBezTo>
                  <a:cubicBezTo>
                    <a:pt x="11897" y="9542"/>
                    <a:pt x="11435" y="0"/>
                    <a:pt x="9203" y="0"/>
                  </a:cubicBezTo>
                  <a:close/>
                </a:path>
              </a:pathLst>
            </a:custGeom>
            <a:solidFill>
              <a:srgbClr val="F56C6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4"/>
            <p:cNvSpPr/>
            <p:nvPr/>
          </p:nvSpPr>
          <p:spPr>
            <a:xfrm flipH="1">
              <a:off x="515048" y="2992976"/>
              <a:ext cx="30855" cy="25665"/>
            </a:xfrm>
            <a:custGeom>
              <a:rect b="b" l="l" r="r" t="t"/>
              <a:pathLst>
                <a:path extrusionOk="0" h="669" w="937">
                  <a:moveTo>
                    <a:pt x="452" y="0"/>
                  </a:moveTo>
                  <a:cubicBezTo>
                    <a:pt x="1" y="0"/>
                    <a:pt x="1" y="669"/>
                    <a:pt x="452" y="669"/>
                  </a:cubicBezTo>
                  <a:cubicBezTo>
                    <a:pt x="937" y="669"/>
                    <a:pt x="937" y="0"/>
                    <a:pt x="452"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4"/>
            <p:cNvSpPr/>
            <p:nvPr/>
          </p:nvSpPr>
          <p:spPr>
            <a:xfrm flipH="1">
              <a:off x="677360" y="3003218"/>
              <a:ext cx="33029" cy="26969"/>
            </a:xfrm>
            <a:custGeom>
              <a:rect b="b" l="l" r="r" t="t"/>
              <a:pathLst>
                <a:path extrusionOk="0" h="703" w="1003">
                  <a:moveTo>
                    <a:pt x="501" y="1"/>
                  </a:moveTo>
                  <a:cubicBezTo>
                    <a:pt x="0" y="1"/>
                    <a:pt x="0" y="702"/>
                    <a:pt x="501" y="702"/>
                  </a:cubicBezTo>
                  <a:cubicBezTo>
                    <a:pt x="1003" y="702"/>
                    <a:pt x="1003" y="1"/>
                    <a:pt x="501"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4"/>
            <p:cNvSpPr/>
            <p:nvPr/>
          </p:nvSpPr>
          <p:spPr>
            <a:xfrm flipH="1">
              <a:off x="867168" y="3098089"/>
              <a:ext cx="19297" cy="15422"/>
            </a:xfrm>
            <a:custGeom>
              <a:rect b="b" l="l" r="r" t="t"/>
              <a:pathLst>
                <a:path extrusionOk="0" h="402" w="586">
                  <a:moveTo>
                    <a:pt x="301" y="0"/>
                  </a:moveTo>
                  <a:cubicBezTo>
                    <a:pt x="0" y="0"/>
                    <a:pt x="0" y="401"/>
                    <a:pt x="301" y="401"/>
                  </a:cubicBezTo>
                  <a:cubicBezTo>
                    <a:pt x="585" y="401"/>
                    <a:pt x="585" y="17"/>
                    <a:pt x="301" y="0"/>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4"/>
            <p:cNvSpPr/>
            <p:nvPr/>
          </p:nvSpPr>
          <p:spPr>
            <a:xfrm flipH="1">
              <a:off x="540371" y="3385232"/>
              <a:ext cx="66025" cy="61994"/>
            </a:xfrm>
            <a:custGeom>
              <a:rect b="b" l="l" r="r" t="t"/>
              <a:pathLst>
                <a:path extrusionOk="0" h="1616" w="2005">
                  <a:moveTo>
                    <a:pt x="1905" y="1"/>
                  </a:moveTo>
                  <a:lnTo>
                    <a:pt x="0" y="318"/>
                  </a:lnTo>
                  <a:cubicBezTo>
                    <a:pt x="0" y="318"/>
                    <a:pt x="285" y="1616"/>
                    <a:pt x="987" y="1616"/>
                  </a:cubicBezTo>
                  <a:cubicBezTo>
                    <a:pt x="1045" y="1616"/>
                    <a:pt x="1106" y="1607"/>
                    <a:pt x="1170" y="1588"/>
                  </a:cubicBezTo>
                  <a:cubicBezTo>
                    <a:pt x="2005" y="1338"/>
                    <a:pt x="1905" y="1"/>
                    <a:pt x="1905" y="1"/>
                  </a:cubicBezTo>
                  <a:close/>
                </a:path>
              </a:pathLst>
            </a:custGeom>
            <a:solidFill>
              <a:srgbClr val="3B3F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4"/>
            <p:cNvSpPr/>
            <p:nvPr/>
          </p:nvSpPr>
          <p:spPr>
            <a:xfrm flipH="1">
              <a:off x="545311" y="3493568"/>
              <a:ext cx="327390" cy="337820"/>
            </a:xfrm>
            <a:custGeom>
              <a:rect b="b" l="l" r="r" t="t"/>
              <a:pathLst>
                <a:path extrusionOk="0" h="8806" w="9942">
                  <a:moveTo>
                    <a:pt x="0" y="1"/>
                  </a:moveTo>
                  <a:lnTo>
                    <a:pt x="0" y="1"/>
                  </a:lnTo>
                  <a:cubicBezTo>
                    <a:pt x="384" y="351"/>
                    <a:pt x="752" y="686"/>
                    <a:pt x="1103" y="1020"/>
                  </a:cubicBezTo>
                  <a:lnTo>
                    <a:pt x="2356" y="2156"/>
                  </a:lnTo>
                  <a:lnTo>
                    <a:pt x="4896" y="4378"/>
                  </a:lnTo>
                  <a:lnTo>
                    <a:pt x="6199" y="5531"/>
                  </a:lnTo>
                  <a:lnTo>
                    <a:pt x="6282" y="5598"/>
                  </a:lnTo>
                  <a:lnTo>
                    <a:pt x="7435" y="6600"/>
                  </a:lnTo>
                  <a:lnTo>
                    <a:pt x="8705" y="7703"/>
                  </a:lnTo>
                  <a:lnTo>
                    <a:pt x="9340" y="8255"/>
                  </a:lnTo>
                  <a:lnTo>
                    <a:pt x="9658" y="8522"/>
                  </a:lnTo>
                  <a:lnTo>
                    <a:pt x="9674" y="8539"/>
                  </a:lnTo>
                  <a:cubicBezTo>
                    <a:pt x="9758" y="8608"/>
                    <a:pt x="9829" y="8677"/>
                    <a:pt x="9899" y="8756"/>
                  </a:cubicBezTo>
                  <a:lnTo>
                    <a:pt x="9899" y="8756"/>
                  </a:lnTo>
                  <a:cubicBezTo>
                    <a:pt x="9825" y="8673"/>
                    <a:pt x="9744" y="8589"/>
                    <a:pt x="9674" y="8505"/>
                  </a:cubicBezTo>
                  <a:cubicBezTo>
                    <a:pt x="9574" y="8388"/>
                    <a:pt x="9457" y="8288"/>
                    <a:pt x="9357" y="8204"/>
                  </a:cubicBezTo>
                  <a:lnTo>
                    <a:pt x="8755" y="7620"/>
                  </a:lnTo>
                  <a:lnTo>
                    <a:pt x="7519" y="6467"/>
                  </a:lnTo>
                  <a:cubicBezTo>
                    <a:pt x="6834" y="5849"/>
                    <a:pt x="6149" y="5247"/>
                    <a:pt x="5447" y="4629"/>
                  </a:cubicBezTo>
                  <a:cubicBezTo>
                    <a:pt x="5430" y="4612"/>
                    <a:pt x="5414" y="4595"/>
                    <a:pt x="5364" y="4579"/>
                  </a:cubicBezTo>
                  <a:cubicBezTo>
                    <a:pt x="5247" y="4462"/>
                    <a:pt x="5113" y="4345"/>
                    <a:pt x="4996" y="4245"/>
                  </a:cubicBezTo>
                  <a:cubicBezTo>
                    <a:pt x="4912" y="4161"/>
                    <a:pt x="4812" y="4094"/>
                    <a:pt x="4729" y="4011"/>
                  </a:cubicBezTo>
                  <a:cubicBezTo>
                    <a:pt x="4695" y="3994"/>
                    <a:pt x="4662" y="3960"/>
                    <a:pt x="4645" y="3944"/>
                  </a:cubicBezTo>
                  <a:cubicBezTo>
                    <a:pt x="3910" y="3326"/>
                    <a:pt x="3175" y="2674"/>
                    <a:pt x="2423" y="2039"/>
                  </a:cubicBezTo>
                  <a:lnTo>
                    <a:pt x="1136" y="953"/>
                  </a:lnTo>
                  <a:cubicBezTo>
                    <a:pt x="802" y="619"/>
                    <a:pt x="418" y="318"/>
                    <a:pt x="0" y="1"/>
                  </a:cubicBezTo>
                  <a:close/>
                  <a:moveTo>
                    <a:pt x="9899" y="8756"/>
                  </a:moveTo>
                  <a:cubicBezTo>
                    <a:pt x="9914" y="8773"/>
                    <a:pt x="9928" y="8789"/>
                    <a:pt x="9942" y="8806"/>
                  </a:cubicBezTo>
                  <a:cubicBezTo>
                    <a:pt x="9927" y="8789"/>
                    <a:pt x="9913" y="8772"/>
                    <a:pt x="9899" y="8756"/>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4"/>
            <p:cNvSpPr/>
            <p:nvPr/>
          </p:nvSpPr>
          <p:spPr>
            <a:xfrm flipH="1">
              <a:off x="677360" y="3603170"/>
              <a:ext cx="18737" cy="71853"/>
            </a:xfrm>
            <a:custGeom>
              <a:rect b="b" l="l" r="r" t="t"/>
              <a:pathLst>
                <a:path extrusionOk="0" h="1873" w="569">
                  <a:moveTo>
                    <a:pt x="485" y="1"/>
                  </a:moveTo>
                  <a:lnTo>
                    <a:pt x="1" y="1738"/>
                  </a:lnTo>
                  <a:lnTo>
                    <a:pt x="1" y="1855"/>
                  </a:lnTo>
                  <a:lnTo>
                    <a:pt x="84" y="1872"/>
                  </a:lnTo>
                  <a:lnTo>
                    <a:pt x="117" y="1789"/>
                  </a:lnTo>
                  <a:lnTo>
                    <a:pt x="569" y="84"/>
                  </a:lnTo>
                  <a:cubicBezTo>
                    <a:pt x="552" y="68"/>
                    <a:pt x="535" y="17"/>
                    <a:pt x="485" y="1"/>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4"/>
            <p:cNvSpPr/>
            <p:nvPr/>
          </p:nvSpPr>
          <p:spPr>
            <a:xfrm flipH="1">
              <a:off x="699917" y="3573055"/>
              <a:ext cx="19824" cy="80139"/>
            </a:xfrm>
            <a:custGeom>
              <a:rect b="b" l="l" r="r" t="t"/>
              <a:pathLst>
                <a:path extrusionOk="0" h="2089" w="602">
                  <a:moveTo>
                    <a:pt x="518" y="0"/>
                  </a:moveTo>
                  <a:lnTo>
                    <a:pt x="33" y="1872"/>
                  </a:lnTo>
                  <a:lnTo>
                    <a:pt x="0" y="2056"/>
                  </a:lnTo>
                  <a:lnTo>
                    <a:pt x="84" y="2089"/>
                  </a:lnTo>
                  <a:lnTo>
                    <a:pt x="117" y="1955"/>
                  </a:lnTo>
                  <a:lnTo>
                    <a:pt x="602" y="84"/>
                  </a:lnTo>
                  <a:cubicBezTo>
                    <a:pt x="585" y="51"/>
                    <a:pt x="551" y="17"/>
                    <a:pt x="518" y="0"/>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4"/>
            <p:cNvSpPr/>
            <p:nvPr/>
          </p:nvSpPr>
          <p:spPr>
            <a:xfrm flipH="1">
              <a:off x="661949" y="3704715"/>
              <a:ext cx="59472" cy="31841"/>
            </a:xfrm>
            <a:custGeom>
              <a:rect b="b" l="l" r="r" t="t"/>
              <a:pathLst>
                <a:path extrusionOk="0" h="830" w="1806">
                  <a:moveTo>
                    <a:pt x="1786" y="0"/>
                  </a:moveTo>
                  <a:cubicBezTo>
                    <a:pt x="1769" y="0"/>
                    <a:pt x="1734" y="12"/>
                    <a:pt x="1638" y="44"/>
                  </a:cubicBezTo>
                  <a:cubicBezTo>
                    <a:pt x="1438" y="111"/>
                    <a:pt x="1003" y="294"/>
                    <a:pt x="1" y="762"/>
                  </a:cubicBezTo>
                  <a:cubicBezTo>
                    <a:pt x="18" y="779"/>
                    <a:pt x="68" y="796"/>
                    <a:pt x="84" y="829"/>
                  </a:cubicBezTo>
                  <a:cubicBezTo>
                    <a:pt x="686" y="545"/>
                    <a:pt x="1471" y="194"/>
                    <a:pt x="1688" y="111"/>
                  </a:cubicBezTo>
                  <a:cubicBezTo>
                    <a:pt x="1722" y="94"/>
                    <a:pt x="1739" y="94"/>
                    <a:pt x="1755" y="94"/>
                  </a:cubicBezTo>
                  <a:lnTo>
                    <a:pt x="1755" y="44"/>
                  </a:lnTo>
                  <a:lnTo>
                    <a:pt x="1805" y="10"/>
                  </a:lnTo>
                  <a:cubicBezTo>
                    <a:pt x="1799" y="4"/>
                    <a:pt x="1795" y="0"/>
                    <a:pt x="1786" y="0"/>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4"/>
            <p:cNvSpPr/>
            <p:nvPr/>
          </p:nvSpPr>
          <p:spPr>
            <a:xfrm flipH="1">
              <a:off x="268534" y="3757655"/>
              <a:ext cx="271310" cy="363485"/>
            </a:xfrm>
            <a:custGeom>
              <a:rect b="b" l="l" r="r" t="t"/>
              <a:pathLst>
                <a:path extrusionOk="0" h="9475" w="8239">
                  <a:moveTo>
                    <a:pt x="8238" y="0"/>
                  </a:moveTo>
                  <a:lnTo>
                    <a:pt x="8238" y="0"/>
                  </a:lnTo>
                  <a:cubicBezTo>
                    <a:pt x="7252" y="418"/>
                    <a:pt x="6367" y="1053"/>
                    <a:pt x="5581" y="1755"/>
                  </a:cubicBezTo>
                  <a:cubicBezTo>
                    <a:pt x="5180" y="2106"/>
                    <a:pt x="4813" y="2490"/>
                    <a:pt x="4445" y="2891"/>
                  </a:cubicBezTo>
                  <a:cubicBezTo>
                    <a:pt x="4094" y="3292"/>
                    <a:pt x="3743" y="3676"/>
                    <a:pt x="3409" y="4094"/>
                  </a:cubicBezTo>
                  <a:cubicBezTo>
                    <a:pt x="2741" y="4929"/>
                    <a:pt x="2139" y="5815"/>
                    <a:pt x="1571" y="6717"/>
                  </a:cubicBezTo>
                  <a:cubicBezTo>
                    <a:pt x="1003" y="7586"/>
                    <a:pt x="469" y="8522"/>
                    <a:pt x="1" y="9474"/>
                  </a:cubicBezTo>
                  <a:cubicBezTo>
                    <a:pt x="268" y="9006"/>
                    <a:pt x="552" y="8555"/>
                    <a:pt x="819" y="8104"/>
                  </a:cubicBezTo>
                  <a:cubicBezTo>
                    <a:pt x="1087" y="7653"/>
                    <a:pt x="1388" y="7219"/>
                    <a:pt x="1672" y="6767"/>
                  </a:cubicBezTo>
                  <a:cubicBezTo>
                    <a:pt x="2256" y="5899"/>
                    <a:pt x="2891" y="5013"/>
                    <a:pt x="3560" y="4194"/>
                  </a:cubicBezTo>
                  <a:cubicBezTo>
                    <a:pt x="4195" y="3359"/>
                    <a:pt x="4913" y="2574"/>
                    <a:pt x="5682" y="1872"/>
                  </a:cubicBezTo>
                  <a:cubicBezTo>
                    <a:pt x="6066" y="1488"/>
                    <a:pt x="6484" y="1153"/>
                    <a:pt x="6901" y="836"/>
                  </a:cubicBezTo>
                  <a:cubicBezTo>
                    <a:pt x="7319" y="535"/>
                    <a:pt x="7770" y="234"/>
                    <a:pt x="8238" y="0"/>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4"/>
            <p:cNvSpPr/>
            <p:nvPr/>
          </p:nvSpPr>
          <p:spPr>
            <a:xfrm flipH="1">
              <a:off x="297150" y="3842245"/>
              <a:ext cx="73236" cy="35946"/>
            </a:xfrm>
            <a:custGeom>
              <a:rect b="b" l="l" r="r" t="t"/>
              <a:pathLst>
                <a:path extrusionOk="0" h="937" w="2224">
                  <a:moveTo>
                    <a:pt x="18" y="1"/>
                  </a:moveTo>
                  <a:lnTo>
                    <a:pt x="1" y="101"/>
                  </a:lnTo>
                  <a:lnTo>
                    <a:pt x="51" y="118"/>
                  </a:lnTo>
                  <a:lnTo>
                    <a:pt x="2173" y="937"/>
                  </a:lnTo>
                  <a:cubicBezTo>
                    <a:pt x="2190" y="920"/>
                    <a:pt x="2207" y="870"/>
                    <a:pt x="2223" y="853"/>
                  </a:cubicBezTo>
                  <a:lnTo>
                    <a:pt x="118" y="34"/>
                  </a:lnTo>
                  <a:lnTo>
                    <a:pt x="18" y="1"/>
                  </a:ln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4"/>
            <p:cNvSpPr/>
            <p:nvPr/>
          </p:nvSpPr>
          <p:spPr>
            <a:xfrm flipH="1">
              <a:off x="316414" y="3864073"/>
              <a:ext cx="71557" cy="41700"/>
            </a:xfrm>
            <a:custGeom>
              <a:rect b="b" l="l" r="r" t="t"/>
              <a:pathLst>
                <a:path extrusionOk="0" h="1087" w="2173">
                  <a:moveTo>
                    <a:pt x="34" y="0"/>
                  </a:moveTo>
                  <a:lnTo>
                    <a:pt x="0" y="67"/>
                  </a:lnTo>
                  <a:cubicBezTo>
                    <a:pt x="0" y="67"/>
                    <a:pt x="50" y="84"/>
                    <a:pt x="67" y="117"/>
                  </a:cubicBezTo>
                  <a:cubicBezTo>
                    <a:pt x="368" y="251"/>
                    <a:pt x="1471" y="785"/>
                    <a:pt x="2122" y="1086"/>
                  </a:cubicBezTo>
                  <a:lnTo>
                    <a:pt x="2172" y="1036"/>
                  </a:lnTo>
                  <a:cubicBezTo>
                    <a:pt x="1638" y="785"/>
                    <a:pt x="735" y="334"/>
                    <a:pt x="134" y="50"/>
                  </a:cubicBezTo>
                  <a:cubicBezTo>
                    <a:pt x="84" y="33"/>
                    <a:pt x="67" y="33"/>
                    <a:pt x="34" y="0"/>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4"/>
            <p:cNvSpPr/>
            <p:nvPr/>
          </p:nvSpPr>
          <p:spPr>
            <a:xfrm flipH="1">
              <a:off x="429199" y="3881988"/>
              <a:ext cx="15444" cy="41700"/>
            </a:xfrm>
            <a:custGeom>
              <a:rect b="b" l="l" r="r" t="t"/>
              <a:pathLst>
                <a:path extrusionOk="0" h="1087" w="469">
                  <a:moveTo>
                    <a:pt x="34" y="1"/>
                  </a:moveTo>
                  <a:cubicBezTo>
                    <a:pt x="34" y="51"/>
                    <a:pt x="17" y="84"/>
                    <a:pt x="0" y="101"/>
                  </a:cubicBezTo>
                  <a:lnTo>
                    <a:pt x="368" y="1020"/>
                  </a:lnTo>
                  <a:lnTo>
                    <a:pt x="385" y="1087"/>
                  </a:lnTo>
                  <a:lnTo>
                    <a:pt x="468" y="1054"/>
                  </a:lnTo>
                  <a:lnTo>
                    <a:pt x="435" y="920"/>
                  </a:lnTo>
                  <a:lnTo>
                    <a:pt x="34" y="1"/>
                  </a:ln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4"/>
            <p:cNvSpPr/>
            <p:nvPr/>
          </p:nvSpPr>
          <p:spPr>
            <a:xfrm flipH="1">
              <a:off x="544751" y="4214016"/>
              <a:ext cx="299894" cy="291708"/>
            </a:xfrm>
            <a:custGeom>
              <a:rect b="b" l="l" r="r" t="t"/>
              <a:pathLst>
                <a:path extrusionOk="0" h="7604" w="9107">
                  <a:moveTo>
                    <a:pt x="0" y="1"/>
                  </a:moveTo>
                  <a:lnTo>
                    <a:pt x="702" y="302"/>
                  </a:lnTo>
                  <a:cubicBezTo>
                    <a:pt x="802" y="352"/>
                    <a:pt x="919" y="419"/>
                    <a:pt x="1036" y="469"/>
                  </a:cubicBezTo>
                  <a:lnTo>
                    <a:pt x="1370" y="669"/>
                  </a:lnTo>
                  <a:lnTo>
                    <a:pt x="1704" y="853"/>
                  </a:lnTo>
                  <a:lnTo>
                    <a:pt x="2005" y="1054"/>
                  </a:lnTo>
                  <a:cubicBezTo>
                    <a:pt x="2222" y="1204"/>
                    <a:pt x="2423" y="1338"/>
                    <a:pt x="2640" y="1471"/>
                  </a:cubicBezTo>
                  <a:cubicBezTo>
                    <a:pt x="3459" y="2039"/>
                    <a:pt x="4227" y="2691"/>
                    <a:pt x="4963" y="3343"/>
                  </a:cubicBezTo>
                  <a:cubicBezTo>
                    <a:pt x="5715" y="3978"/>
                    <a:pt x="6416" y="4696"/>
                    <a:pt x="7101" y="5398"/>
                  </a:cubicBezTo>
                  <a:cubicBezTo>
                    <a:pt x="7268" y="5565"/>
                    <a:pt x="7469" y="5765"/>
                    <a:pt x="7636" y="5949"/>
                  </a:cubicBezTo>
                  <a:cubicBezTo>
                    <a:pt x="7803" y="6133"/>
                    <a:pt x="7970" y="6300"/>
                    <a:pt x="8137" y="6484"/>
                  </a:cubicBezTo>
                  <a:cubicBezTo>
                    <a:pt x="8471" y="6851"/>
                    <a:pt x="8806" y="7219"/>
                    <a:pt x="9106" y="7603"/>
                  </a:cubicBezTo>
                  <a:cubicBezTo>
                    <a:pt x="8522" y="6785"/>
                    <a:pt x="7887" y="6033"/>
                    <a:pt x="7185" y="5298"/>
                  </a:cubicBezTo>
                  <a:cubicBezTo>
                    <a:pt x="7018" y="5114"/>
                    <a:pt x="6851" y="4930"/>
                    <a:pt x="6667" y="4763"/>
                  </a:cubicBezTo>
                  <a:cubicBezTo>
                    <a:pt x="6500" y="4562"/>
                    <a:pt x="6316" y="4395"/>
                    <a:pt x="6149" y="4211"/>
                  </a:cubicBezTo>
                  <a:lnTo>
                    <a:pt x="5598" y="3694"/>
                  </a:lnTo>
                  <a:lnTo>
                    <a:pt x="5063" y="3192"/>
                  </a:lnTo>
                  <a:cubicBezTo>
                    <a:pt x="4879" y="3025"/>
                    <a:pt x="4695" y="2858"/>
                    <a:pt x="4495" y="2708"/>
                  </a:cubicBezTo>
                  <a:cubicBezTo>
                    <a:pt x="4311" y="2541"/>
                    <a:pt x="4127" y="2390"/>
                    <a:pt x="3910" y="2223"/>
                  </a:cubicBezTo>
                  <a:cubicBezTo>
                    <a:pt x="3709" y="2089"/>
                    <a:pt x="3509" y="1906"/>
                    <a:pt x="3308" y="1772"/>
                  </a:cubicBezTo>
                  <a:cubicBezTo>
                    <a:pt x="3091" y="1622"/>
                    <a:pt x="2891" y="1471"/>
                    <a:pt x="2674" y="1354"/>
                  </a:cubicBezTo>
                  <a:cubicBezTo>
                    <a:pt x="1838" y="803"/>
                    <a:pt x="953" y="335"/>
                    <a:pt x="0" y="1"/>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4"/>
            <p:cNvSpPr/>
            <p:nvPr/>
          </p:nvSpPr>
          <p:spPr>
            <a:xfrm flipH="1">
              <a:off x="726887" y="4231969"/>
              <a:ext cx="3326" cy="59002"/>
            </a:xfrm>
            <a:custGeom>
              <a:rect b="b" l="l" r="r" t="t"/>
              <a:pathLst>
                <a:path extrusionOk="0" h="1538" w="101">
                  <a:moveTo>
                    <a:pt x="1" y="1"/>
                  </a:moveTo>
                  <a:lnTo>
                    <a:pt x="1" y="1538"/>
                  </a:lnTo>
                  <a:lnTo>
                    <a:pt x="101" y="1538"/>
                  </a:lnTo>
                  <a:lnTo>
                    <a:pt x="101" y="68"/>
                  </a:lnTo>
                  <a:cubicBezTo>
                    <a:pt x="67" y="51"/>
                    <a:pt x="17" y="34"/>
                    <a:pt x="1" y="1"/>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4"/>
            <p:cNvSpPr/>
            <p:nvPr/>
          </p:nvSpPr>
          <p:spPr>
            <a:xfrm flipH="1">
              <a:off x="705416" y="4251227"/>
              <a:ext cx="7179" cy="56431"/>
            </a:xfrm>
            <a:custGeom>
              <a:rect b="b" l="l" r="r" t="t"/>
              <a:pathLst>
                <a:path extrusionOk="0" h="1471" w="218">
                  <a:moveTo>
                    <a:pt x="134" y="0"/>
                  </a:moveTo>
                  <a:lnTo>
                    <a:pt x="34" y="1337"/>
                  </a:lnTo>
                  <a:lnTo>
                    <a:pt x="0" y="1470"/>
                  </a:lnTo>
                  <a:lnTo>
                    <a:pt x="117" y="1470"/>
                  </a:lnTo>
                  <a:lnTo>
                    <a:pt x="117" y="1404"/>
                  </a:lnTo>
                  <a:lnTo>
                    <a:pt x="217" y="67"/>
                  </a:lnTo>
                  <a:cubicBezTo>
                    <a:pt x="201" y="50"/>
                    <a:pt x="151" y="17"/>
                    <a:pt x="134" y="0"/>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4"/>
            <p:cNvSpPr/>
            <p:nvPr/>
          </p:nvSpPr>
          <p:spPr>
            <a:xfrm flipH="1">
              <a:off x="667448" y="4348630"/>
              <a:ext cx="67704" cy="32109"/>
            </a:xfrm>
            <a:custGeom>
              <a:rect b="b" l="l" r="r" t="t"/>
              <a:pathLst>
                <a:path extrusionOk="0" h="837" w="2056">
                  <a:moveTo>
                    <a:pt x="2005" y="1"/>
                  </a:moveTo>
                  <a:cubicBezTo>
                    <a:pt x="2005" y="1"/>
                    <a:pt x="1972" y="17"/>
                    <a:pt x="1905" y="34"/>
                  </a:cubicBezTo>
                  <a:cubicBezTo>
                    <a:pt x="1571" y="168"/>
                    <a:pt x="685" y="485"/>
                    <a:pt x="0" y="769"/>
                  </a:cubicBezTo>
                  <a:cubicBezTo>
                    <a:pt x="50" y="786"/>
                    <a:pt x="67" y="803"/>
                    <a:pt x="84" y="836"/>
                  </a:cubicBezTo>
                  <a:cubicBezTo>
                    <a:pt x="585" y="636"/>
                    <a:pt x="1654" y="218"/>
                    <a:pt x="1972" y="118"/>
                  </a:cubicBezTo>
                  <a:cubicBezTo>
                    <a:pt x="2005" y="101"/>
                    <a:pt x="2022" y="101"/>
                    <a:pt x="2055" y="84"/>
                  </a:cubicBezTo>
                  <a:lnTo>
                    <a:pt x="2005" y="1"/>
                  </a:ln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4"/>
            <p:cNvSpPr/>
            <p:nvPr/>
          </p:nvSpPr>
          <p:spPr>
            <a:xfrm flipH="1">
              <a:off x="597011" y="4771691"/>
              <a:ext cx="402240" cy="347449"/>
            </a:xfrm>
            <a:custGeom>
              <a:rect b="b" l="l" r="r" t="t"/>
              <a:pathLst>
                <a:path extrusionOk="0" h="9057" w="12215">
                  <a:moveTo>
                    <a:pt x="0" y="0"/>
                  </a:moveTo>
                  <a:lnTo>
                    <a:pt x="0" y="0"/>
                  </a:lnTo>
                  <a:cubicBezTo>
                    <a:pt x="551" y="318"/>
                    <a:pt x="1103" y="619"/>
                    <a:pt x="1638" y="969"/>
                  </a:cubicBezTo>
                  <a:cubicBezTo>
                    <a:pt x="2172" y="1304"/>
                    <a:pt x="2690" y="1638"/>
                    <a:pt x="3242" y="1989"/>
                  </a:cubicBezTo>
                  <a:cubicBezTo>
                    <a:pt x="4277" y="2707"/>
                    <a:pt x="5330" y="3442"/>
                    <a:pt x="6333" y="4211"/>
                  </a:cubicBezTo>
                  <a:cubicBezTo>
                    <a:pt x="7352" y="4963"/>
                    <a:pt x="8338" y="5748"/>
                    <a:pt x="9323" y="6567"/>
                  </a:cubicBezTo>
                  <a:cubicBezTo>
                    <a:pt x="9791" y="6968"/>
                    <a:pt x="10293" y="7386"/>
                    <a:pt x="10777" y="7803"/>
                  </a:cubicBezTo>
                  <a:cubicBezTo>
                    <a:pt x="11278" y="8204"/>
                    <a:pt x="11763" y="8622"/>
                    <a:pt x="12214" y="9056"/>
                  </a:cubicBezTo>
                  <a:cubicBezTo>
                    <a:pt x="11328" y="8154"/>
                    <a:pt x="10376" y="7302"/>
                    <a:pt x="9424" y="6467"/>
                  </a:cubicBezTo>
                  <a:cubicBezTo>
                    <a:pt x="8455" y="5631"/>
                    <a:pt x="7452" y="4829"/>
                    <a:pt x="6450" y="4061"/>
                  </a:cubicBezTo>
                  <a:cubicBezTo>
                    <a:pt x="5430" y="3292"/>
                    <a:pt x="4394" y="2557"/>
                    <a:pt x="3325" y="1872"/>
                  </a:cubicBezTo>
                  <a:cubicBezTo>
                    <a:pt x="2256" y="1187"/>
                    <a:pt x="1153" y="552"/>
                    <a:pt x="0" y="0"/>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4"/>
            <p:cNvSpPr/>
            <p:nvPr/>
          </p:nvSpPr>
          <p:spPr>
            <a:xfrm flipH="1">
              <a:off x="818761" y="4831307"/>
              <a:ext cx="6652" cy="68592"/>
            </a:xfrm>
            <a:custGeom>
              <a:rect b="b" l="l" r="r" t="t"/>
              <a:pathLst>
                <a:path extrusionOk="0" h="1788" w="202">
                  <a:moveTo>
                    <a:pt x="118" y="0"/>
                  </a:moveTo>
                  <a:lnTo>
                    <a:pt x="1" y="1654"/>
                  </a:lnTo>
                  <a:lnTo>
                    <a:pt x="1" y="1788"/>
                  </a:lnTo>
                  <a:lnTo>
                    <a:pt x="85" y="1788"/>
                  </a:lnTo>
                  <a:lnTo>
                    <a:pt x="85" y="1721"/>
                  </a:lnTo>
                  <a:lnTo>
                    <a:pt x="201" y="67"/>
                  </a:lnTo>
                  <a:cubicBezTo>
                    <a:pt x="185" y="50"/>
                    <a:pt x="135" y="17"/>
                    <a:pt x="118" y="0"/>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4"/>
            <p:cNvSpPr/>
            <p:nvPr/>
          </p:nvSpPr>
          <p:spPr>
            <a:xfrm flipH="1">
              <a:off x="787412" y="4860155"/>
              <a:ext cx="10472" cy="66060"/>
            </a:xfrm>
            <a:custGeom>
              <a:rect b="b" l="l" r="r" t="t"/>
              <a:pathLst>
                <a:path extrusionOk="0" h="1722" w="318">
                  <a:moveTo>
                    <a:pt x="234" y="0"/>
                  </a:moveTo>
                  <a:lnTo>
                    <a:pt x="51" y="1537"/>
                  </a:lnTo>
                  <a:lnTo>
                    <a:pt x="0" y="1704"/>
                  </a:lnTo>
                  <a:lnTo>
                    <a:pt x="117" y="1721"/>
                  </a:lnTo>
                  <a:lnTo>
                    <a:pt x="134" y="1587"/>
                  </a:lnTo>
                  <a:lnTo>
                    <a:pt x="318" y="67"/>
                  </a:lnTo>
                  <a:cubicBezTo>
                    <a:pt x="301" y="50"/>
                    <a:pt x="251" y="34"/>
                    <a:pt x="234" y="0"/>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4"/>
            <p:cNvSpPr/>
            <p:nvPr/>
          </p:nvSpPr>
          <p:spPr>
            <a:xfrm flipH="1">
              <a:off x="767588" y="4946663"/>
              <a:ext cx="77056" cy="18644"/>
            </a:xfrm>
            <a:custGeom>
              <a:rect b="b" l="l" r="r" t="t"/>
              <a:pathLst>
                <a:path extrusionOk="0" h="486" w="2340">
                  <a:moveTo>
                    <a:pt x="2323" y="1"/>
                  </a:moveTo>
                  <a:lnTo>
                    <a:pt x="2156" y="34"/>
                  </a:lnTo>
                  <a:lnTo>
                    <a:pt x="0" y="402"/>
                  </a:lnTo>
                  <a:cubicBezTo>
                    <a:pt x="50" y="418"/>
                    <a:pt x="100" y="452"/>
                    <a:pt x="134" y="485"/>
                  </a:cubicBezTo>
                  <a:lnTo>
                    <a:pt x="2256" y="118"/>
                  </a:lnTo>
                  <a:lnTo>
                    <a:pt x="2339" y="84"/>
                  </a:lnTo>
                  <a:lnTo>
                    <a:pt x="2323" y="1"/>
                  </a:ln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4"/>
            <p:cNvSpPr/>
            <p:nvPr/>
          </p:nvSpPr>
          <p:spPr>
            <a:xfrm flipH="1">
              <a:off x="251509" y="4578114"/>
              <a:ext cx="312539" cy="239766"/>
            </a:xfrm>
            <a:custGeom>
              <a:rect b="b" l="l" r="r" t="t"/>
              <a:pathLst>
                <a:path extrusionOk="0" h="6250" w="9491">
                  <a:moveTo>
                    <a:pt x="9491" y="0"/>
                  </a:moveTo>
                  <a:lnTo>
                    <a:pt x="9491" y="0"/>
                  </a:lnTo>
                  <a:cubicBezTo>
                    <a:pt x="8555" y="218"/>
                    <a:pt x="7720" y="669"/>
                    <a:pt x="6884" y="1137"/>
                  </a:cubicBezTo>
                  <a:cubicBezTo>
                    <a:pt x="6066" y="1621"/>
                    <a:pt x="5264" y="2156"/>
                    <a:pt x="4495" y="2707"/>
                  </a:cubicBezTo>
                  <a:cubicBezTo>
                    <a:pt x="3727" y="3259"/>
                    <a:pt x="2975" y="3827"/>
                    <a:pt x="2223" y="4411"/>
                  </a:cubicBezTo>
                  <a:cubicBezTo>
                    <a:pt x="1839" y="4712"/>
                    <a:pt x="1488" y="5013"/>
                    <a:pt x="1120" y="5314"/>
                  </a:cubicBezTo>
                  <a:lnTo>
                    <a:pt x="1" y="6249"/>
                  </a:lnTo>
                  <a:lnTo>
                    <a:pt x="2290" y="4545"/>
                  </a:lnTo>
                  <a:cubicBezTo>
                    <a:pt x="3042" y="3977"/>
                    <a:pt x="3810" y="3409"/>
                    <a:pt x="4579" y="2874"/>
                  </a:cubicBezTo>
                  <a:cubicBezTo>
                    <a:pt x="5364" y="2306"/>
                    <a:pt x="6133" y="1788"/>
                    <a:pt x="6935" y="1287"/>
                  </a:cubicBezTo>
                  <a:lnTo>
                    <a:pt x="7553" y="903"/>
                  </a:lnTo>
                  <a:cubicBezTo>
                    <a:pt x="7753" y="786"/>
                    <a:pt x="7971" y="669"/>
                    <a:pt x="8171" y="568"/>
                  </a:cubicBezTo>
                  <a:cubicBezTo>
                    <a:pt x="8388" y="451"/>
                    <a:pt x="8589" y="368"/>
                    <a:pt x="8823" y="251"/>
                  </a:cubicBezTo>
                  <a:cubicBezTo>
                    <a:pt x="8923" y="201"/>
                    <a:pt x="9023" y="167"/>
                    <a:pt x="9157" y="134"/>
                  </a:cubicBezTo>
                  <a:lnTo>
                    <a:pt x="9491" y="0"/>
                  </a:ln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4"/>
            <p:cNvSpPr/>
            <p:nvPr/>
          </p:nvSpPr>
          <p:spPr>
            <a:xfrm flipH="1">
              <a:off x="295504" y="4635159"/>
              <a:ext cx="59472" cy="26317"/>
            </a:xfrm>
            <a:custGeom>
              <a:rect b="b" l="l" r="r" t="t"/>
              <a:pathLst>
                <a:path extrusionOk="0" h="686" w="1806">
                  <a:moveTo>
                    <a:pt x="51" y="0"/>
                  </a:moveTo>
                  <a:lnTo>
                    <a:pt x="1" y="84"/>
                  </a:lnTo>
                  <a:cubicBezTo>
                    <a:pt x="34" y="84"/>
                    <a:pt x="51" y="101"/>
                    <a:pt x="68" y="101"/>
                  </a:cubicBezTo>
                  <a:cubicBezTo>
                    <a:pt x="552" y="268"/>
                    <a:pt x="1204" y="518"/>
                    <a:pt x="1722" y="685"/>
                  </a:cubicBezTo>
                  <a:cubicBezTo>
                    <a:pt x="1739" y="669"/>
                    <a:pt x="1789" y="652"/>
                    <a:pt x="1805" y="635"/>
                  </a:cubicBezTo>
                  <a:cubicBezTo>
                    <a:pt x="1321" y="452"/>
                    <a:pt x="703" y="234"/>
                    <a:pt x="168" y="34"/>
                  </a:cubicBezTo>
                  <a:cubicBezTo>
                    <a:pt x="134" y="17"/>
                    <a:pt x="84" y="0"/>
                    <a:pt x="51" y="0"/>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4"/>
            <p:cNvSpPr/>
            <p:nvPr/>
          </p:nvSpPr>
          <p:spPr>
            <a:xfrm flipH="1">
              <a:off x="322473" y="4656949"/>
              <a:ext cx="60558" cy="27583"/>
            </a:xfrm>
            <a:custGeom>
              <a:rect b="b" l="l" r="r" t="t"/>
              <a:pathLst>
                <a:path extrusionOk="0" h="719" w="1839">
                  <a:moveTo>
                    <a:pt x="68" y="1"/>
                  </a:moveTo>
                  <a:lnTo>
                    <a:pt x="1" y="84"/>
                  </a:lnTo>
                  <a:lnTo>
                    <a:pt x="84" y="101"/>
                  </a:lnTo>
                  <a:lnTo>
                    <a:pt x="1738" y="719"/>
                  </a:lnTo>
                  <a:cubicBezTo>
                    <a:pt x="1788" y="702"/>
                    <a:pt x="1805" y="686"/>
                    <a:pt x="1839" y="669"/>
                  </a:cubicBezTo>
                  <a:lnTo>
                    <a:pt x="184" y="34"/>
                  </a:lnTo>
                  <a:lnTo>
                    <a:pt x="68" y="1"/>
                  </a:ln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4"/>
            <p:cNvSpPr/>
            <p:nvPr/>
          </p:nvSpPr>
          <p:spPr>
            <a:xfrm flipH="1">
              <a:off x="428113" y="4656949"/>
              <a:ext cx="4972" cy="41700"/>
            </a:xfrm>
            <a:custGeom>
              <a:rect b="b" l="l" r="r" t="t"/>
              <a:pathLst>
                <a:path extrusionOk="0" h="1087" w="151">
                  <a:moveTo>
                    <a:pt x="151" y="1"/>
                  </a:moveTo>
                  <a:cubicBezTo>
                    <a:pt x="100" y="17"/>
                    <a:pt x="84" y="67"/>
                    <a:pt x="34" y="84"/>
                  </a:cubicBezTo>
                  <a:lnTo>
                    <a:pt x="0" y="1003"/>
                  </a:lnTo>
                  <a:lnTo>
                    <a:pt x="0" y="1087"/>
                  </a:lnTo>
                  <a:lnTo>
                    <a:pt x="100" y="1087"/>
                  </a:lnTo>
                  <a:lnTo>
                    <a:pt x="100" y="936"/>
                  </a:lnTo>
                  <a:lnTo>
                    <a:pt x="151" y="1"/>
                  </a:ln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38" name="Google Shape;338;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a:lvl1pPr>
            <a:lvl2pPr lvl="1" rtl="0">
              <a:lnSpc>
                <a:spcPct val="100000"/>
              </a:lnSpc>
              <a:spcBef>
                <a:spcPts val="0"/>
              </a:spcBef>
              <a:spcAft>
                <a:spcPts val="0"/>
              </a:spcAft>
              <a:buNone/>
              <a:defRPr>
                <a:latin typeface="Lato"/>
                <a:ea typeface="Lato"/>
                <a:cs typeface="Lato"/>
                <a:sym typeface="Lato"/>
              </a:defRPr>
            </a:lvl2pPr>
            <a:lvl3pPr lvl="2" rtl="0">
              <a:lnSpc>
                <a:spcPct val="100000"/>
              </a:lnSpc>
              <a:spcBef>
                <a:spcPts val="0"/>
              </a:spcBef>
              <a:spcAft>
                <a:spcPts val="0"/>
              </a:spcAft>
              <a:buNone/>
              <a:defRPr>
                <a:latin typeface="Lato"/>
                <a:ea typeface="Lato"/>
                <a:cs typeface="Lato"/>
                <a:sym typeface="Lato"/>
              </a:defRPr>
            </a:lvl3pPr>
            <a:lvl4pPr lvl="3" rtl="0">
              <a:lnSpc>
                <a:spcPct val="100000"/>
              </a:lnSpc>
              <a:spcBef>
                <a:spcPts val="0"/>
              </a:spcBef>
              <a:spcAft>
                <a:spcPts val="0"/>
              </a:spcAft>
              <a:buNone/>
              <a:defRPr>
                <a:latin typeface="Lato"/>
                <a:ea typeface="Lato"/>
                <a:cs typeface="Lato"/>
                <a:sym typeface="Lato"/>
              </a:defRPr>
            </a:lvl4pPr>
            <a:lvl5pPr lvl="4" rtl="0">
              <a:lnSpc>
                <a:spcPct val="100000"/>
              </a:lnSpc>
              <a:spcBef>
                <a:spcPts val="0"/>
              </a:spcBef>
              <a:spcAft>
                <a:spcPts val="0"/>
              </a:spcAft>
              <a:buNone/>
              <a:defRPr>
                <a:latin typeface="Lato"/>
                <a:ea typeface="Lato"/>
                <a:cs typeface="Lato"/>
                <a:sym typeface="Lato"/>
              </a:defRPr>
            </a:lvl5pPr>
            <a:lvl6pPr lvl="5" rtl="0">
              <a:lnSpc>
                <a:spcPct val="100000"/>
              </a:lnSpc>
              <a:spcBef>
                <a:spcPts val="0"/>
              </a:spcBef>
              <a:spcAft>
                <a:spcPts val="0"/>
              </a:spcAft>
              <a:buNone/>
              <a:defRPr>
                <a:latin typeface="Lato"/>
                <a:ea typeface="Lato"/>
                <a:cs typeface="Lato"/>
                <a:sym typeface="Lato"/>
              </a:defRPr>
            </a:lvl6pPr>
            <a:lvl7pPr lvl="6" rtl="0">
              <a:lnSpc>
                <a:spcPct val="100000"/>
              </a:lnSpc>
              <a:spcBef>
                <a:spcPts val="0"/>
              </a:spcBef>
              <a:spcAft>
                <a:spcPts val="0"/>
              </a:spcAft>
              <a:buNone/>
              <a:defRPr>
                <a:latin typeface="Lato"/>
                <a:ea typeface="Lato"/>
                <a:cs typeface="Lato"/>
                <a:sym typeface="Lato"/>
              </a:defRPr>
            </a:lvl7pPr>
            <a:lvl8pPr lvl="7" rtl="0">
              <a:lnSpc>
                <a:spcPct val="100000"/>
              </a:lnSpc>
              <a:spcBef>
                <a:spcPts val="0"/>
              </a:spcBef>
              <a:spcAft>
                <a:spcPts val="0"/>
              </a:spcAft>
              <a:buNone/>
              <a:defRPr>
                <a:latin typeface="Lato"/>
                <a:ea typeface="Lato"/>
                <a:cs typeface="Lato"/>
                <a:sym typeface="Lato"/>
              </a:defRPr>
            </a:lvl8pPr>
            <a:lvl9pPr lvl="8" rtl="0">
              <a:lnSpc>
                <a:spcPct val="100000"/>
              </a:lnSpc>
              <a:spcBef>
                <a:spcPts val="0"/>
              </a:spcBef>
              <a:spcAft>
                <a:spcPts val="0"/>
              </a:spcAft>
              <a:buNone/>
              <a:defRPr>
                <a:latin typeface="Lato"/>
                <a:ea typeface="Lato"/>
                <a:cs typeface="Lato"/>
                <a:sym typeface="Lato"/>
              </a:defRPr>
            </a:lvl9pPr>
          </a:lstStyle>
          <a:p/>
        </p:txBody>
      </p:sp>
      <p:sp>
        <p:nvSpPr>
          <p:cNvPr id="339" name="Google Shape;339;p4"/>
          <p:cNvSpPr txBox="1"/>
          <p:nvPr>
            <p:ph idx="1" type="subTitle"/>
          </p:nvPr>
        </p:nvSpPr>
        <p:spPr>
          <a:xfrm>
            <a:off x="2564550" y="1762125"/>
            <a:ext cx="4014900" cy="1920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lvl1pPr>
            <a:lvl2pPr lvl="1" rtl="0">
              <a:lnSpc>
                <a:spcPct val="100000"/>
              </a:lnSpc>
              <a:spcBef>
                <a:spcPts val="1600"/>
              </a:spcBef>
              <a:spcAft>
                <a:spcPts val="0"/>
              </a:spcAft>
              <a:buNone/>
              <a:defRPr sz="1600"/>
            </a:lvl2pPr>
            <a:lvl3pPr lvl="2" rtl="0">
              <a:lnSpc>
                <a:spcPct val="100000"/>
              </a:lnSpc>
              <a:spcBef>
                <a:spcPts val="1600"/>
              </a:spcBef>
              <a:spcAft>
                <a:spcPts val="0"/>
              </a:spcAft>
              <a:buNone/>
              <a:defRPr sz="1600"/>
            </a:lvl3pPr>
            <a:lvl4pPr lvl="3" rtl="0">
              <a:lnSpc>
                <a:spcPct val="100000"/>
              </a:lnSpc>
              <a:spcBef>
                <a:spcPts val="1600"/>
              </a:spcBef>
              <a:spcAft>
                <a:spcPts val="0"/>
              </a:spcAft>
              <a:buNone/>
              <a:defRPr sz="1600"/>
            </a:lvl4pPr>
            <a:lvl5pPr lvl="4" rtl="0">
              <a:lnSpc>
                <a:spcPct val="100000"/>
              </a:lnSpc>
              <a:spcBef>
                <a:spcPts val="1600"/>
              </a:spcBef>
              <a:spcAft>
                <a:spcPts val="0"/>
              </a:spcAft>
              <a:buNone/>
              <a:defRPr sz="1600"/>
            </a:lvl5pPr>
            <a:lvl6pPr lvl="5" rtl="0">
              <a:lnSpc>
                <a:spcPct val="100000"/>
              </a:lnSpc>
              <a:spcBef>
                <a:spcPts val="1600"/>
              </a:spcBef>
              <a:spcAft>
                <a:spcPts val="0"/>
              </a:spcAft>
              <a:buNone/>
              <a:defRPr sz="1600"/>
            </a:lvl6pPr>
            <a:lvl7pPr lvl="6" rtl="0">
              <a:lnSpc>
                <a:spcPct val="100000"/>
              </a:lnSpc>
              <a:spcBef>
                <a:spcPts val="1600"/>
              </a:spcBef>
              <a:spcAft>
                <a:spcPts val="0"/>
              </a:spcAft>
              <a:buNone/>
              <a:defRPr sz="1600"/>
            </a:lvl7pPr>
            <a:lvl8pPr lvl="7" rtl="0">
              <a:lnSpc>
                <a:spcPct val="100000"/>
              </a:lnSpc>
              <a:spcBef>
                <a:spcPts val="1600"/>
              </a:spcBef>
              <a:spcAft>
                <a:spcPts val="0"/>
              </a:spcAft>
              <a:buNone/>
              <a:defRPr sz="1600"/>
            </a:lvl8pPr>
            <a:lvl9pPr lvl="8" rtl="0">
              <a:lnSpc>
                <a:spcPct val="100000"/>
              </a:lnSpc>
              <a:spcBef>
                <a:spcPts val="1600"/>
              </a:spcBef>
              <a:spcAft>
                <a:spcPts val="1600"/>
              </a:spcAft>
              <a:buNone/>
              <a:defRPr sz="16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solidFill>
          <a:schemeClr val="accent6"/>
        </a:solidFill>
      </p:bgPr>
    </p:bg>
    <p:spTree>
      <p:nvGrpSpPr>
        <p:cNvPr id="340" name="Shape 340"/>
        <p:cNvGrpSpPr/>
        <p:nvPr/>
      </p:nvGrpSpPr>
      <p:grpSpPr>
        <a:xfrm>
          <a:off x="0" y="0"/>
          <a:ext cx="0" cy="0"/>
          <a:chOff x="0" y="0"/>
          <a:chExt cx="0" cy="0"/>
        </a:xfrm>
      </p:grpSpPr>
      <p:grpSp>
        <p:nvGrpSpPr>
          <p:cNvPr id="341" name="Google Shape;341;p5"/>
          <p:cNvGrpSpPr/>
          <p:nvPr/>
        </p:nvGrpSpPr>
        <p:grpSpPr>
          <a:xfrm>
            <a:off x="3442744" y="-1682254"/>
            <a:ext cx="6437075" cy="8259900"/>
            <a:chOff x="3442744" y="-1682254"/>
            <a:chExt cx="6437075" cy="8259900"/>
          </a:xfrm>
        </p:grpSpPr>
        <p:sp>
          <p:nvSpPr>
            <p:cNvPr id="342" name="Google Shape;342;p5"/>
            <p:cNvSpPr/>
            <p:nvPr/>
          </p:nvSpPr>
          <p:spPr>
            <a:xfrm rot="-6037928">
              <a:off x="2925539" y="-36519"/>
              <a:ext cx="7471482" cy="4968432"/>
            </a:xfrm>
            <a:custGeom>
              <a:rect b="b" l="l" r="r" t="t"/>
              <a:pathLst>
                <a:path extrusionOk="0" h="130443" w="196159">
                  <a:moveTo>
                    <a:pt x="72740" y="1"/>
                  </a:moveTo>
                  <a:cubicBezTo>
                    <a:pt x="52737" y="1"/>
                    <a:pt x="30806" y="9690"/>
                    <a:pt x="17678" y="29627"/>
                  </a:cubicBezTo>
                  <a:cubicBezTo>
                    <a:pt x="0" y="56461"/>
                    <a:pt x="4462" y="79786"/>
                    <a:pt x="24930" y="103412"/>
                  </a:cubicBezTo>
                  <a:cubicBezTo>
                    <a:pt x="41321" y="122376"/>
                    <a:pt x="66968" y="128091"/>
                    <a:pt x="90895" y="129945"/>
                  </a:cubicBezTo>
                  <a:cubicBezTo>
                    <a:pt x="95122" y="130270"/>
                    <a:pt x="99385" y="130443"/>
                    <a:pt x="103656" y="130443"/>
                  </a:cubicBezTo>
                  <a:cubicBezTo>
                    <a:pt x="126181" y="130443"/>
                    <a:pt x="148941" y="125645"/>
                    <a:pt x="167888" y="113103"/>
                  </a:cubicBezTo>
                  <a:cubicBezTo>
                    <a:pt x="196159" y="94423"/>
                    <a:pt x="191046" y="43963"/>
                    <a:pt x="160269" y="32100"/>
                  </a:cubicBezTo>
                  <a:cubicBezTo>
                    <a:pt x="125315" y="18616"/>
                    <a:pt x="125231" y="29343"/>
                    <a:pt x="105732" y="11549"/>
                  </a:cubicBezTo>
                  <a:cubicBezTo>
                    <a:pt x="97335" y="3897"/>
                    <a:pt x="85425" y="1"/>
                    <a:pt x="7274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5"/>
            <p:cNvSpPr/>
            <p:nvPr/>
          </p:nvSpPr>
          <p:spPr>
            <a:xfrm rot="-6037928">
              <a:off x="3066184" y="-152145"/>
              <a:ext cx="7190196" cy="5199661"/>
            </a:xfrm>
            <a:custGeom>
              <a:rect b="b" l="l" r="r" t="t"/>
              <a:pathLst>
                <a:path extrusionOk="0" h="137832" w="188774">
                  <a:moveTo>
                    <a:pt x="69753" y="865"/>
                  </a:moveTo>
                  <a:cubicBezTo>
                    <a:pt x="78729" y="865"/>
                    <a:pt x="87688" y="2795"/>
                    <a:pt x="95523" y="7167"/>
                  </a:cubicBezTo>
                  <a:cubicBezTo>
                    <a:pt x="98497" y="8805"/>
                    <a:pt x="101204" y="10793"/>
                    <a:pt x="103693" y="13099"/>
                  </a:cubicBezTo>
                  <a:cubicBezTo>
                    <a:pt x="106233" y="15438"/>
                    <a:pt x="108890" y="17710"/>
                    <a:pt x="111730" y="19699"/>
                  </a:cubicBezTo>
                  <a:cubicBezTo>
                    <a:pt x="115590" y="22389"/>
                    <a:pt x="119767" y="24176"/>
                    <a:pt x="124362" y="25145"/>
                  </a:cubicBezTo>
                  <a:cubicBezTo>
                    <a:pt x="129742" y="26265"/>
                    <a:pt x="135172" y="26900"/>
                    <a:pt x="140519" y="28186"/>
                  </a:cubicBezTo>
                  <a:cubicBezTo>
                    <a:pt x="144696" y="29189"/>
                    <a:pt x="148807" y="30442"/>
                    <a:pt x="152883" y="31846"/>
                  </a:cubicBezTo>
                  <a:cubicBezTo>
                    <a:pt x="157127" y="33316"/>
                    <a:pt x="161438" y="34753"/>
                    <a:pt x="165331" y="37042"/>
                  </a:cubicBezTo>
                  <a:cubicBezTo>
                    <a:pt x="177378" y="44143"/>
                    <a:pt x="184346" y="57476"/>
                    <a:pt x="186401" y="70994"/>
                  </a:cubicBezTo>
                  <a:cubicBezTo>
                    <a:pt x="188489" y="84862"/>
                    <a:pt x="185599" y="100016"/>
                    <a:pt x="176610" y="111044"/>
                  </a:cubicBezTo>
                  <a:cubicBezTo>
                    <a:pt x="171046" y="117828"/>
                    <a:pt x="163209" y="122322"/>
                    <a:pt x="155373" y="126015"/>
                  </a:cubicBezTo>
                  <a:cubicBezTo>
                    <a:pt x="145665" y="130576"/>
                    <a:pt x="135273" y="133534"/>
                    <a:pt x="124696" y="135205"/>
                  </a:cubicBezTo>
                  <a:cubicBezTo>
                    <a:pt x="117151" y="136393"/>
                    <a:pt x="109522" y="136939"/>
                    <a:pt x="101892" y="136939"/>
                  </a:cubicBezTo>
                  <a:cubicBezTo>
                    <a:pt x="98792" y="136939"/>
                    <a:pt x="95693" y="136849"/>
                    <a:pt x="92599" y="136675"/>
                  </a:cubicBezTo>
                  <a:cubicBezTo>
                    <a:pt x="82824" y="136123"/>
                    <a:pt x="73033" y="134937"/>
                    <a:pt x="63509" y="132682"/>
                  </a:cubicBezTo>
                  <a:cubicBezTo>
                    <a:pt x="54136" y="130476"/>
                    <a:pt x="44946" y="127168"/>
                    <a:pt x="36675" y="122172"/>
                  </a:cubicBezTo>
                  <a:cubicBezTo>
                    <a:pt x="32548" y="119699"/>
                    <a:pt x="28672" y="116775"/>
                    <a:pt x="25180" y="113450"/>
                  </a:cubicBezTo>
                  <a:cubicBezTo>
                    <a:pt x="21354" y="109808"/>
                    <a:pt x="18012" y="105681"/>
                    <a:pt x="14954" y="101420"/>
                  </a:cubicBezTo>
                  <a:cubicBezTo>
                    <a:pt x="9123" y="93333"/>
                    <a:pt x="4444" y="84244"/>
                    <a:pt x="2640" y="74369"/>
                  </a:cubicBezTo>
                  <a:cubicBezTo>
                    <a:pt x="919" y="64778"/>
                    <a:pt x="2206" y="54970"/>
                    <a:pt x="5764" y="45931"/>
                  </a:cubicBezTo>
                  <a:cubicBezTo>
                    <a:pt x="7736" y="40918"/>
                    <a:pt x="10326" y="36156"/>
                    <a:pt x="13250" y="31612"/>
                  </a:cubicBezTo>
                  <a:cubicBezTo>
                    <a:pt x="13255" y="31604"/>
                    <a:pt x="13260" y="31596"/>
                    <a:pt x="13265" y="31589"/>
                  </a:cubicBezTo>
                  <a:lnTo>
                    <a:pt x="13265" y="31589"/>
                  </a:lnTo>
                  <a:cubicBezTo>
                    <a:pt x="22438" y="17566"/>
                    <a:pt x="36684" y="7349"/>
                    <a:pt x="52899" y="3074"/>
                  </a:cubicBezTo>
                  <a:cubicBezTo>
                    <a:pt x="58335" y="1645"/>
                    <a:pt x="64047" y="865"/>
                    <a:pt x="69753" y="865"/>
                  </a:cubicBezTo>
                  <a:close/>
                  <a:moveTo>
                    <a:pt x="69845" y="0"/>
                  </a:moveTo>
                  <a:cubicBezTo>
                    <a:pt x="67470" y="0"/>
                    <a:pt x="65105" y="131"/>
                    <a:pt x="62774" y="383"/>
                  </a:cubicBezTo>
                  <a:cubicBezTo>
                    <a:pt x="46617" y="2138"/>
                    <a:pt x="31212" y="9707"/>
                    <a:pt x="20000" y="21486"/>
                  </a:cubicBezTo>
                  <a:cubicBezTo>
                    <a:pt x="17064" y="24572"/>
                    <a:pt x="14461" y="27908"/>
                    <a:pt x="12125" y="31477"/>
                  </a:cubicBezTo>
                  <a:lnTo>
                    <a:pt x="12125" y="31477"/>
                  </a:lnTo>
                  <a:cubicBezTo>
                    <a:pt x="12121" y="31483"/>
                    <a:pt x="12117" y="31489"/>
                    <a:pt x="12114" y="31495"/>
                  </a:cubicBezTo>
                  <a:cubicBezTo>
                    <a:pt x="12114" y="31495"/>
                    <a:pt x="12114" y="31495"/>
                    <a:pt x="12114" y="31495"/>
                  </a:cubicBezTo>
                  <a:lnTo>
                    <a:pt x="12114" y="31495"/>
                  </a:lnTo>
                  <a:cubicBezTo>
                    <a:pt x="12102" y="31511"/>
                    <a:pt x="12092" y="31527"/>
                    <a:pt x="12083" y="31542"/>
                  </a:cubicBezTo>
                  <a:lnTo>
                    <a:pt x="12083" y="31542"/>
                  </a:lnTo>
                  <a:cubicBezTo>
                    <a:pt x="6284" y="40503"/>
                    <a:pt x="1853" y="50545"/>
                    <a:pt x="869" y="61269"/>
                  </a:cubicBezTo>
                  <a:cubicBezTo>
                    <a:pt x="0" y="70827"/>
                    <a:pt x="2038" y="80317"/>
                    <a:pt x="6115" y="88972"/>
                  </a:cubicBezTo>
                  <a:cubicBezTo>
                    <a:pt x="8321" y="93650"/>
                    <a:pt x="11044" y="98078"/>
                    <a:pt x="14085" y="102272"/>
                  </a:cubicBezTo>
                  <a:cubicBezTo>
                    <a:pt x="17260" y="106633"/>
                    <a:pt x="20719" y="110860"/>
                    <a:pt x="24662" y="114536"/>
                  </a:cubicBezTo>
                  <a:cubicBezTo>
                    <a:pt x="31796" y="121169"/>
                    <a:pt x="40385" y="126065"/>
                    <a:pt x="49474" y="129490"/>
                  </a:cubicBezTo>
                  <a:cubicBezTo>
                    <a:pt x="58647" y="132949"/>
                    <a:pt x="68305" y="134987"/>
                    <a:pt x="78029" y="136240"/>
                  </a:cubicBezTo>
                  <a:cubicBezTo>
                    <a:pt x="85900" y="137259"/>
                    <a:pt x="93838" y="137832"/>
                    <a:pt x="101785" y="137832"/>
                  </a:cubicBezTo>
                  <a:cubicBezTo>
                    <a:pt x="104265" y="137832"/>
                    <a:pt x="106745" y="137776"/>
                    <a:pt x="109224" y="137661"/>
                  </a:cubicBezTo>
                  <a:cubicBezTo>
                    <a:pt x="120051" y="137159"/>
                    <a:pt x="130845" y="135489"/>
                    <a:pt x="141204" y="132347"/>
                  </a:cubicBezTo>
                  <a:cubicBezTo>
                    <a:pt x="151263" y="129323"/>
                    <a:pt x="161188" y="124912"/>
                    <a:pt x="169776" y="118797"/>
                  </a:cubicBezTo>
                  <a:cubicBezTo>
                    <a:pt x="181622" y="110342"/>
                    <a:pt x="187671" y="96023"/>
                    <a:pt x="188239" y="81754"/>
                  </a:cubicBezTo>
                  <a:cubicBezTo>
                    <a:pt x="188773" y="67769"/>
                    <a:pt x="184329" y="52965"/>
                    <a:pt x="174404" y="42790"/>
                  </a:cubicBezTo>
                  <a:cubicBezTo>
                    <a:pt x="172048" y="40367"/>
                    <a:pt x="169375" y="38228"/>
                    <a:pt x="166468" y="36491"/>
                  </a:cubicBezTo>
                  <a:cubicBezTo>
                    <a:pt x="162658" y="34202"/>
                    <a:pt x="158414" y="32748"/>
                    <a:pt x="154237" y="31278"/>
                  </a:cubicBezTo>
                  <a:cubicBezTo>
                    <a:pt x="146985" y="28755"/>
                    <a:pt x="139600" y="26816"/>
                    <a:pt x="132031" y="25563"/>
                  </a:cubicBezTo>
                  <a:cubicBezTo>
                    <a:pt x="127503" y="24795"/>
                    <a:pt x="122858" y="24227"/>
                    <a:pt x="118597" y="22389"/>
                  </a:cubicBezTo>
                  <a:cubicBezTo>
                    <a:pt x="112749" y="19866"/>
                    <a:pt x="108188" y="15421"/>
                    <a:pt x="103443" y="11328"/>
                  </a:cubicBezTo>
                  <a:cubicBezTo>
                    <a:pt x="94227" y="3383"/>
                    <a:pt x="81919" y="0"/>
                    <a:pt x="6984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44" name="Google Shape;344;p5"/>
          <p:cNvGrpSpPr/>
          <p:nvPr/>
        </p:nvGrpSpPr>
        <p:grpSpPr>
          <a:xfrm>
            <a:off x="-1146800" y="-1370782"/>
            <a:ext cx="6951248" cy="8887657"/>
            <a:chOff x="-1146800" y="-1370782"/>
            <a:chExt cx="6951248" cy="8887657"/>
          </a:xfrm>
        </p:grpSpPr>
        <p:sp>
          <p:nvSpPr>
            <p:cNvPr id="345" name="Google Shape;345;p5"/>
            <p:cNvSpPr/>
            <p:nvPr/>
          </p:nvSpPr>
          <p:spPr>
            <a:xfrm rot="-6182646">
              <a:off x="-1341507" y="515877"/>
              <a:ext cx="7245396" cy="4968844"/>
            </a:xfrm>
            <a:custGeom>
              <a:rect b="b" l="l" r="r" t="t"/>
              <a:pathLst>
                <a:path extrusionOk="0" h="115826" w="173001">
                  <a:moveTo>
                    <a:pt x="97066" y="0"/>
                  </a:moveTo>
                  <a:cubicBezTo>
                    <a:pt x="92442" y="0"/>
                    <a:pt x="87828" y="252"/>
                    <a:pt x="83309" y="652"/>
                  </a:cubicBezTo>
                  <a:cubicBezTo>
                    <a:pt x="60803" y="2641"/>
                    <a:pt x="37912" y="9876"/>
                    <a:pt x="21086" y="25531"/>
                  </a:cubicBezTo>
                  <a:cubicBezTo>
                    <a:pt x="0" y="45164"/>
                    <a:pt x="11345" y="86768"/>
                    <a:pt x="38831" y="92399"/>
                  </a:cubicBezTo>
                  <a:cubicBezTo>
                    <a:pt x="46505" y="93978"/>
                    <a:pt x="52366" y="94420"/>
                    <a:pt x="57081" y="94420"/>
                  </a:cubicBezTo>
                  <a:cubicBezTo>
                    <a:pt x="63058" y="94420"/>
                    <a:pt x="67196" y="93711"/>
                    <a:pt x="70857" y="93711"/>
                  </a:cubicBezTo>
                  <a:cubicBezTo>
                    <a:pt x="76043" y="93711"/>
                    <a:pt x="80273" y="95133"/>
                    <a:pt x="87419" y="102006"/>
                  </a:cubicBezTo>
                  <a:cubicBezTo>
                    <a:pt x="97281" y="111486"/>
                    <a:pt x="108661" y="115826"/>
                    <a:pt x="119686" y="115826"/>
                  </a:cubicBezTo>
                  <a:cubicBezTo>
                    <a:pt x="137147" y="115826"/>
                    <a:pt x="153715" y="104940"/>
                    <a:pt x="161940" y="86351"/>
                  </a:cubicBezTo>
                  <a:cubicBezTo>
                    <a:pt x="173001" y="61371"/>
                    <a:pt x="162775" y="30628"/>
                    <a:pt x="142357" y="13668"/>
                  </a:cubicBezTo>
                  <a:cubicBezTo>
                    <a:pt x="129580" y="3088"/>
                    <a:pt x="113263" y="0"/>
                    <a:pt x="9706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5"/>
            <p:cNvSpPr/>
            <p:nvPr/>
          </p:nvSpPr>
          <p:spPr>
            <a:xfrm rot="-6182646">
              <a:off x="-1651451" y="434300"/>
              <a:ext cx="7960550" cy="5277492"/>
            </a:xfrm>
            <a:custGeom>
              <a:rect b="b" l="l" r="r" t="t"/>
              <a:pathLst>
                <a:path extrusionOk="0" h="116454" w="190077">
                  <a:moveTo>
                    <a:pt x="104937" y="612"/>
                  </a:moveTo>
                  <a:cubicBezTo>
                    <a:pt x="112115" y="612"/>
                    <a:pt x="119293" y="1039"/>
                    <a:pt x="126400" y="2139"/>
                  </a:cubicBezTo>
                  <a:cubicBezTo>
                    <a:pt x="135874" y="3626"/>
                    <a:pt x="145281" y="6366"/>
                    <a:pt x="153686" y="11094"/>
                  </a:cubicBezTo>
                  <a:cubicBezTo>
                    <a:pt x="161522" y="15472"/>
                    <a:pt x="168456" y="21571"/>
                    <a:pt x="174020" y="28605"/>
                  </a:cubicBezTo>
                  <a:cubicBezTo>
                    <a:pt x="184329" y="41688"/>
                    <a:pt x="190077" y="58998"/>
                    <a:pt x="186217" y="75556"/>
                  </a:cubicBezTo>
                  <a:cubicBezTo>
                    <a:pt x="185282" y="79449"/>
                    <a:pt x="183845" y="83208"/>
                    <a:pt x="181990" y="86751"/>
                  </a:cubicBezTo>
                  <a:cubicBezTo>
                    <a:pt x="174705" y="100485"/>
                    <a:pt x="161589" y="110360"/>
                    <a:pt x="146568" y="114119"/>
                  </a:cubicBezTo>
                  <a:cubicBezTo>
                    <a:pt x="141957" y="115274"/>
                    <a:pt x="137247" y="115836"/>
                    <a:pt x="132547" y="115836"/>
                  </a:cubicBezTo>
                  <a:cubicBezTo>
                    <a:pt x="121272" y="115836"/>
                    <a:pt x="110059" y="112600"/>
                    <a:pt x="100435" y="106550"/>
                  </a:cubicBezTo>
                  <a:cubicBezTo>
                    <a:pt x="94838" y="103041"/>
                    <a:pt x="90109" y="98179"/>
                    <a:pt x="83977" y="95589"/>
                  </a:cubicBezTo>
                  <a:cubicBezTo>
                    <a:pt x="80679" y="94211"/>
                    <a:pt x="77261" y="93763"/>
                    <a:pt x="73772" y="93763"/>
                  </a:cubicBezTo>
                  <a:cubicBezTo>
                    <a:pt x="73160" y="93763"/>
                    <a:pt x="72546" y="93777"/>
                    <a:pt x="71931" y="93802"/>
                  </a:cubicBezTo>
                  <a:cubicBezTo>
                    <a:pt x="67016" y="93995"/>
                    <a:pt x="62115" y="94441"/>
                    <a:pt x="57204" y="94441"/>
                  </a:cubicBezTo>
                  <a:cubicBezTo>
                    <a:pt x="56604" y="94441"/>
                    <a:pt x="56005" y="94434"/>
                    <a:pt x="55406" y="94420"/>
                  </a:cubicBezTo>
                  <a:cubicBezTo>
                    <a:pt x="51128" y="94336"/>
                    <a:pt x="46834" y="93985"/>
                    <a:pt x="42574" y="93417"/>
                  </a:cubicBezTo>
                  <a:cubicBezTo>
                    <a:pt x="38279" y="92849"/>
                    <a:pt x="33952" y="92248"/>
                    <a:pt x="29842" y="90844"/>
                  </a:cubicBezTo>
                  <a:cubicBezTo>
                    <a:pt x="17060" y="86533"/>
                    <a:pt x="7051" y="75740"/>
                    <a:pt x="3476" y="62757"/>
                  </a:cubicBezTo>
                  <a:cubicBezTo>
                    <a:pt x="0" y="50109"/>
                    <a:pt x="3208" y="36274"/>
                    <a:pt x="13167" y="27419"/>
                  </a:cubicBezTo>
                  <a:cubicBezTo>
                    <a:pt x="16575" y="24394"/>
                    <a:pt x="20468" y="21838"/>
                    <a:pt x="24345" y="19499"/>
                  </a:cubicBezTo>
                  <a:cubicBezTo>
                    <a:pt x="28622" y="16959"/>
                    <a:pt x="33083" y="14703"/>
                    <a:pt x="37678" y="12765"/>
                  </a:cubicBezTo>
                  <a:cubicBezTo>
                    <a:pt x="46985" y="8805"/>
                    <a:pt x="56759" y="6015"/>
                    <a:pt x="66701" y="4110"/>
                  </a:cubicBezTo>
                  <a:cubicBezTo>
                    <a:pt x="76609" y="2205"/>
                    <a:pt x="86651" y="1186"/>
                    <a:pt x="96709" y="785"/>
                  </a:cubicBezTo>
                  <a:cubicBezTo>
                    <a:pt x="99449" y="674"/>
                    <a:pt x="102193" y="612"/>
                    <a:pt x="104937" y="612"/>
                  </a:cubicBezTo>
                  <a:close/>
                  <a:moveTo>
                    <a:pt x="104918" y="0"/>
                  </a:moveTo>
                  <a:cubicBezTo>
                    <a:pt x="96807" y="0"/>
                    <a:pt x="88690" y="516"/>
                    <a:pt x="80669" y="1437"/>
                  </a:cubicBezTo>
                  <a:cubicBezTo>
                    <a:pt x="60619" y="3743"/>
                    <a:pt x="40401" y="9023"/>
                    <a:pt x="23025" y="19566"/>
                  </a:cubicBezTo>
                  <a:cubicBezTo>
                    <a:pt x="16258" y="23676"/>
                    <a:pt x="9624" y="28404"/>
                    <a:pt x="5497" y="35355"/>
                  </a:cubicBezTo>
                  <a:cubicBezTo>
                    <a:pt x="2273" y="40802"/>
                    <a:pt x="735" y="47118"/>
                    <a:pt x="852" y="53450"/>
                  </a:cubicBezTo>
                  <a:cubicBezTo>
                    <a:pt x="1069" y="66834"/>
                    <a:pt x="8488" y="79683"/>
                    <a:pt x="19683" y="86951"/>
                  </a:cubicBezTo>
                  <a:cubicBezTo>
                    <a:pt x="22573" y="88822"/>
                    <a:pt x="25698" y="90326"/>
                    <a:pt x="28973" y="91429"/>
                  </a:cubicBezTo>
                  <a:cubicBezTo>
                    <a:pt x="33133" y="92832"/>
                    <a:pt x="37477" y="93434"/>
                    <a:pt x="41822" y="94002"/>
                  </a:cubicBezTo>
                  <a:cubicBezTo>
                    <a:pt x="47028" y="94676"/>
                    <a:pt x="52250" y="95019"/>
                    <a:pt x="57478" y="95019"/>
                  </a:cubicBezTo>
                  <a:cubicBezTo>
                    <a:pt x="59766" y="95019"/>
                    <a:pt x="62056" y="94953"/>
                    <a:pt x="64345" y="94821"/>
                  </a:cubicBezTo>
                  <a:cubicBezTo>
                    <a:pt x="67325" y="94654"/>
                    <a:pt x="70357" y="94310"/>
                    <a:pt x="73376" y="94310"/>
                  </a:cubicBezTo>
                  <a:cubicBezTo>
                    <a:pt x="74894" y="94310"/>
                    <a:pt x="76409" y="94397"/>
                    <a:pt x="77912" y="94637"/>
                  </a:cubicBezTo>
                  <a:cubicBezTo>
                    <a:pt x="83109" y="95439"/>
                    <a:pt x="87670" y="98313"/>
                    <a:pt x="91764" y="101487"/>
                  </a:cubicBezTo>
                  <a:cubicBezTo>
                    <a:pt x="95139" y="104094"/>
                    <a:pt x="98514" y="106617"/>
                    <a:pt x="102240" y="108706"/>
                  </a:cubicBezTo>
                  <a:cubicBezTo>
                    <a:pt x="105949" y="110777"/>
                    <a:pt x="109842" y="112448"/>
                    <a:pt x="113902" y="113718"/>
                  </a:cubicBezTo>
                  <a:cubicBezTo>
                    <a:pt x="119740" y="115534"/>
                    <a:pt x="125839" y="116454"/>
                    <a:pt x="131950" y="116454"/>
                  </a:cubicBezTo>
                  <a:cubicBezTo>
                    <a:pt x="133710" y="116454"/>
                    <a:pt x="135471" y="116378"/>
                    <a:pt x="137228" y="116224"/>
                  </a:cubicBezTo>
                  <a:cubicBezTo>
                    <a:pt x="152483" y="114888"/>
                    <a:pt x="167136" y="107753"/>
                    <a:pt x="176994" y="95940"/>
                  </a:cubicBezTo>
                  <a:cubicBezTo>
                    <a:pt x="179400" y="93066"/>
                    <a:pt x="181489" y="89908"/>
                    <a:pt x="183260" y="86583"/>
                  </a:cubicBezTo>
                  <a:cubicBezTo>
                    <a:pt x="183271" y="86546"/>
                    <a:pt x="183260" y="86515"/>
                    <a:pt x="183233" y="86491"/>
                  </a:cubicBezTo>
                  <a:lnTo>
                    <a:pt x="183233" y="86491"/>
                  </a:lnTo>
                  <a:cubicBezTo>
                    <a:pt x="187115" y="79025"/>
                    <a:pt x="188939" y="70682"/>
                    <a:pt x="188540" y="62306"/>
                  </a:cubicBezTo>
                  <a:cubicBezTo>
                    <a:pt x="188172" y="53801"/>
                    <a:pt x="185599" y="45464"/>
                    <a:pt x="181589" y="37995"/>
                  </a:cubicBezTo>
                  <a:cubicBezTo>
                    <a:pt x="177428" y="30259"/>
                    <a:pt x="171731" y="23392"/>
                    <a:pt x="165014" y="17744"/>
                  </a:cubicBezTo>
                  <a:cubicBezTo>
                    <a:pt x="157662" y="11562"/>
                    <a:pt x="149141" y="7134"/>
                    <a:pt x="139951" y="4411"/>
                  </a:cubicBezTo>
                  <a:cubicBezTo>
                    <a:pt x="130561" y="1604"/>
                    <a:pt x="120786" y="418"/>
                    <a:pt x="111045" y="100"/>
                  </a:cubicBezTo>
                  <a:cubicBezTo>
                    <a:pt x="109004" y="33"/>
                    <a:pt x="106961" y="0"/>
                    <a:pt x="10491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47" name="Google Shape;347;p5"/>
          <p:cNvGrpSpPr/>
          <p:nvPr/>
        </p:nvGrpSpPr>
        <p:grpSpPr>
          <a:xfrm rot="-2700000">
            <a:off x="3943889" y="-86104"/>
            <a:ext cx="1076440" cy="1366287"/>
            <a:chOff x="4395275" y="10760825"/>
            <a:chExt cx="1076450" cy="1366300"/>
          </a:xfrm>
        </p:grpSpPr>
        <p:sp>
          <p:nvSpPr>
            <p:cNvPr id="348" name="Google Shape;348;p5"/>
            <p:cNvSpPr/>
            <p:nvPr/>
          </p:nvSpPr>
          <p:spPr>
            <a:xfrm>
              <a:off x="5327150" y="10760825"/>
              <a:ext cx="110875" cy="145600"/>
            </a:xfrm>
            <a:custGeom>
              <a:rect b="b" l="l" r="r" t="t"/>
              <a:pathLst>
                <a:path extrusionOk="0" h="5824" w="4435">
                  <a:moveTo>
                    <a:pt x="3235" y="1"/>
                  </a:moveTo>
                  <a:cubicBezTo>
                    <a:pt x="2919" y="1"/>
                    <a:pt x="2603" y="153"/>
                    <a:pt x="2425" y="516"/>
                  </a:cubicBezTo>
                  <a:cubicBezTo>
                    <a:pt x="1756" y="1836"/>
                    <a:pt x="1105" y="3173"/>
                    <a:pt x="420" y="4493"/>
                  </a:cubicBezTo>
                  <a:cubicBezTo>
                    <a:pt x="1" y="5209"/>
                    <a:pt x="679" y="5824"/>
                    <a:pt x="1339" y="5824"/>
                  </a:cubicBezTo>
                  <a:cubicBezTo>
                    <a:pt x="1679" y="5824"/>
                    <a:pt x="2014" y="5660"/>
                    <a:pt x="2191" y="5262"/>
                  </a:cubicBezTo>
                  <a:cubicBezTo>
                    <a:pt x="2792" y="3908"/>
                    <a:pt x="3444" y="2588"/>
                    <a:pt x="4095" y="1251"/>
                  </a:cubicBezTo>
                  <a:cubicBezTo>
                    <a:pt x="4435" y="551"/>
                    <a:pt x="3835" y="1"/>
                    <a:pt x="323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5"/>
            <p:cNvSpPr/>
            <p:nvPr/>
          </p:nvSpPr>
          <p:spPr>
            <a:xfrm>
              <a:off x="5425775" y="10890975"/>
              <a:ext cx="45950" cy="54975"/>
            </a:xfrm>
            <a:custGeom>
              <a:rect b="b" l="l" r="r" t="t"/>
              <a:pathLst>
                <a:path extrusionOk="0" h="2199" w="1838">
                  <a:moveTo>
                    <a:pt x="1002" y="1"/>
                  </a:moveTo>
                  <a:cubicBezTo>
                    <a:pt x="906" y="1"/>
                    <a:pt x="809" y="18"/>
                    <a:pt x="719" y="56"/>
                  </a:cubicBezTo>
                  <a:cubicBezTo>
                    <a:pt x="518" y="139"/>
                    <a:pt x="334" y="289"/>
                    <a:pt x="251" y="490"/>
                  </a:cubicBezTo>
                  <a:cubicBezTo>
                    <a:pt x="217" y="690"/>
                    <a:pt x="150" y="874"/>
                    <a:pt x="84" y="1075"/>
                  </a:cubicBezTo>
                  <a:cubicBezTo>
                    <a:pt x="17" y="1292"/>
                    <a:pt x="0" y="1476"/>
                    <a:pt x="67" y="1693"/>
                  </a:cubicBezTo>
                  <a:cubicBezTo>
                    <a:pt x="134" y="1877"/>
                    <a:pt x="301" y="2061"/>
                    <a:pt x="485" y="2127"/>
                  </a:cubicBezTo>
                  <a:cubicBezTo>
                    <a:pt x="586" y="2173"/>
                    <a:pt x="702" y="2199"/>
                    <a:pt x="816" y="2199"/>
                  </a:cubicBezTo>
                  <a:cubicBezTo>
                    <a:pt x="910" y="2199"/>
                    <a:pt x="1003" y="2182"/>
                    <a:pt x="1086" y="2144"/>
                  </a:cubicBezTo>
                  <a:cubicBezTo>
                    <a:pt x="1270" y="2061"/>
                    <a:pt x="1437" y="1910"/>
                    <a:pt x="1521" y="1726"/>
                  </a:cubicBezTo>
                  <a:cubicBezTo>
                    <a:pt x="1604" y="1543"/>
                    <a:pt x="1688" y="1359"/>
                    <a:pt x="1754" y="1158"/>
                  </a:cubicBezTo>
                  <a:cubicBezTo>
                    <a:pt x="1838" y="974"/>
                    <a:pt x="1838" y="741"/>
                    <a:pt x="1771" y="540"/>
                  </a:cubicBezTo>
                  <a:cubicBezTo>
                    <a:pt x="1721" y="340"/>
                    <a:pt x="1521" y="156"/>
                    <a:pt x="1337" y="72"/>
                  </a:cubicBezTo>
                  <a:cubicBezTo>
                    <a:pt x="1236" y="26"/>
                    <a:pt x="1120" y="1"/>
                    <a:pt x="100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5"/>
            <p:cNvSpPr/>
            <p:nvPr/>
          </p:nvSpPr>
          <p:spPr>
            <a:xfrm>
              <a:off x="5330100" y="11025450"/>
              <a:ext cx="25100" cy="34750"/>
            </a:xfrm>
            <a:custGeom>
              <a:rect b="b" l="l" r="r" t="t"/>
              <a:pathLst>
                <a:path extrusionOk="0" h="1390" w="1004">
                  <a:moveTo>
                    <a:pt x="503" y="1"/>
                  </a:moveTo>
                  <a:cubicBezTo>
                    <a:pt x="404" y="1"/>
                    <a:pt x="296" y="25"/>
                    <a:pt x="218" y="90"/>
                  </a:cubicBezTo>
                  <a:cubicBezTo>
                    <a:pt x="134" y="174"/>
                    <a:pt x="51" y="291"/>
                    <a:pt x="34" y="424"/>
                  </a:cubicBezTo>
                  <a:cubicBezTo>
                    <a:pt x="34" y="541"/>
                    <a:pt x="1" y="675"/>
                    <a:pt x="1" y="825"/>
                  </a:cubicBezTo>
                  <a:cubicBezTo>
                    <a:pt x="1" y="959"/>
                    <a:pt x="1" y="1093"/>
                    <a:pt x="84" y="1193"/>
                  </a:cubicBezTo>
                  <a:cubicBezTo>
                    <a:pt x="151" y="1293"/>
                    <a:pt x="302" y="1377"/>
                    <a:pt x="419" y="1377"/>
                  </a:cubicBezTo>
                  <a:cubicBezTo>
                    <a:pt x="453" y="1385"/>
                    <a:pt x="489" y="1389"/>
                    <a:pt x="524" y="1389"/>
                  </a:cubicBezTo>
                  <a:cubicBezTo>
                    <a:pt x="627" y="1389"/>
                    <a:pt x="728" y="1355"/>
                    <a:pt x="803" y="1293"/>
                  </a:cubicBezTo>
                  <a:cubicBezTo>
                    <a:pt x="903" y="1210"/>
                    <a:pt x="987" y="1109"/>
                    <a:pt x="987" y="959"/>
                  </a:cubicBezTo>
                  <a:cubicBezTo>
                    <a:pt x="987" y="842"/>
                    <a:pt x="1003" y="708"/>
                    <a:pt x="1003" y="575"/>
                  </a:cubicBezTo>
                  <a:cubicBezTo>
                    <a:pt x="1003" y="424"/>
                    <a:pt x="1003" y="291"/>
                    <a:pt x="920" y="190"/>
                  </a:cubicBezTo>
                  <a:cubicBezTo>
                    <a:pt x="870" y="90"/>
                    <a:pt x="719" y="7"/>
                    <a:pt x="586" y="7"/>
                  </a:cubicBezTo>
                  <a:cubicBezTo>
                    <a:pt x="559" y="3"/>
                    <a:pt x="531" y="1"/>
                    <a:pt x="50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5"/>
            <p:cNvSpPr/>
            <p:nvPr/>
          </p:nvSpPr>
          <p:spPr>
            <a:xfrm>
              <a:off x="5203575" y="10932350"/>
              <a:ext cx="95225" cy="118575"/>
            </a:xfrm>
            <a:custGeom>
              <a:rect b="b" l="l" r="r" t="t"/>
              <a:pathLst>
                <a:path extrusionOk="0" h="4743" w="3809">
                  <a:moveTo>
                    <a:pt x="2878" y="0"/>
                  </a:moveTo>
                  <a:cubicBezTo>
                    <a:pt x="2564" y="0"/>
                    <a:pt x="2285" y="211"/>
                    <a:pt x="2121" y="489"/>
                  </a:cubicBezTo>
                  <a:cubicBezTo>
                    <a:pt x="1586" y="1425"/>
                    <a:pt x="1035" y="2377"/>
                    <a:pt x="467" y="3296"/>
                  </a:cubicBezTo>
                  <a:cubicBezTo>
                    <a:pt x="1" y="4046"/>
                    <a:pt x="610" y="4743"/>
                    <a:pt x="1231" y="4743"/>
                  </a:cubicBezTo>
                  <a:cubicBezTo>
                    <a:pt x="1523" y="4743"/>
                    <a:pt x="1817" y="4589"/>
                    <a:pt x="2004" y="4215"/>
                  </a:cubicBezTo>
                  <a:cubicBezTo>
                    <a:pt x="2522" y="3162"/>
                    <a:pt x="3057" y="2160"/>
                    <a:pt x="3608" y="1141"/>
                  </a:cubicBezTo>
                  <a:cubicBezTo>
                    <a:pt x="3809" y="740"/>
                    <a:pt x="3558" y="238"/>
                    <a:pt x="3190" y="71"/>
                  </a:cubicBezTo>
                  <a:cubicBezTo>
                    <a:pt x="3084" y="22"/>
                    <a:pt x="2979" y="0"/>
                    <a:pt x="287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5"/>
            <p:cNvSpPr/>
            <p:nvPr/>
          </p:nvSpPr>
          <p:spPr>
            <a:xfrm>
              <a:off x="5199775" y="10791975"/>
              <a:ext cx="35950" cy="51675"/>
            </a:xfrm>
            <a:custGeom>
              <a:rect b="b" l="l" r="r" t="t"/>
              <a:pathLst>
                <a:path extrusionOk="0" h="2067" w="1438">
                  <a:moveTo>
                    <a:pt x="945" y="0"/>
                  </a:moveTo>
                  <a:cubicBezTo>
                    <a:pt x="770" y="0"/>
                    <a:pt x="580" y="100"/>
                    <a:pt x="519" y="273"/>
                  </a:cubicBezTo>
                  <a:cubicBezTo>
                    <a:pt x="368" y="657"/>
                    <a:pt x="235" y="1041"/>
                    <a:pt x="84" y="1426"/>
                  </a:cubicBezTo>
                  <a:cubicBezTo>
                    <a:pt x="1" y="1660"/>
                    <a:pt x="84" y="1927"/>
                    <a:pt x="318" y="2027"/>
                  </a:cubicBezTo>
                  <a:cubicBezTo>
                    <a:pt x="371" y="2054"/>
                    <a:pt x="432" y="2066"/>
                    <a:pt x="495" y="2066"/>
                  </a:cubicBezTo>
                  <a:cubicBezTo>
                    <a:pt x="670" y="2066"/>
                    <a:pt x="858" y="1970"/>
                    <a:pt x="920" y="1810"/>
                  </a:cubicBezTo>
                  <a:cubicBezTo>
                    <a:pt x="1070" y="1426"/>
                    <a:pt x="1204" y="1025"/>
                    <a:pt x="1354" y="657"/>
                  </a:cubicBezTo>
                  <a:cubicBezTo>
                    <a:pt x="1438" y="423"/>
                    <a:pt x="1354" y="156"/>
                    <a:pt x="1120" y="39"/>
                  </a:cubicBezTo>
                  <a:cubicBezTo>
                    <a:pt x="1068" y="13"/>
                    <a:pt x="1007" y="0"/>
                    <a:pt x="94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5"/>
            <p:cNvSpPr/>
            <p:nvPr/>
          </p:nvSpPr>
          <p:spPr>
            <a:xfrm>
              <a:off x="5078650" y="10910175"/>
              <a:ext cx="48900" cy="42775"/>
            </a:xfrm>
            <a:custGeom>
              <a:rect b="b" l="l" r="r" t="t"/>
              <a:pathLst>
                <a:path extrusionOk="0" h="1711" w="1956">
                  <a:moveTo>
                    <a:pt x="1242" y="1"/>
                  </a:moveTo>
                  <a:cubicBezTo>
                    <a:pt x="1130" y="1"/>
                    <a:pt x="1022" y="37"/>
                    <a:pt x="936" y="123"/>
                  </a:cubicBezTo>
                  <a:cubicBezTo>
                    <a:pt x="735" y="307"/>
                    <a:pt x="535" y="507"/>
                    <a:pt x="334" y="691"/>
                  </a:cubicBezTo>
                  <a:cubicBezTo>
                    <a:pt x="117" y="892"/>
                    <a:pt x="0" y="1226"/>
                    <a:pt x="201" y="1476"/>
                  </a:cubicBezTo>
                  <a:cubicBezTo>
                    <a:pt x="326" y="1623"/>
                    <a:pt x="510" y="1710"/>
                    <a:pt x="692" y="1710"/>
                  </a:cubicBezTo>
                  <a:cubicBezTo>
                    <a:pt x="801" y="1710"/>
                    <a:pt x="909" y="1679"/>
                    <a:pt x="1003" y="1610"/>
                  </a:cubicBezTo>
                  <a:cubicBezTo>
                    <a:pt x="1203" y="1426"/>
                    <a:pt x="1420" y="1226"/>
                    <a:pt x="1621" y="1059"/>
                  </a:cubicBezTo>
                  <a:cubicBezTo>
                    <a:pt x="1855" y="858"/>
                    <a:pt x="1955" y="507"/>
                    <a:pt x="1755" y="257"/>
                  </a:cubicBezTo>
                  <a:cubicBezTo>
                    <a:pt x="1638" y="109"/>
                    <a:pt x="1435" y="1"/>
                    <a:pt x="124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5"/>
            <p:cNvSpPr/>
            <p:nvPr/>
          </p:nvSpPr>
          <p:spPr>
            <a:xfrm>
              <a:off x="4931650" y="11031450"/>
              <a:ext cx="41800" cy="72925"/>
            </a:xfrm>
            <a:custGeom>
              <a:rect b="b" l="l" r="r" t="t"/>
              <a:pathLst>
                <a:path extrusionOk="0" h="2917" w="1672">
                  <a:moveTo>
                    <a:pt x="1262" y="1"/>
                  </a:moveTo>
                  <a:cubicBezTo>
                    <a:pt x="1138" y="1"/>
                    <a:pt x="1019" y="61"/>
                    <a:pt x="968" y="201"/>
                  </a:cubicBezTo>
                  <a:cubicBezTo>
                    <a:pt x="717" y="886"/>
                    <a:pt x="467" y="1588"/>
                    <a:pt x="183" y="2273"/>
                  </a:cubicBezTo>
                  <a:cubicBezTo>
                    <a:pt x="1" y="2647"/>
                    <a:pt x="320" y="2916"/>
                    <a:pt x="634" y="2916"/>
                  </a:cubicBezTo>
                  <a:cubicBezTo>
                    <a:pt x="839" y="2916"/>
                    <a:pt x="1042" y="2801"/>
                    <a:pt x="1102" y="2523"/>
                  </a:cubicBezTo>
                  <a:cubicBezTo>
                    <a:pt x="1235" y="1805"/>
                    <a:pt x="1436" y="1103"/>
                    <a:pt x="1620" y="385"/>
                  </a:cubicBezTo>
                  <a:cubicBezTo>
                    <a:pt x="1671" y="158"/>
                    <a:pt x="1461" y="1"/>
                    <a:pt x="126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5"/>
            <p:cNvSpPr/>
            <p:nvPr/>
          </p:nvSpPr>
          <p:spPr>
            <a:xfrm>
              <a:off x="5045225" y="11128700"/>
              <a:ext cx="46400" cy="70725"/>
            </a:xfrm>
            <a:custGeom>
              <a:rect b="b" l="l" r="r" t="t"/>
              <a:pathLst>
                <a:path extrusionOk="0" h="2829" w="1856">
                  <a:moveTo>
                    <a:pt x="1079" y="1"/>
                  </a:moveTo>
                  <a:cubicBezTo>
                    <a:pt x="691" y="1"/>
                    <a:pt x="347" y="246"/>
                    <a:pt x="285" y="638"/>
                  </a:cubicBezTo>
                  <a:cubicBezTo>
                    <a:pt x="201" y="1090"/>
                    <a:pt x="118" y="1541"/>
                    <a:pt x="67" y="1992"/>
                  </a:cubicBezTo>
                  <a:cubicBezTo>
                    <a:pt x="1" y="2376"/>
                    <a:pt x="285" y="2794"/>
                    <a:pt x="669" y="2827"/>
                  </a:cubicBezTo>
                  <a:cubicBezTo>
                    <a:pt x="682" y="2828"/>
                    <a:pt x="694" y="2828"/>
                    <a:pt x="707" y="2828"/>
                  </a:cubicBezTo>
                  <a:cubicBezTo>
                    <a:pt x="1092" y="2828"/>
                    <a:pt x="1423" y="2581"/>
                    <a:pt x="1504" y="2209"/>
                  </a:cubicBezTo>
                  <a:cubicBezTo>
                    <a:pt x="1588" y="1758"/>
                    <a:pt x="1688" y="1307"/>
                    <a:pt x="1772" y="872"/>
                  </a:cubicBezTo>
                  <a:cubicBezTo>
                    <a:pt x="1855" y="471"/>
                    <a:pt x="1538" y="54"/>
                    <a:pt x="1153" y="4"/>
                  </a:cubicBezTo>
                  <a:cubicBezTo>
                    <a:pt x="1129" y="2"/>
                    <a:pt x="1104" y="1"/>
                    <a:pt x="107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5"/>
            <p:cNvSpPr/>
            <p:nvPr/>
          </p:nvSpPr>
          <p:spPr>
            <a:xfrm>
              <a:off x="5186825" y="11190925"/>
              <a:ext cx="40125" cy="55000"/>
            </a:xfrm>
            <a:custGeom>
              <a:rect b="b" l="l" r="r" t="t"/>
              <a:pathLst>
                <a:path extrusionOk="0" h="2200" w="1605">
                  <a:moveTo>
                    <a:pt x="930" y="1"/>
                  </a:moveTo>
                  <a:cubicBezTo>
                    <a:pt x="598" y="1"/>
                    <a:pt x="346" y="211"/>
                    <a:pt x="268" y="522"/>
                  </a:cubicBezTo>
                  <a:cubicBezTo>
                    <a:pt x="201" y="840"/>
                    <a:pt x="118" y="1174"/>
                    <a:pt x="51" y="1491"/>
                  </a:cubicBezTo>
                  <a:cubicBezTo>
                    <a:pt x="1" y="1809"/>
                    <a:pt x="251" y="2160"/>
                    <a:pt x="552" y="2193"/>
                  </a:cubicBezTo>
                  <a:cubicBezTo>
                    <a:pt x="586" y="2197"/>
                    <a:pt x="618" y="2200"/>
                    <a:pt x="650" y="2200"/>
                  </a:cubicBezTo>
                  <a:cubicBezTo>
                    <a:pt x="964" y="2200"/>
                    <a:pt x="1178" y="1980"/>
                    <a:pt x="1254" y="1692"/>
                  </a:cubicBezTo>
                  <a:cubicBezTo>
                    <a:pt x="1337" y="1391"/>
                    <a:pt x="1438" y="1057"/>
                    <a:pt x="1521" y="739"/>
                  </a:cubicBezTo>
                  <a:cubicBezTo>
                    <a:pt x="1605" y="405"/>
                    <a:pt x="1304" y="54"/>
                    <a:pt x="1003" y="4"/>
                  </a:cubicBezTo>
                  <a:cubicBezTo>
                    <a:pt x="978" y="2"/>
                    <a:pt x="954" y="1"/>
                    <a:pt x="93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5"/>
            <p:cNvSpPr/>
            <p:nvPr/>
          </p:nvSpPr>
          <p:spPr>
            <a:xfrm>
              <a:off x="5336775" y="11182975"/>
              <a:ext cx="84950" cy="117400"/>
            </a:xfrm>
            <a:custGeom>
              <a:rect b="b" l="l" r="r" t="t"/>
              <a:pathLst>
                <a:path extrusionOk="0" h="4696" w="3398">
                  <a:moveTo>
                    <a:pt x="2224" y="1"/>
                  </a:moveTo>
                  <a:cubicBezTo>
                    <a:pt x="1915" y="1"/>
                    <a:pt x="1612" y="160"/>
                    <a:pt x="1455" y="539"/>
                  </a:cubicBezTo>
                  <a:cubicBezTo>
                    <a:pt x="1054" y="1475"/>
                    <a:pt x="686" y="2427"/>
                    <a:pt x="285" y="3380"/>
                  </a:cubicBezTo>
                  <a:cubicBezTo>
                    <a:pt x="1" y="4113"/>
                    <a:pt x="655" y="4696"/>
                    <a:pt x="1263" y="4696"/>
                  </a:cubicBezTo>
                  <a:cubicBezTo>
                    <a:pt x="1583" y="4696"/>
                    <a:pt x="1890" y="4534"/>
                    <a:pt x="2040" y="4148"/>
                  </a:cubicBezTo>
                  <a:cubicBezTo>
                    <a:pt x="2390" y="3179"/>
                    <a:pt x="2775" y="2227"/>
                    <a:pt x="3126" y="1258"/>
                  </a:cubicBezTo>
                  <a:cubicBezTo>
                    <a:pt x="3397" y="551"/>
                    <a:pt x="2800" y="1"/>
                    <a:pt x="222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5"/>
            <p:cNvSpPr/>
            <p:nvPr/>
          </p:nvSpPr>
          <p:spPr>
            <a:xfrm>
              <a:off x="5414475" y="11083725"/>
              <a:ext cx="32200" cy="38350"/>
            </a:xfrm>
            <a:custGeom>
              <a:rect b="b" l="l" r="r" t="t"/>
              <a:pathLst>
                <a:path extrusionOk="0" h="1534" w="1288">
                  <a:moveTo>
                    <a:pt x="769" y="0"/>
                  </a:moveTo>
                  <a:cubicBezTo>
                    <a:pt x="581" y="0"/>
                    <a:pt x="389" y="94"/>
                    <a:pt x="302" y="282"/>
                  </a:cubicBezTo>
                  <a:cubicBezTo>
                    <a:pt x="218" y="466"/>
                    <a:pt x="151" y="666"/>
                    <a:pt x="84" y="850"/>
                  </a:cubicBezTo>
                  <a:cubicBezTo>
                    <a:pt x="1" y="1084"/>
                    <a:pt x="84" y="1385"/>
                    <a:pt x="335" y="1502"/>
                  </a:cubicBezTo>
                  <a:cubicBezTo>
                    <a:pt x="389" y="1523"/>
                    <a:pt x="450" y="1533"/>
                    <a:pt x="512" y="1533"/>
                  </a:cubicBezTo>
                  <a:cubicBezTo>
                    <a:pt x="697" y="1533"/>
                    <a:pt x="895" y="1439"/>
                    <a:pt x="970" y="1251"/>
                  </a:cubicBezTo>
                  <a:cubicBezTo>
                    <a:pt x="1054" y="1051"/>
                    <a:pt x="1120" y="867"/>
                    <a:pt x="1204" y="683"/>
                  </a:cubicBezTo>
                  <a:cubicBezTo>
                    <a:pt x="1287" y="449"/>
                    <a:pt x="1204" y="132"/>
                    <a:pt x="953" y="31"/>
                  </a:cubicBezTo>
                  <a:cubicBezTo>
                    <a:pt x="895" y="11"/>
                    <a:pt x="832" y="0"/>
                    <a:pt x="76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5"/>
            <p:cNvSpPr/>
            <p:nvPr/>
          </p:nvSpPr>
          <p:spPr>
            <a:xfrm>
              <a:off x="5207725" y="11309750"/>
              <a:ext cx="72275" cy="85350"/>
            </a:xfrm>
            <a:custGeom>
              <a:rect b="b" l="l" r="r" t="t"/>
              <a:pathLst>
                <a:path extrusionOk="0" h="3414" w="2891">
                  <a:moveTo>
                    <a:pt x="1960" y="1"/>
                  </a:moveTo>
                  <a:cubicBezTo>
                    <a:pt x="1702" y="1"/>
                    <a:pt x="1445" y="105"/>
                    <a:pt x="1303" y="331"/>
                  </a:cubicBezTo>
                  <a:lnTo>
                    <a:pt x="251" y="2018"/>
                  </a:lnTo>
                  <a:cubicBezTo>
                    <a:pt x="0" y="2419"/>
                    <a:pt x="0" y="2920"/>
                    <a:pt x="384" y="3254"/>
                  </a:cubicBezTo>
                  <a:cubicBezTo>
                    <a:pt x="529" y="3356"/>
                    <a:pt x="733" y="3413"/>
                    <a:pt x="937" y="3413"/>
                  </a:cubicBezTo>
                  <a:cubicBezTo>
                    <a:pt x="1205" y="3413"/>
                    <a:pt x="1472" y="3315"/>
                    <a:pt x="1604" y="3087"/>
                  </a:cubicBezTo>
                  <a:cubicBezTo>
                    <a:pt x="1955" y="2519"/>
                    <a:pt x="2289" y="1935"/>
                    <a:pt x="2640" y="1366"/>
                  </a:cubicBezTo>
                  <a:cubicBezTo>
                    <a:pt x="2874" y="982"/>
                    <a:pt x="2891" y="498"/>
                    <a:pt x="2506" y="180"/>
                  </a:cubicBezTo>
                  <a:cubicBezTo>
                    <a:pt x="2360" y="63"/>
                    <a:pt x="2160" y="1"/>
                    <a:pt x="196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5"/>
            <p:cNvSpPr/>
            <p:nvPr/>
          </p:nvSpPr>
          <p:spPr>
            <a:xfrm>
              <a:off x="5037300" y="11327425"/>
              <a:ext cx="60575" cy="71400"/>
            </a:xfrm>
            <a:custGeom>
              <a:rect b="b" l="l" r="r" t="t"/>
              <a:pathLst>
                <a:path extrusionOk="0" h="2856" w="2423">
                  <a:moveTo>
                    <a:pt x="1548" y="1"/>
                  </a:moveTo>
                  <a:cubicBezTo>
                    <a:pt x="1256" y="1"/>
                    <a:pt x="989" y="160"/>
                    <a:pt x="852" y="459"/>
                  </a:cubicBezTo>
                  <a:cubicBezTo>
                    <a:pt x="635" y="893"/>
                    <a:pt x="418" y="1328"/>
                    <a:pt x="184" y="1779"/>
                  </a:cubicBezTo>
                  <a:cubicBezTo>
                    <a:pt x="0" y="2130"/>
                    <a:pt x="201" y="2648"/>
                    <a:pt x="585" y="2798"/>
                  </a:cubicBezTo>
                  <a:cubicBezTo>
                    <a:pt x="687" y="2837"/>
                    <a:pt x="792" y="2855"/>
                    <a:pt x="894" y="2855"/>
                  </a:cubicBezTo>
                  <a:cubicBezTo>
                    <a:pt x="1191" y="2855"/>
                    <a:pt x="1467" y="2696"/>
                    <a:pt x="1604" y="2397"/>
                  </a:cubicBezTo>
                  <a:cubicBezTo>
                    <a:pt x="1838" y="1963"/>
                    <a:pt x="2055" y="1528"/>
                    <a:pt x="2256" y="1060"/>
                  </a:cubicBezTo>
                  <a:cubicBezTo>
                    <a:pt x="2423" y="710"/>
                    <a:pt x="2239" y="208"/>
                    <a:pt x="1855" y="58"/>
                  </a:cubicBezTo>
                  <a:cubicBezTo>
                    <a:pt x="1752" y="20"/>
                    <a:pt x="1649" y="1"/>
                    <a:pt x="154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5"/>
            <p:cNvSpPr/>
            <p:nvPr/>
          </p:nvSpPr>
          <p:spPr>
            <a:xfrm>
              <a:off x="4900250" y="11299550"/>
              <a:ext cx="25125" cy="20325"/>
            </a:xfrm>
            <a:custGeom>
              <a:rect b="b" l="l" r="r" t="t"/>
              <a:pathLst>
                <a:path extrusionOk="0" h="813" w="1005">
                  <a:moveTo>
                    <a:pt x="537" y="0"/>
                  </a:moveTo>
                  <a:cubicBezTo>
                    <a:pt x="276" y="0"/>
                    <a:pt x="0" y="243"/>
                    <a:pt x="119" y="555"/>
                  </a:cubicBezTo>
                  <a:cubicBezTo>
                    <a:pt x="185" y="736"/>
                    <a:pt x="328" y="812"/>
                    <a:pt x="475" y="812"/>
                  </a:cubicBezTo>
                  <a:cubicBezTo>
                    <a:pt x="734" y="812"/>
                    <a:pt x="1005" y="574"/>
                    <a:pt x="887" y="254"/>
                  </a:cubicBezTo>
                  <a:cubicBezTo>
                    <a:pt x="822" y="75"/>
                    <a:pt x="682" y="0"/>
                    <a:pt x="53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5"/>
            <p:cNvSpPr/>
            <p:nvPr/>
          </p:nvSpPr>
          <p:spPr>
            <a:xfrm>
              <a:off x="4957100" y="11481825"/>
              <a:ext cx="66000" cy="86325"/>
            </a:xfrm>
            <a:custGeom>
              <a:rect b="b" l="l" r="r" t="t"/>
              <a:pathLst>
                <a:path extrusionOk="0" h="3453" w="2640">
                  <a:moveTo>
                    <a:pt x="1648" y="1"/>
                  </a:moveTo>
                  <a:cubicBezTo>
                    <a:pt x="1291" y="1"/>
                    <a:pt x="939" y="183"/>
                    <a:pt x="802" y="532"/>
                  </a:cubicBezTo>
                  <a:cubicBezTo>
                    <a:pt x="602" y="1117"/>
                    <a:pt x="368" y="1668"/>
                    <a:pt x="150" y="2253"/>
                  </a:cubicBezTo>
                  <a:cubicBezTo>
                    <a:pt x="0" y="2671"/>
                    <a:pt x="150" y="3222"/>
                    <a:pt x="602" y="3389"/>
                  </a:cubicBezTo>
                  <a:cubicBezTo>
                    <a:pt x="708" y="3432"/>
                    <a:pt x="821" y="3453"/>
                    <a:pt x="933" y="3453"/>
                  </a:cubicBezTo>
                  <a:cubicBezTo>
                    <a:pt x="1262" y="3453"/>
                    <a:pt x="1584" y="3274"/>
                    <a:pt x="1721" y="2938"/>
                  </a:cubicBezTo>
                  <a:cubicBezTo>
                    <a:pt x="1972" y="2387"/>
                    <a:pt x="2206" y="1818"/>
                    <a:pt x="2456" y="1250"/>
                  </a:cubicBezTo>
                  <a:cubicBezTo>
                    <a:pt x="2640" y="816"/>
                    <a:pt x="2456" y="248"/>
                    <a:pt x="2005" y="64"/>
                  </a:cubicBezTo>
                  <a:cubicBezTo>
                    <a:pt x="1891" y="22"/>
                    <a:pt x="1769" y="1"/>
                    <a:pt x="164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5"/>
            <p:cNvSpPr/>
            <p:nvPr/>
          </p:nvSpPr>
          <p:spPr>
            <a:xfrm>
              <a:off x="5072800" y="11522450"/>
              <a:ext cx="66850" cy="87650"/>
            </a:xfrm>
            <a:custGeom>
              <a:rect b="b" l="l" r="r" t="t"/>
              <a:pathLst>
                <a:path extrusionOk="0" h="3506" w="2674">
                  <a:moveTo>
                    <a:pt x="1510" y="1"/>
                  </a:moveTo>
                  <a:cubicBezTo>
                    <a:pt x="1215" y="1"/>
                    <a:pt x="924" y="122"/>
                    <a:pt x="735" y="377"/>
                  </a:cubicBezTo>
                  <a:cubicBezTo>
                    <a:pt x="251" y="1012"/>
                    <a:pt x="0" y="1831"/>
                    <a:pt x="134" y="2633"/>
                  </a:cubicBezTo>
                  <a:cubicBezTo>
                    <a:pt x="213" y="3092"/>
                    <a:pt x="607" y="3506"/>
                    <a:pt x="1088" y="3506"/>
                  </a:cubicBezTo>
                  <a:cubicBezTo>
                    <a:pt x="1115" y="3506"/>
                    <a:pt x="1142" y="3504"/>
                    <a:pt x="1170" y="3502"/>
                  </a:cubicBezTo>
                  <a:cubicBezTo>
                    <a:pt x="1688" y="3402"/>
                    <a:pt x="2055" y="2984"/>
                    <a:pt x="2022" y="2449"/>
                  </a:cubicBezTo>
                  <a:lnTo>
                    <a:pt x="2022" y="2349"/>
                  </a:lnTo>
                  <a:lnTo>
                    <a:pt x="2022" y="2282"/>
                  </a:lnTo>
                  <a:cubicBezTo>
                    <a:pt x="2022" y="2215"/>
                    <a:pt x="2039" y="2148"/>
                    <a:pt x="2039" y="2098"/>
                  </a:cubicBezTo>
                  <a:lnTo>
                    <a:pt x="2039" y="2065"/>
                  </a:lnTo>
                  <a:cubicBezTo>
                    <a:pt x="2072" y="2015"/>
                    <a:pt x="2089" y="1898"/>
                    <a:pt x="2122" y="1848"/>
                  </a:cubicBezTo>
                  <a:lnTo>
                    <a:pt x="2172" y="1797"/>
                  </a:lnTo>
                  <a:cubicBezTo>
                    <a:pt x="2223" y="1731"/>
                    <a:pt x="2256" y="1681"/>
                    <a:pt x="2323" y="1630"/>
                  </a:cubicBezTo>
                  <a:cubicBezTo>
                    <a:pt x="2674" y="1229"/>
                    <a:pt x="2590" y="528"/>
                    <a:pt x="2156" y="210"/>
                  </a:cubicBezTo>
                  <a:cubicBezTo>
                    <a:pt x="1967" y="72"/>
                    <a:pt x="1737" y="1"/>
                    <a:pt x="151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5"/>
            <p:cNvSpPr/>
            <p:nvPr/>
          </p:nvSpPr>
          <p:spPr>
            <a:xfrm>
              <a:off x="4998850" y="11677150"/>
              <a:ext cx="41700" cy="74325"/>
            </a:xfrm>
            <a:custGeom>
              <a:rect b="b" l="l" r="r" t="t"/>
              <a:pathLst>
                <a:path extrusionOk="0" h="2973" w="1668">
                  <a:moveTo>
                    <a:pt x="1071" y="0"/>
                  </a:moveTo>
                  <a:cubicBezTo>
                    <a:pt x="897" y="0"/>
                    <a:pt x="733" y="85"/>
                    <a:pt x="669" y="288"/>
                  </a:cubicBezTo>
                  <a:cubicBezTo>
                    <a:pt x="452" y="956"/>
                    <a:pt x="252" y="1658"/>
                    <a:pt x="84" y="2326"/>
                  </a:cubicBezTo>
                  <a:cubicBezTo>
                    <a:pt x="1" y="2610"/>
                    <a:pt x="268" y="2928"/>
                    <a:pt x="552" y="2961"/>
                  </a:cubicBezTo>
                  <a:cubicBezTo>
                    <a:pt x="591" y="2969"/>
                    <a:pt x="629" y="2973"/>
                    <a:pt x="665" y="2973"/>
                  </a:cubicBezTo>
                  <a:cubicBezTo>
                    <a:pt x="942" y="2973"/>
                    <a:pt x="1145" y="2757"/>
                    <a:pt x="1204" y="2477"/>
                  </a:cubicBezTo>
                  <a:cubicBezTo>
                    <a:pt x="1371" y="1842"/>
                    <a:pt x="1471" y="1190"/>
                    <a:pt x="1605" y="539"/>
                  </a:cubicBezTo>
                  <a:cubicBezTo>
                    <a:pt x="1667" y="227"/>
                    <a:pt x="1356" y="0"/>
                    <a:pt x="107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5"/>
            <p:cNvSpPr/>
            <p:nvPr/>
          </p:nvSpPr>
          <p:spPr>
            <a:xfrm>
              <a:off x="4909875" y="11635150"/>
              <a:ext cx="80200" cy="73050"/>
            </a:xfrm>
            <a:custGeom>
              <a:rect b="b" l="l" r="r" t="t"/>
              <a:pathLst>
                <a:path extrusionOk="0" h="2922" w="3208">
                  <a:moveTo>
                    <a:pt x="2178" y="0"/>
                  </a:moveTo>
                  <a:cubicBezTo>
                    <a:pt x="1994" y="0"/>
                    <a:pt x="1807" y="78"/>
                    <a:pt x="1655" y="264"/>
                  </a:cubicBezTo>
                  <a:cubicBezTo>
                    <a:pt x="1237" y="765"/>
                    <a:pt x="836" y="1266"/>
                    <a:pt x="419" y="1767"/>
                  </a:cubicBezTo>
                  <a:cubicBezTo>
                    <a:pt x="1" y="2308"/>
                    <a:pt x="496" y="2922"/>
                    <a:pt x="1021" y="2922"/>
                  </a:cubicBezTo>
                  <a:cubicBezTo>
                    <a:pt x="1209" y="2922"/>
                    <a:pt x="1400" y="2843"/>
                    <a:pt x="1555" y="2653"/>
                  </a:cubicBezTo>
                  <a:cubicBezTo>
                    <a:pt x="1973" y="2152"/>
                    <a:pt x="2357" y="1650"/>
                    <a:pt x="2775" y="1166"/>
                  </a:cubicBezTo>
                  <a:cubicBezTo>
                    <a:pt x="3208" y="633"/>
                    <a:pt x="2705" y="0"/>
                    <a:pt x="217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5"/>
            <p:cNvSpPr/>
            <p:nvPr/>
          </p:nvSpPr>
          <p:spPr>
            <a:xfrm>
              <a:off x="4781650" y="11647475"/>
              <a:ext cx="55575" cy="51075"/>
            </a:xfrm>
            <a:custGeom>
              <a:rect b="b" l="l" r="r" t="t"/>
              <a:pathLst>
                <a:path extrusionOk="0" h="2043" w="2223">
                  <a:moveTo>
                    <a:pt x="1464" y="1"/>
                  </a:moveTo>
                  <a:cubicBezTo>
                    <a:pt x="1311" y="1"/>
                    <a:pt x="1158" y="45"/>
                    <a:pt x="1036" y="138"/>
                  </a:cubicBezTo>
                  <a:cubicBezTo>
                    <a:pt x="836" y="339"/>
                    <a:pt x="619" y="489"/>
                    <a:pt x="418" y="690"/>
                  </a:cubicBezTo>
                  <a:cubicBezTo>
                    <a:pt x="84" y="974"/>
                    <a:pt x="0" y="1475"/>
                    <a:pt x="335" y="1809"/>
                  </a:cubicBezTo>
                  <a:cubicBezTo>
                    <a:pt x="468" y="1959"/>
                    <a:pt x="635" y="2043"/>
                    <a:pt x="853" y="2043"/>
                  </a:cubicBezTo>
                  <a:cubicBezTo>
                    <a:pt x="1103" y="2043"/>
                    <a:pt x="1287" y="1943"/>
                    <a:pt x="1454" y="1776"/>
                  </a:cubicBezTo>
                  <a:cubicBezTo>
                    <a:pt x="1638" y="1575"/>
                    <a:pt x="1855" y="1391"/>
                    <a:pt x="2039" y="1208"/>
                  </a:cubicBezTo>
                  <a:cubicBezTo>
                    <a:pt x="2156" y="1057"/>
                    <a:pt x="2223" y="790"/>
                    <a:pt x="2206" y="639"/>
                  </a:cubicBezTo>
                  <a:cubicBezTo>
                    <a:pt x="2189" y="472"/>
                    <a:pt x="2122" y="339"/>
                    <a:pt x="2005" y="222"/>
                  </a:cubicBezTo>
                  <a:cubicBezTo>
                    <a:pt x="1872" y="79"/>
                    <a:pt x="1668" y="1"/>
                    <a:pt x="146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5"/>
            <p:cNvSpPr/>
            <p:nvPr/>
          </p:nvSpPr>
          <p:spPr>
            <a:xfrm>
              <a:off x="4678475" y="11675900"/>
              <a:ext cx="58075" cy="72075"/>
            </a:xfrm>
            <a:custGeom>
              <a:rect b="b" l="l" r="r" t="t"/>
              <a:pathLst>
                <a:path extrusionOk="0" h="2883" w="2323">
                  <a:moveTo>
                    <a:pt x="1327" y="1"/>
                  </a:moveTo>
                  <a:cubicBezTo>
                    <a:pt x="1105" y="1"/>
                    <a:pt x="878" y="54"/>
                    <a:pt x="702" y="171"/>
                  </a:cubicBezTo>
                  <a:cubicBezTo>
                    <a:pt x="485" y="338"/>
                    <a:pt x="385" y="538"/>
                    <a:pt x="318" y="806"/>
                  </a:cubicBezTo>
                  <a:cubicBezTo>
                    <a:pt x="234" y="1123"/>
                    <a:pt x="151" y="1457"/>
                    <a:pt x="67" y="1758"/>
                  </a:cubicBezTo>
                  <a:cubicBezTo>
                    <a:pt x="0" y="1992"/>
                    <a:pt x="117" y="2326"/>
                    <a:pt x="251" y="2493"/>
                  </a:cubicBezTo>
                  <a:cubicBezTo>
                    <a:pt x="401" y="2677"/>
                    <a:pt x="652" y="2844"/>
                    <a:pt x="886" y="2878"/>
                  </a:cubicBezTo>
                  <a:cubicBezTo>
                    <a:pt x="920" y="2881"/>
                    <a:pt x="954" y="2882"/>
                    <a:pt x="987" y="2882"/>
                  </a:cubicBezTo>
                  <a:cubicBezTo>
                    <a:pt x="1477" y="2882"/>
                    <a:pt x="1879" y="2544"/>
                    <a:pt x="1989" y="2059"/>
                  </a:cubicBezTo>
                  <a:cubicBezTo>
                    <a:pt x="2072" y="1741"/>
                    <a:pt x="2139" y="1407"/>
                    <a:pt x="2223" y="1090"/>
                  </a:cubicBezTo>
                  <a:cubicBezTo>
                    <a:pt x="2323" y="605"/>
                    <a:pt x="1905" y="54"/>
                    <a:pt x="1421" y="4"/>
                  </a:cubicBezTo>
                  <a:cubicBezTo>
                    <a:pt x="1390" y="2"/>
                    <a:pt x="1359" y="1"/>
                    <a:pt x="132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5"/>
            <p:cNvSpPr/>
            <p:nvPr/>
          </p:nvSpPr>
          <p:spPr>
            <a:xfrm>
              <a:off x="4762025" y="11789250"/>
              <a:ext cx="64350" cy="75475"/>
            </a:xfrm>
            <a:custGeom>
              <a:rect b="b" l="l" r="r" t="t"/>
              <a:pathLst>
                <a:path extrusionOk="0" h="3019" w="2574">
                  <a:moveTo>
                    <a:pt x="1609" y="1"/>
                  </a:moveTo>
                  <a:cubicBezTo>
                    <a:pt x="1280" y="1"/>
                    <a:pt x="980" y="176"/>
                    <a:pt x="819" y="499"/>
                  </a:cubicBezTo>
                  <a:cubicBezTo>
                    <a:pt x="618" y="950"/>
                    <a:pt x="401" y="1401"/>
                    <a:pt x="201" y="1836"/>
                  </a:cubicBezTo>
                  <a:cubicBezTo>
                    <a:pt x="0" y="2237"/>
                    <a:pt x="217" y="2788"/>
                    <a:pt x="635" y="2955"/>
                  </a:cubicBezTo>
                  <a:cubicBezTo>
                    <a:pt x="747" y="2998"/>
                    <a:pt x="860" y="3019"/>
                    <a:pt x="971" y="3019"/>
                  </a:cubicBezTo>
                  <a:cubicBezTo>
                    <a:pt x="1292" y="3019"/>
                    <a:pt x="1589" y="2844"/>
                    <a:pt x="1738" y="2521"/>
                  </a:cubicBezTo>
                  <a:cubicBezTo>
                    <a:pt x="1955" y="2070"/>
                    <a:pt x="2172" y="1635"/>
                    <a:pt x="2389" y="1201"/>
                  </a:cubicBezTo>
                  <a:cubicBezTo>
                    <a:pt x="2573" y="800"/>
                    <a:pt x="2373" y="232"/>
                    <a:pt x="1955" y="65"/>
                  </a:cubicBezTo>
                  <a:cubicBezTo>
                    <a:pt x="1839" y="22"/>
                    <a:pt x="1722" y="1"/>
                    <a:pt x="160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5"/>
            <p:cNvSpPr/>
            <p:nvPr/>
          </p:nvSpPr>
          <p:spPr>
            <a:xfrm>
              <a:off x="4872300" y="11807775"/>
              <a:ext cx="56000" cy="77525"/>
            </a:xfrm>
            <a:custGeom>
              <a:rect b="b" l="l" r="r" t="t"/>
              <a:pathLst>
                <a:path extrusionOk="0" h="3101" w="2240">
                  <a:moveTo>
                    <a:pt x="1457" y="1"/>
                  </a:moveTo>
                  <a:cubicBezTo>
                    <a:pt x="1183" y="1"/>
                    <a:pt x="905" y="150"/>
                    <a:pt x="819" y="410"/>
                  </a:cubicBezTo>
                  <a:cubicBezTo>
                    <a:pt x="585" y="978"/>
                    <a:pt x="351" y="1562"/>
                    <a:pt x="151" y="2131"/>
                  </a:cubicBezTo>
                  <a:cubicBezTo>
                    <a:pt x="0" y="2481"/>
                    <a:pt x="151" y="2899"/>
                    <a:pt x="501" y="3050"/>
                  </a:cubicBezTo>
                  <a:cubicBezTo>
                    <a:pt x="587" y="3084"/>
                    <a:pt x="681" y="3100"/>
                    <a:pt x="776" y="3100"/>
                  </a:cubicBezTo>
                  <a:cubicBezTo>
                    <a:pt x="1052" y="3100"/>
                    <a:pt x="1333" y="2960"/>
                    <a:pt x="1420" y="2699"/>
                  </a:cubicBezTo>
                  <a:cubicBezTo>
                    <a:pt x="1654" y="2131"/>
                    <a:pt x="1855" y="1546"/>
                    <a:pt x="2089" y="978"/>
                  </a:cubicBezTo>
                  <a:cubicBezTo>
                    <a:pt x="2239" y="627"/>
                    <a:pt x="2089" y="209"/>
                    <a:pt x="1738" y="59"/>
                  </a:cubicBezTo>
                  <a:cubicBezTo>
                    <a:pt x="1651" y="19"/>
                    <a:pt x="1554" y="1"/>
                    <a:pt x="145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5"/>
            <p:cNvSpPr/>
            <p:nvPr/>
          </p:nvSpPr>
          <p:spPr>
            <a:xfrm>
              <a:off x="4624175" y="11830750"/>
              <a:ext cx="57250" cy="68500"/>
            </a:xfrm>
            <a:custGeom>
              <a:rect b="b" l="l" r="r" t="t"/>
              <a:pathLst>
                <a:path extrusionOk="0" h="2740" w="2290">
                  <a:moveTo>
                    <a:pt x="1467" y="1"/>
                  </a:moveTo>
                  <a:cubicBezTo>
                    <a:pt x="1200" y="1"/>
                    <a:pt x="955" y="150"/>
                    <a:pt x="819" y="410"/>
                  </a:cubicBezTo>
                  <a:cubicBezTo>
                    <a:pt x="619" y="844"/>
                    <a:pt x="385" y="1295"/>
                    <a:pt x="167" y="1746"/>
                  </a:cubicBezTo>
                  <a:cubicBezTo>
                    <a:pt x="0" y="2080"/>
                    <a:pt x="201" y="2548"/>
                    <a:pt x="535" y="2682"/>
                  </a:cubicBezTo>
                  <a:cubicBezTo>
                    <a:pt x="631" y="2721"/>
                    <a:pt x="728" y="2740"/>
                    <a:pt x="823" y="2740"/>
                  </a:cubicBezTo>
                  <a:cubicBezTo>
                    <a:pt x="1090" y="2740"/>
                    <a:pt x="1335" y="2590"/>
                    <a:pt x="1471" y="2331"/>
                  </a:cubicBezTo>
                  <a:cubicBezTo>
                    <a:pt x="1671" y="1880"/>
                    <a:pt x="1888" y="1445"/>
                    <a:pt x="2122" y="994"/>
                  </a:cubicBezTo>
                  <a:cubicBezTo>
                    <a:pt x="2289" y="660"/>
                    <a:pt x="2089" y="209"/>
                    <a:pt x="1755" y="59"/>
                  </a:cubicBezTo>
                  <a:cubicBezTo>
                    <a:pt x="1659" y="19"/>
                    <a:pt x="1561" y="1"/>
                    <a:pt x="146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5"/>
            <p:cNvSpPr/>
            <p:nvPr/>
          </p:nvSpPr>
          <p:spPr>
            <a:xfrm>
              <a:off x="4692250" y="11974525"/>
              <a:ext cx="51825" cy="59575"/>
            </a:xfrm>
            <a:custGeom>
              <a:rect b="b" l="l" r="r" t="t"/>
              <a:pathLst>
                <a:path extrusionOk="0" h="2383" w="2073">
                  <a:moveTo>
                    <a:pt x="1120" y="0"/>
                  </a:moveTo>
                  <a:cubicBezTo>
                    <a:pt x="1014" y="0"/>
                    <a:pt x="910" y="18"/>
                    <a:pt x="820" y="55"/>
                  </a:cubicBezTo>
                  <a:cubicBezTo>
                    <a:pt x="602" y="139"/>
                    <a:pt x="402" y="306"/>
                    <a:pt x="302" y="540"/>
                  </a:cubicBezTo>
                  <a:cubicBezTo>
                    <a:pt x="251" y="724"/>
                    <a:pt x="168" y="908"/>
                    <a:pt x="101" y="1125"/>
                  </a:cubicBezTo>
                  <a:cubicBezTo>
                    <a:pt x="18" y="1342"/>
                    <a:pt x="1" y="1576"/>
                    <a:pt x="84" y="1810"/>
                  </a:cubicBezTo>
                  <a:cubicBezTo>
                    <a:pt x="168" y="2010"/>
                    <a:pt x="352" y="2228"/>
                    <a:pt x="569" y="2311"/>
                  </a:cubicBezTo>
                  <a:cubicBezTo>
                    <a:pt x="679" y="2357"/>
                    <a:pt x="804" y="2383"/>
                    <a:pt x="934" y="2383"/>
                  </a:cubicBezTo>
                  <a:cubicBezTo>
                    <a:pt x="1040" y="2383"/>
                    <a:pt x="1149" y="2365"/>
                    <a:pt x="1254" y="2328"/>
                  </a:cubicBezTo>
                  <a:cubicBezTo>
                    <a:pt x="1454" y="2211"/>
                    <a:pt x="1655" y="2027"/>
                    <a:pt x="1738" y="1827"/>
                  </a:cubicBezTo>
                  <a:cubicBezTo>
                    <a:pt x="1822" y="1643"/>
                    <a:pt x="1872" y="1442"/>
                    <a:pt x="1956" y="1258"/>
                  </a:cubicBezTo>
                  <a:cubicBezTo>
                    <a:pt x="2039" y="1041"/>
                    <a:pt x="2073" y="774"/>
                    <a:pt x="1972" y="573"/>
                  </a:cubicBezTo>
                  <a:cubicBezTo>
                    <a:pt x="1889" y="356"/>
                    <a:pt x="1705" y="156"/>
                    <a:pt x="1505" y="72"/>
                  </a:cubicBezTo>
                  <a:cubicBezTo>
                    <a:pt x="1385" y="26"/>
                    <a:pt x="1251" y="0"/>
                    <a:pt x="112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5"/>
            <p:cNvSpPr/>
            <p:nvPr/>
          </p:nvSpPr>
          <p:spPr>
            <a:xfrm>
              <a:off x="4578225" y="12009875"/>
              <a:ext cx="56000" cy="60825"/>
            </a:xfrm>
            <a:custGeom>
              <a:rect b="b" l="l" r="r" t="t"/>
              <a:pathLst>
                <a:path extrusionOk="0" h="2433" w="2240">
                  <a:moveTo>
                    <a:pt x="1396" y="0"/>
                  </a:moveTo>
                  <a:cubicBezTo>
                    <a:pt x="1071" y="0"/>
                    <a:pt x="769" y="182"/>
                    <a:pt x="619" y="496"/>
                  </a:cubicBezTo>
                  <a:cubicBezTo>
                    <a:pt x="485" y="747"/>
                    <a:pt x="335" y="1014"/>
                    <a:pt x="218" y="1265"/>
                  </a:cubicBezTo>
                  <a:cubicBezTo>
                    <a:pt x="0" y="1649"/>
                    <a:pt x="234" y="2217"/>
                    <a:pt x="635" y="2351"/>
                  </a:cubicBezTo>
                  <a:cubicBezTo>
                    <a:pt x="745" y="2401"/>
                    <a:pt x="878" y="2433"/>
                    <a:pt x="1007" y="2433"/>
                  </a:cubicBezTo>
                  <a:cubicBezTo>
                    <a:pt x="1094" y="2433"/>
                    <a:pt x="1179" y="2418"/>
                    <a:pt x="1254" y="2384"/>
                  </a:cubicBezTo>
                  <a:cubicBezTo>
                    <a:pt x="1471" y="2284"/>
                    <a:pt x="1588" y="2150"/>
                    <a:pt x="1721" y="1933"/>
                  </a:cubicBezTo>
                  <a:cubicBezTo>
                    <a:pt x="1838" y="1666"/>
                    <a:pt x="1989" y="1415"/>
                    <a:pt x="2139" y="1164"/>
                  </a:cubicBezTo>
                  <a:cubicBezTo>
                    <a:pt x="2239" y="997"/>
                    <a:pt x="2223" y="713"/>
                    <a:pt x="2156" y="513"/>
                  </a:cubicBezTo>
                  <a:cubicBezTo>
                    <a:pt x="2072" y="329"/>
                    <a:pt x="1905" y="128"/>
                    <a:pt x="1721" y="62"/>
                  </a:cubicBezTo>
                  <a:cubicBezTo>
                    <a:pt x="1613" y="20"/>
                    <a:pt x="1503" y="0"/>
                    <a:pt x="139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5"/>
            <p:cNvSpPr/>
            <p:nvPr/>
          </p:nvSpPr>
          <p:spPr>
            <a:xfrm>
              <a:off x="4528925" y="11828275"/>
              <a:ext cx="51400" cy="63850"/>
            </a:xfrm>
            <a:custGeom>
              <a:rect b="b" l="l" r="r" t="t"/>
              <a:pathLst>
                <a:path extrusionOk="0" h="2554" w="2056">
                  <a:moveTo>
                    <a:pt x="1359" y="1"/>
                  </a:moveTo>
                  <a:cubicBezTo>
                    <a:pt x="1127" y="1"/>
                    <a:pt x="914" y="147"/>
                    <a:pt x="803" y="358"/>
                  </a:cubicBezTo>
                  <a:cubicBezTo>
                    <a:pt x="586" y="809"/>
                    <a:pt x="368" y="1244"/>
                    <a:pt x="134" y="1678"/>
                  </a:cubicBezTo>
                  <a:cubicBezTo>
                    <a:pt x="1" y="1979"/>
                    <a:pt x="151" y="2380"/>
                    <a:pt x="452" y="2497"/>
                  </a:cubicBezTo>
                  <a:cubicBezTo>
                    <a:pt x="533" y="2535"/>
                    <a:pt x="616" y="2553"/>
                    <a:pt x="698" y="2553"/>
                  </a:cubicBezTo>
                  <a:cubicBezTo>
                    <a:pt x="936" y="2553"/>
                    <a:pt x="1159" y="2403"/>
                    <a:pt x="1271" y="2179"/>
                  </a:cubicBezTo>
                  <a:cubicBezTo>
                    <a:pt x="1505" y="1745"/>
                    <a:pt x="1705" y="1311"/>
                    <a:pt x="1922" y="843"/>
                  </a:cubicBezTo>
                  <a:cubicBezTo>
                    <a:pt x="2056" y="559"/>
                    <a:pt x="1889" y="174"/>
                    <a:pt x="1605" y="57"/>
                  </a:cubicBezTo>
                  <a:cubicBezTo>
                    <a:pt x="1523" y="19"/>
                    <a:pt x="1440" y="1"/>
                    <a:pt x="135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5"/>
            <p:cNvSpPr/>
            <p:nvPr/>
          </p:nvSpPr>
          <p:spPr>
            <a:xfrm>
              <a:off x="4490925" y="11988775"/>
              <a:ext cx="43450" cy="58750"/>
            </a:xfrm>
            <a:custGeom>
              <a:rect b="b" l="l" r="r" t="t"/>
              <a:pathLst>
                <a:path extrusionOk="0" h="2350" w="1738">
                  <a:moveTo>
                    <a:pt x="1049" y="0"/>
                  </a:moveTo>
                  <a:cubicBezTo>
                    <a:pt x="680" y="0"/>
                    <a:pt x="380" y="244"/>
                    <a:pt x="301" y="605"/>
                  </a:cubicBezTo>
                  <a:cubicBezTo>
                    <a:pt x="234" y="922"/>
                    <a:pt x="184" y="1257"/>
                    <a:pt x="101" y="1574"/>
                  </a:cubicBezTo>
                  <a:cubicBezTo>
                    <a:pt x="0" y="1925"/>
                    <a:pt x="301" y="2292"/>
                    <a:pt x="652" y="2343"/>
                  </a:cubicBezTo>
                  <a:cubicBezTo>
                    <a:pt x="688" y="2347"/>
                    <a:pt x="723" y="2349"/>
                    <a:pt x="757" y="2349"/>
                  </a:cubicBezTo>
                  <a:cubicBezTo>
                    <a:pt x="1100" y="2349"/>
                    <a:pt x="1331" y="2124"/>
                    <a:pt x="1437" y="1774"/>
                  </a:cubicBezTo>
                  <a:cubicBezTo>
                    <a:pt x="1521" y="1474"/>
                    <a:pt x="1621" y="1140"/>
                    <a:pt x="1705" y="822"/>
                  </a:cubicBezTo>
                  <a:cubicBezTo>
                    <a:pt x="1738" y="655"/>
                    <a:pt x="1654" y="404"/>
                    <a:pt x="1571" y="271"/>
                  </a:cubicBezTo>
                  <a:cubicBezTo>
                    <a:pt x="1471" y="137"/>
                    <a:pt x="1287" y="20"/>
                    <a:pt x="1120" y="3"/>
                  </a:cubicBezTo>
                  <a:cubicBezTo>
                    <a:pt x="1096" y="1"/>
                    <a:pt x="1072" y="0"/>
                    <a:pt x="1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5"/>
            <p:cNvSpPr/>
            <p:nvPr/>
          </p:nvSpPr>
          <p:spPr>
            <a:xfrm>
              <a:off x="4395275" y="12080750"/>
              <a:ext cx="38025" cy="46375"/>
            </a:xfrm>
            <a:custGeom>
              <a:rect b="b" l="l" r="r" t="t"/>
              <a:pathLst>
                <a:path extrusionOk="0" h="1855" w="1521">
                  <a:moveTo>
                    <a:pt x="769" y="0"/>
                  </a:moveTo>
                  <a:cubicBezTo>
                    <a:pt x="551" y="0"/>
                    <a:pt x="384" y="67"/>
                    <a:pt x="217" y="201"/>
                  </a:cubicBezTo>
                  <a:cubicBezTo>
                    <a:pt x="134" y="268"/>
                    <a:pt x="100" y="351"/>
                    <a:pt x="50" y="435"/>
                  </a:cubicBezTo>
                  <a:cubicBezTo>
                    <a:pt x="0" y="568"/>
                    <a:pt x="0" y="685"/>
                    <a:pt x="0" y="819"/>
                  </a:cubicBezTo>
                  <a:lnTo>
                    <a:pt x="0" y="1220"/>
                  </a:lnTo>
                  <a:cubicBezTo>
                    <a:pt x="0" y="1320"/>
                    <a:pt x="33" y="1404"/>
                    <a:pt x="100" y="1487"/>
                  </a:cubicBezTo>
                  <a:cubicBezTo>
                    <a:pt x="134" y="1571"/>
                    <a:pt x="201" y="1654"/>
                    <a:pt x="284" y="1721"/>
                  </a:cubicBezTo>
                  <a:cubicBezTo>
                    <a:pt x="418" y="1821"/>
                    <a:pt x="551" y="1855"/>
                    <a:pt x="718" y="1855"/>
                  </a:cubicBezTo>
                  <a:cubicBezTo>
                    <a:pt x="886" y="1855"/>
                    <a:pt x="1053" y="1821"/>
                    <a:pt x="1186" y="1721"/>
                  </a:cubicBezTo>
                  <a:cubicBezTo>
                    <a:pt x="1320" y="1604"/>
                    <a:pt x="1454" y="1437"/>
                    <a:pt x="1470" y="1253"/>
                  </a:cubicBezTo>
                  <a:cubicBezTo>
                    <a:pt x="1470" y="1136"/>
                    <a:pt x="1487" y="1003"/>
                    <a:pt x="1487" y="852"/>
                  </a:cubicBezTo>
                  <a:cubicBezTo>
                    <a:pt x="1520" y="735"/>
                    <a:pt x="1487" y="585"/>
                    <a:pt x="1454" y="468"/>
                  </a:cubicBezTo>
                  <a:cubicBezTo>
                    <a:pt x="1404" y="401"/>
                    <a:pt x="1387" y="334"/>
                    <a:pt x="1353" y="284"/>
                  </a:cubicBezTo>
                  <a:cubicBezTo>
                    <a:pt x="1220" y="101"/>
                    <a:pt x="986" y="0"/>
                    <a:pt x="76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76" name="Google Shape;376;p5"/>
          <p:cNvGrpSpPr/>
          <p:nvPr/>
        </p:nvGrpSpPr>
        <p:grpSpPr>
          <a:xfrm rot="7375163">
            <a:off x="-286188" y="4190738"/>
            <a:ext cx="1076532" cy="1366404"/>
            <a:chOff x="4395275" y="10760825"/>
            <a:chExt cx="1076450" cy="1366300"/>
          </a:xfrm>
        </p:grpSpPr>
        <p:sp>
          <p:nvSpPr>
            <p:cNvPr id="377" name="Google Shape;377;p5"/>
            <p:cNvSpPr/>
            <p:nvPr/>
          </p:nvSpPr>
          <p:spPr>
            <a:xfrm>
              <a:off x="5327150" y="10760825"/>
              <a:ext cx="110875" cy="145600"/>
            </a:xfrm>
            <a:custGeom>
              <a:rect b="b" l="l" r="r" t="t"/>
              <a:pathLst>
                <a:path extrusionOk="0" h="5824" w="4435">
                  <a:moveTo>
                    <a:pt x="3235" y="1"/>
                  </a:moveTo>
                  <a:cubicBezTo>
                    <a:pt x="2919" y="1"/>
                    <a:pt x="2603" y="153"/>
                    <a:pt x="2425" y="516"/>
                  </a:cubicBezTo>
                  <a:cubicBezTo>
                    <a:pt x="1756" y="1836"/>
                    <a:pt x="1105" y="3173"/>
                    <a:pt x="420" y="4493"/>
                  </a:cubicBezTo>
                  <a:cubicBezTo>
                    <a:pt x="1" y="5209"/>
                    <a:pt x="679" y="5824"/>
                    <a:pt x="1339" y="5824"/>
                  </a:cubicBezTo>
                  <a:cubicBezTo>
                    <a:pt x="1679" y="5824"/>
                    <a:pt x="2014" y="5660"/>
                    <a:pt x="2191" y="5262"/>
                  </a:cubicBezTo>
                  <a:cubicBezTo>
                    <a:pt x="2792" y="3908"/>
                    <a:pt x="3444" y="2588"/>
                    <a:pt x="4095" y="1251"/>
                  </a:cubicBezTo>
                  <a:cubicBezTo>
                    <a:pt x="4435" y="551"/>
                    <a:pt x="3835" y="1"/>
                    <a:pt x="323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5"/>
            <p:cNvSpPr/>
            <p:nvPr/>
          </p:nvSpPr>
          <p:spPr>
            <a:xfrm>
              <a:off x="5425775" y="10890975"/>
              <a:ext cx="45950" cy="54975"/>
            </a:xfrm>
            <a:custGeom>
              <a:rect b="b" l="l" r="r" t="t"/>
              <a:pathLst>
                <a:path extrusionOk="0" h="2199" w="1838">
                  <a:moveTo>
                    <a:pt x="1002" y="1"/>
                  </a:moveTo>
                  <a:cubicBezTo>
                    <a:pt x="906" y="1"/>
                    <a:pt x="809" y="18"/>
                    <a:pt x="719" y="56"/>
                  </a:cubicBezTo>
                  <a:cubicBezTo>
                    <a:pt x="518" y="139"/>
                    <a:pt x="334" y="289"/>
                    <a:pt x="251" y="490"/>
                  </a:cubicBezTo>
                  <a:cubicBezTo>
                    <a:pt x="217" y="690"/>
                    <a:pt x="150" y="874"/>
                    <a:pt x="84" y="1075"/>
                  </a:cubicBezTo>
                  <a:cubicBezTo>
                    <a:pt x="17" y="1292"/>
                    <a:pt x="0" y="1476"/>
                    <a:pt x="67" y="1693"/>
                  </a:cubicBezTo>
                  <a:cubicBezTo>
                    <a:pt x="134" y="1877"/>
                    <a:pt x="301" y="2061"/>
                    <a:pt x="485" y="2127"/>
                  </a:cubicBezTo>
                  <a:cubicBezTo>
                    <a:pt x="586" y="2173"/>
                    <a:pt x="702" y="2199"/>
                    <a:pt x="816" y="2199"/>
                  </a:cubicBezTo>
                  <a:cubicBezTo>
                    <a:pt x="910" y="2199"/>
                    <a:pt x="1003" y="2182"/>
                    <a:pt x="1086" y="2144"/>
                  </a:cubicBezTo>
                  <a:cubicBezTo>
                    <a:pt x="1270" y="2061"/>
                    <a:pt x="1437" y="1910"/>
                    <a:pt x="1521" y="1726"/>
                  </a:cubicBezTo>
                  <a:cubicBezTo>
                    <a:pt x="1604" y="1543"/>
                    <a:pt x="1688" y="1359"/>
                    <a:pt x="1754" y="1158"/>
                  </a:cubicBezTo>
                  <a:cubicBezTo>
                    <a:pt x="1838" y="974"/>
                    <a:pt x="1838" y="741"/>
                    <a:pt x="1771" y="540"/>
                  </a:cubicBezTo>
                  <a:cubicBezTo>
                    <a:pt x="1721" y="340"/>
                    <a:pt x="1521" y="156"/>
                    <a:pt x="1337" y="72"/>
                  </a:cubicBezTo>
                  <a:cubicBezTo>
                    <a:pt x="1236" y="26"/>
                    <a:pt x="1120" y="1"/>
                    <a:pt x="100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5"/>
            <p:cNvSpPr/>
            <p:nvPr/>
          </p:nvSpPr>
          <p:spPr>
            <a:xfrm>
              <a:off x="5330100" y="11025450"/>
              <a:ext cx="25100" cy="34750"/>
            </a:xfrm>
            <a:custGeom>
              <a:rect b="b" l="l" r="r" t="t"/>
              <a:pathLst>
                <a:path extrusionOk="0" h="1390" w="1004">
                  <a:moveTo>
                    <a:pt x="503" y="1"/>
                  </a:moveTo>
                  <a:cubicBezTo>
                    <a:pt x="404" y="1"/>
                    <a:pt x="296" y="25"/>
                    <a:pt x="218" y="90"/>
                  </a:cubicBezTo>
                  <a:cubicBezTo>
                    <a:pt x="134" y="174"/>
                    <a:pt x="51" y="291"/>
                    <a:pt x="34" y="424"/>
                  </a:cubicBezTo>
                  <a:cubicBezTo>
                    <a:pt x="34" y="541"/>
                    <a:pt x="1" y="675"/>
                    <a:pt x="1" y="825"/>
                  </a:cubicBezTo>
                  <a:cubicBezTo>
                    <a:pt x="1" y="959"/>
                    <a:pt x="1" y="1093"/>
                    <a:pt x="84" y="1193"/>
                  </a:cubicBezTo>
                  <a:cubicBezTo>
                    <a:pt x="151" y="1293"/>
                    <a:pt x="302" y="1377"/>
                    <a:pt x="419" y="1377"/>
                  </a:cubicBezTo>
                  <a:cubicBezTo>
                    <a:pt x="453" y="1385"/>
                    <a:pt x="489" y="1389"/>
                    <a:pt x="524" y="1389"/>
                  </a:cubicBezTo>
                  <a:cubicBezTo>
                    <a:pt x="627" y="1389"/>
                    <a:pt x="728" y="1355"/>
                    <a:pt x="803" y="1293"/>
                  </a:cubicBezTo>
                  <a:cubicBezTo>
                    <a:pt x="903" y="1210"/>
                    <a:pt x="987" y="1109"/>
                    <a:pt x="987" y="959"/>
                  </a:cubicBezTo>
                  <a:cubicBezTo>
                    <a:pt x="987" y="842"/>
                    <a:pt x="1003" y="708"/>
                    <a:pt x="1003" y="575"/>
                  </a:cubicBezTo>
                  <a:cubicBezTo>
                    <a:pt x="1003" y="424"/>
                    <a:pt x="1003" y="291"/>
                    <a:pt x="920" y="190"/>
                  </a:cubicBezTo>
                  <a:cubicBezTo>
                    <a:pt x="870" y="90"/>
                    <a:pt x="719" y="7"/>
                    <a:pt x="586" y="7"/>
                  </a:cubicBezTo>
                  <a:cubicBezTo>
                    <a:pt x="559" y="3"/>
                    <a:pt x="531" y="1"/>
                    <a:pt x="50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5"/>
            <p:cNvSpPr/>
            <p:nvPr/>
          </p:nvSpPr>
          <p:spPr>
            <a:xfrm>
              <a:off x="5203575" y="10932350"/>
              <a:ext cx="95225" cy="118575"/>
            </a:xfrm>
            <a:custGeom>
              <a:rect b="b" l="l" r="r" t="t"/>
              <a:pathLst>
                <a:path extrusionOk="0" h="4743" w="3809">
                  <a:moveTo>
                    <a:pt x="2878" y="0"/>
                  </a:moveTo>
                  <a:cubicBezTo>
                    <a:pt x="2564" y="0"/>
                    <a:pt x="2285" y="211"/>
                    <a:pt x="2121" y="489"/>
                  </a:cubicBezTo>
                  <a:cubicBezTo>
                    <a:pt x="1586" y="1425"/>
                    <a:pt x="1035" y="2377"/>
                    <a:pt x="467" y="3296"/>
                  </a:cubicBezTo>
                  <a:cubicBezTo>
                    <a:pt x="1" y="4046"/>
                    <a:pt x="610" y="4743"/>
                    <a:pt x="1231" y="4743"/>
                  </a:cubicBezTo>
                  <a:cubicBezTo>
                    <a:pt x="1523" y="4743"/>
                    <a:pt x="1817" y="4589"/>
                    <a:pt x="2004" y="4215"/>
                  </a:cubicBezTo>
                  <a:cubicBezTo>
                    <a:pt x="2522" y="3162"/>
                    <a:pt x="3057" y="2160"/>
                    <a:pt x="3608" y="1141"/>
                  </a:cubicBezTo>
                  <a:cubicBezTo>
                    <a:pt x="3809" y="740"/>
                    <a:pt x="3558" y="238"/>
                    <a:pt x="3190" y="71"/>
                  </a:cubicBezTo>
                  <a:cubicBezTo>
                    <a:pt x="3084" y="22"/>
                    <a:pt x="2979" y="0"/>
                    <a:pt x="287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5"/>
            <p:cNvSpPr/>
            <p:nvPr/>
          </p:nvSpPr>
          <p:spPr>
            <a:xfrm>
              <a:off x="5199775" y="10791975"/>
              <a:ext cx="35950" cy="51675"/>
            </a:xfrm>
            <a:custGeom>
              <a:rect b="b" l="l" r="r" t="t"/>
              <a:pathLst>
                <a:path extrusionOk="0" h="2067" w="1438">
                  <a:moveTo>
                    <a:pt x="945" y="0"/>
                  </a:moveTo>
                  <a:cubicBezTo>
                    <a:pt x="770" y="0"/>
                    <a:pt x="580" y="100"/>
                    <a:pt x="519" y="273"/>
                  </a:cubicBezTo>
                  <a:cubicBezTo>
                    <a:pt x="368" y="657"/>
                    <a:pt x="235" y="1041"/>
                    <a:pt x="84" y="1426"/>
                  </a:cubicBezTo>
                  <a:cubicBezTo>
                    <a:pt x="1" y="1660"/>
                    <a:pt x="84" y="1927"/>
                    <a:pt x="318" y="2027"/>
                  </a:cubicBezTo>
                  <a:cubicBezTo>
                    <a:pt x="371" y="2054"/>
                    <a:pt x="432" y="2066"/>
                    <a:pt x="495" y="2066"/>
                  </a:cubicBezTo>
                  <a:cubicBezTo>
                    <a:pt x="670" y="2066"/>
                    <a:pt x="858" y="1970"/>
                    <a:pt x="920" y="1810"/>
                  </a:cubicBezTo>
                  <a:cubicBezTo>
                    <a:pt x="1070" y="1426"/>
                    <a:pt x="1204" y="1025"/>
                    <a:pt x="1354" y="657"/>
                  </a:cubicBezTo>
                  <a:cubicBezTo>
                    <a:pt x="1438" y="423"/>
                    <a:pt x="1354" y="156"/>
                    <a:pt x="1120" y="39"/>
                  </a:cubicBezTo>
                  <a:cubicBezTo>
                    <a:pt x="1068" y="13"/>
                    <a:pt x="1007" y="0"/>
                    <a:pt x="94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5"/>
            <p:cNvSpPr/>
            <p:nvPr/>
          </p:nvSpPr>
          <p:spPr>
            <a:xfrm>
              <a:off x="5078650" y="10910175"/>
              <a:ext cx="48900" cy="42775"/>
            </a:xfrm>
            <a:custGeom>
              <a:rect b="b" l="l" r="r" t="t"/>
              <a:pathLst>
                <a:path extrusionOk="0" h="1711" w="1956">
                  <a:moveTo>
                    <a:pt x="1242" y="1"/>
                  </a:moveTo>
                  <a:cubicBezTo>
                    <a:pt x="1130" y="1"/>
                    <a:pt x="1022" y="37"/>
                    <a:pt x="936" y="123"/>
                  </a:cubicBezTo>
                  <a:cubicBezTo>
                    <a:pt x="735" y="307"/>
                    <a:pt x="535" y="507"/>
                    <a:pt x="334" y="691"/>
                  </a:cubicBezTo>
                  <a:cubicBezTo>
                    <a:pt x="117" y="892"/>
                    <a:pt x="0" y="1226"/>
                    <a:pt x="201" y="1476"/>
                  </a:cubicBezTo>
                  <a:cubicBezTo>
                    <a:pt x="326" y="1623"/>
                    <a:pt x="510" y="1710"/>
                    <a:pt x="692" y="1710"/>
                  </a:cubicBezTo>
                  <a:cubicBezTo>
                    <a:pt x="801" y="1710"/>
                    <a:pt x="909" y="1679"/>
                    <a:pt x="1003" y="1610"/>
                  </a:cubicBezTo>
                  <a:cubicBezTo>
                    <a:pt x="1203" y="1426"/>
                    <a:pt x="1420" y="1226"/>
                    <a:pt x="1621" y="1059"/>
                  </a:cubicBezTo>
                  <a:cubicBezTo>
                    <a:pt x="1855" y="858"/>
                    <a:pt x="1955" y="507"/>
                    <a:pt x="1755" y="257"/>
                  </a:cubicBezTo>
                  <a:cubicBezTo>
                    <a:pt x="1638" y="109"/>
                    <a:pt x="1435" y="1"/>
                    <a:pt x="124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5"/>
            <p:cNvSpPr/>
            <p:nvPr/>
          </p:nvSpPr>
          <p:spPr>
            <a:xfrm>
              <a:off x="4931650" y="11031450"/>
              <a:ext cx="41800" cy="72925"/>
            </a:xfrm>
            <a:custGeom>
              <a:rect b="b" l="l" r="r" t="t"/>
              <a:pathLst>
                <a:path extrusionOk="0" h="2917" w="1672">
                  <a:moveTo>
                    <a:pt x="1262" y="1"/>
                  </a:moveTo>
                  <a:cubicBezTo>
                    <a:pt x="1138" y="1"/>
                    <a:pt x="1019" y="61"/>
                    <a:pt x="968" y="201"/>
                  </a:cubicBezTo>
                  <a:cubicBezTo>
                    <a:pt x="717" y="886"/>
                    <a:pt x="467" y="1588"/>
                    <a:pt x="183" y="2273"/>
                  </a:cubicBezTo>
                  <a:cubicBezTo>
                    <a:pt x="1" y="2647"/>
                    <a:pt x="320" y="2916"/>
                    <a:pt x="634" y="2916"/>
                  </a:cubicBezTo>
                  <a:cubicBezTo>
                    <a:pt x="839" y="2916"/>
                    <a:pt x="1042" y="2801"/>
                    <a:pt x="1102" y="2523"/>
                  </a:cubicBezTo>
                  <a:cubicBezTo>
                    <a:pt x="1235" y="1805"/>
                    <a:pt x="1436" y="1103"/>
                    <a:pt x="1620" y="385"/>
                  </a:cubicBezTo>
                  <a:cubicBezTo>
                    <a:pt x="1671" y="158"/>
                    <a:pt x="1461" y="1"/>
                    <a:pt x="126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5"/>
            <p:cNvSpPr/>
            <p:nvPr/>
          </p:nvSpPr>
          <p:spPr>
            <a:xfrm>
              <a:off x="5045225" y="11128700"/>
              <a:ext cx="46400" cy="70725"/>
            </a:xfrm>
            <a:custGeom>
              <a:rect b="b" l="l" r="r" t="t"/>
              <a:pathLst>
                <a:path extrusionOk="0" h="2829" w="1856">
                  <a:moveTo>
                    <a:pt x="1079" y="1"/>
                  </a:moveTo>
                  <a:cubicBezTo>
                    <a:pt x="691" y="1"/>
                    <a:pt x="347" y="246"/>
                    <a:pt x="285" y="638"/>
                  </a:cubicBezTo>
                  <a:cubicBezTo>
                    <a:pt x="201" y="1090"/>
                    <a:pt x="118" y="1541"/>
                    <a:pt x="67" y="1992"/>
                  </a:cubicBezTo>
                  <a:cubicBezTo>
                    <a:pt x="1" y="2376"/>
                    <a:pt x="285" y="2794"/>
                    <a:pt x="669" y="2827"/>
                  </a:cubicBezTo>
                  <a:cubicBezTo>
                    <a:pt x="682" y="2828"/>
                    <a:pt x="694" y="2828"/>
                    <a:pt x="707" y="2828"/>
                  </a:cubicBezTo>
                  <a:cubicBezTo>
                    <a:pt x="1092" y="2828"/>
                    <a:pt x="1423" y="2581"/>
                    <a:pt x="1504" y="2209"/>
                  </a:cubicBezTo>
                  <a:cubicBezTo>
                    <a:pt x="1588" y="1758"/>
                    <a:pt x="1688" y="1307"/>
                    <a:pt x="1772" y="872"/>
                  </a:cubicBezTo>
                  <a:cubicBezTo>
                    <a:pt x="1855" y="471"/>
                    <a:pt x="1538" y="54"/>
                    <a:pt x="1153" y="4"/>
                  </a:cubicBezTo>
                  <a:cubicBezTo>
                    <a:pt x="1129" y="2"/>
                    <a:pt x="1104" y="1"/>
                    <a:pt x="107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5"/>
            <p:cNvSpPr/>
            <p:nvPr/>
          </p:nvSpPr>
          <p:spPr>
            <a:xfrm>
              <a:off x="5186825" y="11190925"/>
              <a:ext cx="40125" cy="55000"/>
            </a:xfrm>
            <a:custGeom>
              <a:rect b="b" l="l" r="r" t="t"/>
              <a:pathLst>
                <a:path extrusionOk="0" h="2200" w="1605">
                  <a:moveTo>
                    <a:pt x="930" y="1"/>
                  </a:moveTo>
                  <a:cubicBezTo>
                    <a:pt x="598" y="1"/>
                    <a:pt x="346" y="211"/>
                    <a:pt x="268" y="522"/>
                  </a:cubicBezTo>
                  <a:cubicBezTo>
                    <a:pt x="201" y="840"/>
                    <a:pt x="118" y="1174"/>
                    <a:pt x="51" y="1491"/>
                  </a:cubicBezTo>
                  <a:cubicBezTo>
                    <a:pt x="1" y="1809"/>
                    <a:pt x="251" y="2160"/>
                    <a:pt x="552" y="2193"/>
                  </a:cubicBezTo>
                  <a:cubicBezTo>
                    <a:pt x="586" y="2197"/>
                    <a:pt x="618" y="2200"/>
                    <a:pt x="650" y="2200"/>
                  </a:cubicBezTo>
                  <a:cubicBezTo>
                    <a:pt x="964" y="2200"/>
                    <a:pt x="1178" y="1980"/>
                    <a:pt x="1254" y="1692"/>
                  </a:cubicBezTo>
                  <a:cubicBezTo>
                    <a:pt x="1337" y="1391"/>
                    <a:pt x="1438" y="1057"/>
                    <a:pt x="1521" y="739"/>
                  </a:cubicBezTo>
                  <a:cubicBezTo>
                    <a:pt x="1605" y="405"/>
                    <a:pt x="1304" y="54"/>
                    <a:pt x="1003" y="4"/>
                  </a:cubicBezTo>
                  <a:cubicBezTo>
                    <a:pt x="978" y="2"/>
                    <a:pt x="954" y="1"/>
                    <a:pt x="93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5"/>
            <p:cNvSpPr/>
            <p:nvPr/>
          </p:nvSpPr>
          <p:spPr>
            <a:xfrm>
              <a:off x="5336775" y="11182975"/>
              <a:ext cx="84950" cy="117400"/>
            </a:xfrm>
            <a:custGeom>
              <a:rect b="b" l="l" r="r" t="t"/>
              <a:pathLst>
                <a:path extrusionOk="0" h="4696" w="3398">
                  <a:moveTo>
                    <a:pt x="2224" y="1"/>
                  </a:moveTo>
                  <a:cubicBezTo>
                    <a:pt x="1915" y="1"/>
                    <a:pt x="1612" y="160"/>
                    <a:pt x="1455" y="539"/>
                  </a:cubicBezTo>
                  <a:cubicBezTo>
                    <a:pt x="1054" y="1475"/>
                    <a:pt x="686" y="2427"/>
                    <a:pt x="285" y="3380"/>
                  </a:cubicBezTo>
                  <a:cubicBezTo>
                    <a:pt x="1" y="4113"/>
                    <a:pt x="655" y="4696"/>
                    <a:pt x="1263" y="4696"/>
                  </a:cubicBezTo>
                  <a:cubicBezTo>
                    <a:pt x="1583" y="4696"/>
                    <a:pt x="1890" y="4534"/>
                    <a:pt x="2040" y="4148"/>
                  </a:cubicBezTo>
                  <a:cubicBezTo>
                    <a:pt x="2390" y="3179"/>
                    <a:pt x="2775" y="2227"/>
                    <a:pt x="3126" y="1258"/>
                  </a:cubicBezTo>
                  <a:cubicBezTo>
                    <a:pt x="3397" y="551"/>
                    <a:pt x="2800" y="1"/>
                    <a:pt x="222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5"/>
            <p:cNvSpPr/>
            <p:nvPr/>
          </p:nvSpPr>
          <p:spPr>
            <a:xfrm>
              <a:off x="5414475" y="11083725"/>
              <a:ext cx="32200" cy="38350"/>
            </a:xfrm>
            <a:custGeom>
              <a:rect b="b" l="l" r="r" t="t"/>
              <a:pathLst>
                <a:path extrusionOk="0" h="1534" w="1288">
                  <a:moveTo>
                    <a:pt x="769" y="0"/>
                  </a:moveTo>
                  <a:cubicBezTo>
                    <a:pt x="581" y="0"/>
                    <a:pt x="389" y="94"/>
                    <a:pt x="302" y="282"/>
                  </a:cubicBezTo>
                  <a:cubicBezTo>
                    <a:pt x="218" y="466"/>
                    <a:pt x="151" y="666"/>
                    <a:pt x="84" y="850"/>
                  </a:cubicBezTo>
                  <a:cubicBezTo>
                    <a:pt x="1" y="1084"/>
                    <a:pt x="84" y="1385"/>
                    <a:pt x="335" y="1502"/>
                  </a:cubicBezTo>
                  <a:cubicBezTo>
                    <a:pt x="389" y="1523"/>
                    <a:pt x="450" y="1533"/>
                    <a:pt x="512" y="1533"/>
                  </a:cubicBezTo>
                  <a:cubicBezTo>
                    <a:pt x="697" y="1533"/>
                    <a:pt x="895" y="1439"/>
                    <a:pt x="970" y="1251"/>
                  </a:cubicBezTo>
                  <a:cubicBezTo>
                    <a:pt x="1054" y="1051"/>
                    <a:pt x="1120" y="867"/>
                    <a:pt x="1204" y="683"/>
                  </a:cubicBezTo>
                  <a:cubicBezTo>
                    <a:pt x="1287" y="449"/>
                    <a:pt x="1204" y="132"/>
                    <a:pt x="953" y="31"/>
                  </a:cubicBezTo>
                  <a:cubicBezTo>
                    <a:pt x="895" y="11"/>
                    <a:pt x="832" y="0"/>
                    <a:pt x="76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5"/>
            <p:cNvSpPr/>
            <p:nvPr/>
          </p:nvSpPr>
          <p:spPr>
            <a:xfrm>
              <a:off x="5207725" y="11309750"/>
              <a:ext cx="72275" cy="85350"/>
            </a:xfrm>
            <a:custGeom>
              <a:rect b="b" l="l" r="r" t="t"/>
              <a:pathLst>
                <a:path extrusionOk="0" h="3414" w="2891">
                  <a:moveTo>
                    <a:pt x="1960" y="1"/>
                  </a:moveTo>
                  <a:cubicBezTo>
                    <a:pt x="1702" y="1"/>
                    <a:pt x="1445" y="105"/>
                    <a:pt x="1303" y="331"/>
                  </a:cubicBezTo>
                  <a:lnTo>
                    <a:pt x="251" y="2018"/>
                  </a:lnTo>
                  <a:cubicBezTo>
                    <a:pt x="0" y="2419"/>
                    <a:pt x="0" y="2920"/>
                    <a:pt x="384" y="3254"/>
                  </a:cubicBezTo>
                  <a:cubicBezTo>
                    <a:pt x="529" y="3356"/>
                    <a:pt x="733" y="3413"/>
                    <a:pt x="937" y="3413"/>
                  </a:cubicBezTo>
                  <a:cubicBezTo>
                    <a:pt x="1205" y="3413"/>
                    <a:pt x="1472" y="3315"/>
                    <a:pt x="1604" y="3087"/>
                  </a:cubicBezTo>
                  <a:cubicBezTo>
                    <a:pt x="1955" y="2519"/>
                    <a:pt x="2289" y="1935"/>
                    <a:pt x="2640" y="1366"/>
                  </a:cubicBezTo>
                  <a:cubicBezTo>
                    <a:pt x="2874" y="982"/>
                    <a:pt x="2891" y="498"/>
                    <a:pt x="2506" y="180"/>
                  </a:cubicBezTo>
                  <a:cubicBezTo>
                    <a:pt x="2360" y="63"/>
                    <a:pt x="2160" y="1"/>
                    <a:pt x="196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5"/>
            <p:cNvSpPr/>
            <p:nvPr/>
          </p:nvSpPr>
          <p:spPr>
            <a:xfrm>
              <a:off x="5037300" y="11327425"/>
              <a:ext cx="60575" cy="71400"/>
            </a:xfrm>
            <a:custGeom>
              <a:rect b="b" l="l" r="r" t="t"/>
              <a:pathLst>
                <a:path extrusionOk="0" h="2856" w="2423">
                  <a:moveTo>
                    <a:pt x="1548" y="1"/>
                  </a:moveTo>
                  <a:cubicBezTo>
                    <a:pt x="1256" y="1"/>
                    <a:pt x="989" y="160"/>
                    <a:pt x="852" y="459"/>
                  </a:cubicBezTo>
                  <a:cubicBezTo>
                    <a:pt x="635" y="893"/>
                    <a:pt x="418" y="1328"/>
                    <a:pt x="184" y="1779"/>
                  </a:cubicBezTo>
                  <a:cubicBezTo>
                    <a:pt x="0" y="2130"/>
                    <a:pt x="201" y="2648"/>
                    <a:pt x="585" y="2798"/>
                  </a:cubicBezTo>
                  <a:cubicBezTo>
                    <a:pt x="687" y="2837"/>
                    <a:pt x="792" y="2855"/>
                    <a:pt x="894" y="2855"/>
                  </a:cubicBezTo>
                  <a:cubicBezTo>
                    <a:pt x="1191" y="2855"/>
                    <a:pt x="1467" y="2696"/>
                    <a:pt x="1604" y="2397"/>
                  </a:cubicBezTo>
                  <a:cubicBezTo>
                    <a:pt x="1838" y="1963"/>
                    <a:pt x="2055" y="1528"/>
                    <a:pt x="2256" y="1060"/>
                  </a:cubicBezTo>
                  <a:cubicBezTo>
                    <a:pt x="2423" y="710"/>
                    <a:pt x="2239" y="208"/>
                    <a:pt x="1855" y="58"/>
                  </a:cubicBezTo>
                  <a:cubicBezTo>
                    <a:pt x="1752" y="20"/>
                    <a:pt x="1649" y="1"/>
                    <a:pt x="154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5"/>
            <p:cNvSpPr/>
            <p:nvPr/>
          </p:nvSpPr>
          <p:spPr>
            <a:xfrm>
              <a:off x="4900250" y="11299550"/>
              <a:ext cx="25125" cy="20325"/>
            </a:xfrm>
            <a:custGeom>
              <a:rect b="b" l="l" r="r" t="t"/>
              <a:pathLst>
                <a:path extrusionOk="0" h="813" w="1005">
                  <a:moveTo>
                    <a:pt x="537" y="0"/>
                  </a:moveTo>
                  <a:cubicBezTo>
                    <a:pt x="276" y="0"/>
                    <a:pt x="0" y="243"/>
                    <a:pt x="119" y="555"/>
                  </a:cubicBezTo>
                  <a:cubicBezTo>
                    <a:pt x="185" y="736"/>
                    <a:pt x="328" y="812"/>
                    <a:pt x="475" y="812"/>
                  </a:cubicBezTo>
                  <a:cubicBezTo>
                    <a:pt x="734" y="812"/>
                    <a:pt x="1005" y="574"/>
                    <a:pt x="887" y="254"/>
                  </a:cubicBezTo>
                  <a:cubicBezTo>
                    <a:pt x="822" y="75"/>
                    <a:pt x="682" y="0"/>
                    <a:pt x="53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5"/>
            <p:cNvSpPr/>
            <p:nvPr/>
          </p:nvSpPr>
          <p:spPr>
            <a:xfrm>
              <a:off x="4957100" y="11481825"/>
              <a:ext cx="66000" cy="86325"/>
            </a:xfrm>
            <a:custGeom>
              <a:rect b="b" l="l" r="r" t="t"/>
              <a:pathLst>
                <a:path extrusionOk="0" h="3453" w="2640">
                  <a:moveTo>
                    <a:pt x="1648" y="1"/>
                  </a:moveTo>
                  <a:cubicBezTo>
                    <a:pt x="1291" y="1"/>
                    <a:pt x="939" y="183"/>
                    <a:pt x="802" y="532"/>
                  </a:cubicBezTo>
                  <a:cubicBezTo>
                    <a:pt x="602" y="1117"/>
                    <a:pt x="368" y="1668"/>
                    <a:pt x="150" y="2253"/>
                  </a:cubicBezTo>
                  <a:cubicBezTo>
                    <a:pt x="0" y="2671"/>
                    <a:pt x="150" y="3222"/>
                    <a:pt x="602" y="3389"/>
                  </a:cubicBezTo>
                  <a:cubicBezTo>
                    <a:pt x="708" y="3432"/>
                    <a:pt x="821" y="3453"/>
                    <a:pt x="933" y="3453"/>
                  </a:cubicBezTo>
                  <a:cubicBezTo>
                    <a:pt x="1262" y="3453"/>
                    <a:pt x="1584" y="3274"/>
                    <a:pt x="1721" y="2938"/>
                  </a:cubicBezTo>
                  <a:cubicBezTo>
                    <a:pt x="1972" y="2387"/>
                    <a:pt x="2206" y="1818"/>
                    <a:pt x="2456" y="1250"/>
                  </a:cubicBezTo>
                  <a:cubicBezTo>
                    <a:pt x="2640" y="816"/>
                    <a:pt x="2456" y="248"/>
                    <a:pt x="2005" y="64"/>
                  </a:cubicBezTo>
                  <a:cubicBezTo>
                    <a:pt x="1891" y="22"/>
                    <a:pt x="1769" y="1"/>
                    <a:pt x="164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5"/>
            <p:cNvSpPr/>
            <p:nvPr/>
          </p:nvSpPr>
          <p:spPr>
            <a:xfrm>
              <a:off x="5072800" y="11522450"/>
              <a:ext cx="66850" cy="87650"/>
            </a:xfrm>
            <a:custGeom>
              <a:rect b="b" l="l" r="r" t="t"/>
              <a:pathLst>
                <a:path extrusionOk="0" h="3506" w="2674">
                  <a:moveTo>
                    <a:pt x="1510" y="1"/>
                  </a:moveTo>
                  <a:cubicBezTo>
                    <a:pt x="1215" y="1"/>
                    <a:pt x="924" y="122"/>
                    <a:pt x="735" y="377"/>
                  </a:cubicBezTo>
                  <a:cubicBezTo>
                    <a:pt x="251" y="1012"/>
                    <a:pt x="0" y="1831"/>
                    <a:pt x="134" y="2633"/>
                  </a:cubicBezTo>
                  <a:cubicBezTo>
                    <a:pt x="213" y="3092"/>
                    <a:pt x="607" y="3506"/>
                    <a:pt x="1088" y="3506"/>
                  </a:cubicBezTo>
                  <a:cubicBezTo>
                    <a:pt x="1115" y="3506"/>
                    <a:pt x="1142" y="3504"/>
                    <a:pt x="1170" y="3502"/>
                  </a:cubicBezTo>
                  <a:cubicBezTo>
                    <a:pt x="1688" y="3402"/>
                    <a:pt x="2055" y="2984"/>
                    <a:pt x="2022" y="2449"/>
                  </a:cubicBezTo>
                  <a:lnTo>
                    <a:pt x="2022" y="2349"/>
                  </a:lnTo>
                  <a:lnTo>
                    <a:pt x="2022" y="2282"/>
                  </a:lnTo>
                  <a:cubicBezTo>
                    <a:pt x="2022" y="2215"/>
                    <a:pt x="2039" y="2148"/>
                    <a:pt x="2039" y="2098"/>
                  </a:cubicBezTo>
                  <a:lnTo>
                    <a:pt x="2039" y="2065"/>
                  </a:lnTo>
                  <a:cubicBezTo>
                    <a:pt x="2072" y="2015"/>
                    <a:pt x="2089" y="1898"/>
                    <a:pt x="2122" y="1848"/>
                  </a:cubicBezTo>
                  <a:lnTo>
                    <a:pt x="2172" y="1797"/>
                  </a:lnTo>
                  <a:cubicBezTo>
                    <a:pt x="2223" y="1731"/>
                    <a:pt x="2256" y="1681"/>
                    <a:pt x="2323" y="1630"/>
                  </a:cubicBezTo>
                  <a:cubicBezTo>
                    <a:pt x="2674" y="1229"/>
                    <a:pt x="2590" y="528"/>
                    <a:pt x="2156" y="210"/>
                  </a:cubicBezTo>
                  <a:cubicBezTo>
                    <a:pt x="1967" y="72"/>
                    <a:pt x="1737" y="1"/>
                    <a:pt x="151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5"/>
            <p:cNvSpPr/>
            <p:nvPr/>
          </p:nvSpPr>
          <p:spPr>
            <a:xfrm>
              <a:off x="4998850" y="11677150"/>
              <a:ext cx="41700" cy="74325"/>
            </a:xfrm>
            <a:custGeom>
              <a:rect b="b" l="l" r="r" t="t"/>
              <a:pathLst>
                <a:path extrusionOk="0" h="2973" w="1668">
                  <a:moveTo>
                    <a:pt x="1071" y="0"/>
                  </a:moveTo>
                  <a:cubicBezTo>
                    <a:pt x="897" y="0"/>
                    <a:pt x="733" y="85"/>
                    <a:pt x="669" y="288"/>
                  </a:cubicBezTo>
                  <a:cubicBezTo>
                    <a:pt x="452" y="956"/>
                    <a:pt x="252" y="1658"/>
                    <a:pt x="84" y="2326"/>
                  </a:cubicBezTo>
                  <a:cubicBezTo>
                    <a:pt x="1" y="2610"/>
                    <a:pt x="268" y="2928"/>
                    <a:pt x="552" y="2961"/>
                  </a:cubicBezTo>
                  <a:cubicBezTo>
                    <a:pt x="591" y="2969"/>
                    <a:pt x="629" y="2973"/>
                    <a:pt x="665" y="2973"/>
                  </a:cubicBezTo>
                  <a:cubicBezTo>
                    <a:pt x="942" y="2973"/>
                    <a:pt x="1145" y="2757"/>
                    <a:pt x="1204" y="2477"/>
                  </a:cubicBezTo>
                  <a:cubicBezTo>
                    <a:pt x="1371" y="1842"/>
                    <a:pt x="1471" y="1190"/>
                    <a:pt x="1605" y="539"/>
                  </a:cubicBezTo>
                  <a:cubicBezTo>
                    <a:pt x="1667" y="227"/>
                    <a:pt x="1356" y="0"/>
                    <a:pt x="107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p5"/>
            <p:cNvSpPr/>
            <p:nvPr/>
          </p:nvSpPr>
          <p:spPr>
            <a:xfrm>
              <a:off x="4909875" y="11635150"/>
              <a:ext cx="80200" cy="73050"/>
            </a:xfrm>
            <a:custGeom>
              <a:rect b="b" l="l" r="r" t="t"/>
              <a:pathLst>
                <a:path extrusionOk="0" h="2922" w="3208">
                  <a:moveTo>
                    <a:pt x="2178" y="0"/>
                  </a:moveTo>
                  <a:cubicBezTo>
                    <a:pt x="1994" y="0"/>
                    <a:pt x="1807" y="78"/>
                    <a:pt x="1655" y="264"/>
                  </a:cubicBezTo>
                  <a:cubicBezTo>
                    <a:pt x="1237" y="765"/>
                    <a:pt x="836" y="1266"/>
                    <a:pt x="419" y="1767"/>
                  </a:cubicBezTo>
                  <a:cubicBezTo>
                    <a:pt x="1" y="2308"/>
                    <a:pt x="496" y="2922"/>
                    <a:pt x="1021" y="2922"/>
                  </a:cubicBezTo>
                  <a:cubicBezTo>
                    <a:pt x="1209" y="2922"/>
                    <a:pt x="1400" y="2843"/>
                    <a:pt x="1555" y="2653"/>
                  </a:cubicBezTo>
                  <a:cubicBezTo>
                    <a:pt x="1973" y="2152"/>
                    <a:pt x="2357" y="1650"/>
                    <a:pt x="2775" y="1166"/>
                  </a:cubicBezTo>
                  <a:cubicBezTo>
                    <a:pt x="3208" y="633"/>
                    <a:pt x="2705" y="0"/>
                    <a:pt x="217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5"/>
            <p:cNvSpPr/>
            <p:nvPr/>
          </p:nvSpPr>
          <p:spPr>
            <a:xfrm>
              <a:off x="4781650" y="11647475"/>
              <a:ext cx="55575" cy="51075"/>
            </a:xfrm>
            <a:custGeom>
              <a:rect b="b" l="l" r="r" t="t"/>
              <a:pathLst>
                <a:path extrusionOk="0" h="2043" w="2223">
                  <a:moveTo>
                    <a:pt x="1464" y="1"/>
                  </a:moveTo>
                  <a:cubicBezTo>
                    <a:pt x="1311" y="1"/>
                    <a:pt x="1158" y="45"/>
                    <a:pt x="1036" y="138"/>
                  </a:cubicBezTo>
                  <a:cubicBezTo>
                    <a:pt x="836" y="339"/>
                    <a:pt x="619" y="489"/>
                    <a:pt x="418" y="690"/>
                  </a:cubicBezTo>
                  <a:cubicBezTo>
                    <a:pt x="84" y="974"/>
                    <a:pt x="0" y="1475"/>
                    <a:pt x="335" y="1809"/>
                  </a:cubicBezTo>
                  <a:cubicBezTo>
                    <a:pt x="468" y="1959"/>
                    <a:pt x="635" y="2043"/>
                    <a:pt x="853" y="2043"/>
                  </a:cubicBezTo>
                  <a:cubicBezTo>
                    <a:pt x="1103" y="2043"/>
                    <a:pt x="1287" y="1943"/>
                    <a:pt x="1454" y="1776"/>
                  </a:cubicBezTo>
                  <a:cubicBezTo>
                    <a:pt x="1638" y="1575"/>
                    <a:pt x="1855" y="1391"/>
                    <a:pt x="2039" y="1208"/>
                  </a:cubicBezTo>
                  <a:cubicBezTo>
                    <a:pt x="2156" y="1057"/>
                    <a:pt x="2223" y="790"/>
                    <a:pt x="2206" y="639"/>
                  </a:cubicBezTo>
                  <a:cubicBezTo>
                    <a:pt x="2189" y="472"/>
                    <a:pt x="2122" y="339"/>
                    <a:pt x="2005" y="222"/>
                  </a:cubicBezTo>
                  <a:cubicBezTo>
                    <a:pt x="1872" y="79"/>
                    <a:pt x="1668" y="1"/>
                    <a:pt x="146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5"/>
            <p:cNvSpPr/>
            <p:nvPr/>
          </p:nvSpPr>
          <p:spPr>
            <a:xfrm>
              <a:off x="4678475" y="11675900"/>
              <a:ext cx="58075" cy="72075"/>
            </a:xfrm>
            <a:custGeom>
              <a:rect b="b" l="l" r="r" t="t"/>
              <a:pathLst>
                <a:path extrusionOk="0" h="2883" w="2323">
                  <a:moveTo>
                    <a:pt x="1327" y="1"/>
                  </a:moveTo>
                  <a:cubicBezTo>
                    <a:pt x="1105" y="1"/>
                    <a:pt x="878" y="54"/>
                    <a:pt x="702" y="171"/>
                  </a:cubicBezTo>
                  <a:cubicBezTo>
                    <a:pt x="485" y="338"/>
                    <a:pt x="385" y="538"/>
                    <a:pt x="318" y="806"/>
                  </a:cubicBezTo>
                  <a:cubicBezTo>
                    <a:pt x="234" y="1123"/>
                    <a:pt x="151" y="1457"/>
                    <a:pt x="67" y="1758"/>
                  </a:cubicBezTo>
                  <a:cubicBezTo>
                    <a:pt x="0" y="1992"/>
                    <a:pt x="117" y="2326"/>
                    <a:pt x="251" y="2493"/>
                  </a:cubicBezTo>
                  <a:cubicBezTo>
                    <a:pt x="401" y="2677"/>
                    <a:pt x="652" y="2844"/>
                    <a:pt x="886" y="2878"/>
                  </a:cubicBezTo>
                  <a:cubicBezTo>
                    <a:pt x="920" y="2881"/>
                    <a:pt x="954" y="2882"/>
                    <a:pt x="987" y="2882"/>
                  </a:cubicBezTo>
                  <a:cubicBezTo>
                    <a:pt x="1477" y="2882"/>
                    <a:pt x="1879" y="2544"/>
                    <a:pt x="1989" y="2059"/>
                  </a:cubicBezTo>
                  <a:cubicBezTo>
                    <a:pt x="2072" y="1741"/>
                    <a:pt x="2139" y="1407"/>
                    <a:pt x="2223" y="1090"/>
                  </a:cubicBezTo>
                  <a:cubicBezTo>
                    <a:pt x="2323" y="605"/>
                    <a:pt x="1905" y="54"/>
                    <a:pt x="1421" y="4"/>
                  </a:cubicBezTo>
                  <a:cubicBezTo>
                    <a:pt x="1390" y="2"/>
                    <a:pt x="1359" y="1"/>
                    <a:pt x="132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5"/>
            <p:cNvSpPr/>
            <p:nvPr/>
          </p:nvSpPr>
          <p:spPr>
            <a:xfrm>
              <a:off x="4762025" y="11789250"/>
              <a:ext cx="64350" cy="75475"/>
            </a:xfrm>
            <a:custGeom>
              <a:rect b="b" l="l" r="r" t="t"/>
              <a:pathLst>
                <a:path extrusionOk="0" h="3019" w="2574">
                  <a:moveTo>
                    <a:pt x="1609" y="1"/>
                  </a:moveTo>
                  <a:cubicBezTo>
                    <a:pt x="1280" y="1"/>
                    <a:pt x="980" y="176"/>
                    <a:pt x="819" y="499"/>
                  </a:cubicBezTo>
                  <a:cubicBezTo>
                    <a:pt x="618" y="950"/>
                    <a:pt x="401" y="1401"/>
                    <a:pt x="201" y="1836"/>
                  </a:cubicBezTo>
                  <a:cubicBezTo>
                    <a:pt x="0" y="2237"/>
                    <a:pt x="217" y="2788"/>
                    <a:pt x="635" y="2955"/>
                  </a:cubicBezTo>
                  <a:cubicBezTo>
                    <a:pt x="747" y="2998"/>
                    <a:pt x="860" y="3019"/>
                    <a:pt x="971" y="3019"/>
                  </a:cubicBezTo>
                  <a:cubicBezTo>
                    <a:pt x="1292" y="3019"/>
                    <a:pt x="1589" y="2844"/>
                    <a:pt x="1738" y="2521"/>
                  </a:cubicBezTo>
                  <a:cubicBezTo>
                    <a:pt x="1955" y="2070"/>
                    <a:pt x="2172" y="1635"/>
                    <a:pt x="2389" y="1201"/>
                  </a:cubicBezTo>
                  <a:cubicBezTo>
                    <a:pt x="2573" y="800"/>
                    <a:pt x="2373" y="232"/>
                    <a:pt x="1955" y="65"/>
                  </a:cubicBezTo>
                  <a:cubicBezTo>
                    <a:pt x="1839" y="22"/>
                    <a:pt x="1722" y="1"/>
                    <a:pt x="160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5"/>
            <p:cNvSpPr/>
            <p:nvPr/>
          </p:nvSpPr>
          <p:spPr>
            <a:xfrm>
              <a:off x="4872300" y="11807775"/>
              <a:ext cx="56000" cy="77525"/>
            </a:xfrm>
            <a:custGeom>
              <a:rect b="b" l="l" r="r" t="t"/>
              <a:pathLst>
                <a:path extrusionOk="0" h="3101" w="2240">
                  <a:moveTo>
                    <a:pt x="1457" y="1"/>
                  </a:moveTo>
                  <a:cubicBezTo>
                    <a:pt x="1183" y="1"/>
                    <a:pt x="905" y="150"/>
                    <a:pt x="819" y="410"/>
                  </a:cubicBezTo>
                  <a:cubicBezTo>
                    <a:pt x="585" y="978"/>
                    <a:pt x="351" y="1562"/>
                    <a:pt x="151" y="2131"/>
                  </a:cubicBezTo>
                  <a:cubicBezTo>
                    <a:pt x="0" y="2481"/>
                    <a:pt x="151" y="2899"/>
                    <a:pt x="501" y="3050"/>
                  </a:cubicBezTo>
                  <a:cubicBezTo>
                    <a:pt x="587" y="3084"/>
                    <a:pt x="681" y="3100"/>
                    <a:pt x="776" y="3100"/>
                  </a:cubicBezTo>
                  <a:cubicBezTo>
                    <a:pt x="1052" y="3100"/>
                    <a:pt x="1333" y="2960"/>
                    <a:pt x="1420" y="2699"/>
                  </a:cubicBezTo>
                  <a:cubicBezTo>
                    <a:pt x="1654" y="2131"/>
                    <a:pt x="1855" y="1546"/>
                    <a:pt x="2089" y="978"/>
                  </a:cubicBezTo>
                  <a:cubicBezTo>
                    <a:pt x="2239" y="627"/>
                    <a:pt x="2089" y="209"/>
                    <a:pt x="1738" y="59"/>
                  </a:cubicBezTo>
                  <a:cubicBezTo>
                    <a:pt x="1651" y="19"/>
                    <a:pt x="1554" y="1"/>
                    <a:pt x="145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5"/>
            <p:cNvSpPr/>
            <p:nvPr/>
          </p:nvSpPr>
          <p:spPr>
            <a:xfrm>
              <a:off x="4624175" y="11830750"/>
              <a:ext cx="57250" cy="68500"/>
            </a:xfrm>
            <a:custGeom>
              <a:rect b="b" l="l" r="r" t="t"/>
              <a:pathLst>
                <a:path extrusionOk="0" h="2740" w="2290">
                  <a:moveTo>
                    <a:pt x="1467" y="1"/>
                  </a:moveTo>
                  <a:cubicBezTo>
                    <a:pt x="1200" y="1"/>
                    <a:pt x="955" y="150"/>
                    <a:pt x="819" y="410"/>
                  </a:cubicBezTo>
                  <a:cubicBezTo>
                    <a:pt x="619" y="844"/>
                    <a:pt x="385" y="1295"/>
                    <a:pt x="167" y="1746"/>
                  </a:cubicBezTo>
                  <a:cubicBezTo>
                    <a:pt x="0" y="2080"/>
                    <a:pt x="201" y="2548"/>
                    <a:pt x="535" y="2682"/>
                  </a:cubicBezTo>
                  <a:cubicBezTo>
                    <a:pt x="631" y="2721"/>
                    <a:pt x="728" y="2740"/>
                    <a:pt x="823" y="2740"/>
                  </a:cubicBezTo>
                  <a:cubicBezTo>
                    <a:pt x="1090" y="2740"/>
                    <a:pt x="1335" y="2590"/>
                    <a:pt x="1471" y="2331"/>
                  </a:cubicBezTo>
                  <a:cubicBezTo>
                    <a:pt x="1671" y="1880"/>
                    <a:pt x="1888" y="1445"/>
                    <a:pt x="2122" y="994"/>
                  </a:cubicBezTo>
                  <a:cubicBezTo>
                    <a:pt x="2289" y="660"/>
                    <a:pt x="2089" y="209"/>
                    <a:pt x="1755" y="59"/>
                  </a:cubicBezTo>
                  <a:cubicBezTo>
                    <a:pt x="1659" y="19"/>
                    <a:pt x="1561" y="1"/>
                    <a:pt x="146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5"/>
            <p:cNvSpPr/>
            <p:nvPr/>
          </p:nvSpPr>
          <p:spPr>
            <a:xfrm>
              <a:off x="4692250" y="11974525"/>
              <a:ext cx="51825" cy="59575"/>
            </a:xfrm>
            <a:custGeom>
              <a:rect b="b" l="l" r="r" t="t"/>
              <a:pathLst>
                <a:path extrusionOk="0" h="2383" w="2073">
                  <a:moveTo>
                    <a:pt x="1120" y="0"/>
                  </a:moveTo>
                  <a:cubicBezTo>
                    <a:pt x="1014" y="0"/>
                    <a:pt x="910" y="18"/>
                    <a:pt x="820" y="55"/>
                  </a:cubicBezTo>
                  <a:cubicBezTo>
                    <a:pt x="602" y="139"/>
                    <a:pt x="402" y="306"/>
                    <a:pt x="302" y="540"/>
                  </a:cubicBezTo>
                  <a:cubicBezTo>
                    <a:pt x="251" y="724"/>
                    <a:pt x="168" y="908"/>
                    <a:pt x="101" y="1125"/>
                  </a:cubicBezTo>
                  <a:cubicBezTo>
                    <a:pt x="18" y="1342"/>
                    <a:pt x="1" y="1576"/>
                    <a:pt x="84" y="1810"/>
                  </a:cubicBezTo>
                  <a:cubicBezTo>
                    <a:pt x="168" y="2010"/>
                    <a:pt x="352" y="2228"/>
                    <a:pt x="569" y="2311"/>
                  </a:cubicBezTo>
                  <a:cubicBezTo>
                    <a:pt x="679" y="2357"/>
                    <a:pt x="804" y="2383"/>
                    <a:pt x="934" y="2383"/>
                  </a:cubicBezTo>
                  <a:cubicBezTo>
                    <a:pt x="1040" y="2383"/>
                    <a:pt x="1149" y="2365"/>
                    <a:pt x="1254" y="2328"/>
                  </a:cubicBezTo>
                  <a:cubicBezTo>
                    <a:pt x="1454" y="2211"/>
                    <a:pt x="1655" y="2027"/>
                    <a:pt x="1738" y="1827"/>
                  </a:cubicBezTo>
                  <a:cubicBezTo>
                    <a:pt x="1822" y="1643"/>
                    <a:pt x="1872" y="1442"/>
                    <a:pt x="1956" y="1258"/>
                  </a:cubicBezTo>
                  <a:cubicBezTo>
                    <a:pt x="2039" y="1041"/>
                    <a:pt x="2073" y="774"/>
                    <a:pt x="1972" y="573"/>
                  </a:cubicBezTo>
                  <a:cubicBezTo>
                    <a:pt x="1889" y="356"/>
                    <a:pt x="1705" y="156"/>
                    <a:pt x="1505" y="72"/>
                  </a:cubicBezTo>
                  <a:cubicBezTo>
                    <a:pt x="1385" y="26"/>
                    <a:pt x="1251" y="0"/>
                    <a:pt x="112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5"/>
            <p:cNvSpPr/>
            <p:nvPr/>
          </p:nvSpPr>
          <p:spPr>
            <a:xfrm>
              <a:off x="4578225" y="12009875"/>
              <a:ext cx="56000" cy="60825"/>
            </a:xfrm>
            <a:custGeom>
              <a:rect b="b" l="l" r="r" t="t"/>
              <a:pathLst>
                <a:path extrusionOk="0" h="2433" w="2240">
                  <a:moveTo>
                    <a:pt x="1396" y="0"/>
                  </a:moveTo>
                  <a:cubicBezTo>
                    <a:pt x="1071" y="0"/>
                    <a:pt x="769" y="182"/>
                    <a:pt x="619" y="496"/>
                  </a:cubicBezTo>
                  <a:cubicBezTo>
                    <a:pt x="485" y="747"/>
                    <a:pt x="335" y="1014"/>
                    <a:pt x="218" y="1265"/>
                  </a:cubicBezTo>
                  <a:cubicBezTo>
                    <a:pt x="0" y="1649"/>
                    <a:pt x="234" y="2217"/>
                    <a:pt x="635" y="2351"/>
                  </a:cubicBezTo>
                  <a:cubicBezTo>
                    <a:pt x="745" y="2401"/>
                    <a:pt x="878" y="2433"/>
                    <a:pt x="1007" y="2433"/>
                  </a:cubicBezTo>
                  <a:cubicBezTo>
                    <a:pt x="1094" y="2433"/>
                    <a:pt x="1179" y="2418"/>
                    <a:pt x="1254" y="2384"/>
                  </a:cubicBezTo>
                  <a:cubicBezTo>
                    <a:pt x="1471" y="2284"/>
                    <a:pt x="1588" y="2150"/>
                    <a:pt x="1721" y="1933"/>
                  </a:cubicBezTo>
                  <a:cubicBezTo>
                    <a:pt x="1838" y="1666"/>
                    <a:pt x="1989" y="1415"/>
                    <a:pt x="2139" y="1164"/>
                  </a:cubicBezTo>
                  <a:cubicBezTo>
                    <a:pt x="2239" y="997"/>
                    <a:pt x="2223" y="713"/>
                    <a:pt x="2156" y="513"/>
                  </a:cubicBezTo>
                  <a:cubicBezTo>
                    <a:pt x="2072" y="329"/>
                    <a:pt x="1905" y="128"/>
                    <a:pt x="1721" y="62"/>
                  </a:cubicBezTo>
                  <a:cubicBezTo>
                    <a:pt x="1613" y="20"/>
                    <a:pt x="1503" y="0"/>
                    <a:pt x="139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5"/>
            <p:cNvSpPr/>
            <p:nvPr/>
          </p:nvSpPr>
          <p:spPr>
            <a:xfrm>
              <a:off x="4528925" y="11828275"/>
              <a:ext cx="51400" cy="63850"/>
            </a:xfrm>
            <a:custGeom>
              <a:rect b="b" l="l" r="r" t="t"/>
              <a:pathLst>
                <a:path extrusionOk="0" h="2554" w="2056">
                  <a:moveTo>
                    <a:pt x="1359" y="1"/>
                  </a:moveTo>
                  <a:cubicBezTo>
                    <a:pt x="1127" y="1"/>
                    <a:pt x="914" y="147"/>
                    <a:pt x="803" y="358"/>
                  </a:cubicBezTo>
                  <a:cubicBezTo>
                    <a:pt x="586" y="809"/>
                    <a:pt x="368" y="1244"/>
                    <a:pt x="134" y="1678"/>
                  </a:cubicBezTo>
                  <a:cubicBezTo>
                    <a:pt x="1" y="1979"/>
                    <a:pt x="151" y="2380"/>
                    <a:pt x="452" y="2497"/>
                  </a:cubicBezTo>
                  <a:cubicBezTo>
                    <a:pt x="533" y="2535"/>
                    <a:pt x="616" y="2553"/>
                    <a:pt x="698" y="2553"/>
                  </a:cubicBezTo>
                  <a:cubicBezTo>
                    <a:pt x="936" y="2553"/>
                    <a:pt x="1159" y="2403"/>
                    <a:pt x="1271" y="2179"/>
                  </a:cubicBezTo>
                  <a:cubicBezTo>
                    <a:pt x="1505" y="1745"/>
                    <a:pt x="1705" y="1311"/>
                    <a:pt x="1922" y="843"/>
                  </a:cubicBezTo>
                  <a:cubicBezTo>
                    <a:pt x="2056" y="559"/>
                    <a:pt x="1889" y="174"/>
                    <a:pt x="1605" y="57"/>
                  </a:cubicBezTo>
                  <a:cubicBezTo>
                    <a:pt x="1523" y="19"/>
                    <a:pt x="1440" y="1"/>
                    <a:pt x="135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5"/>
            <p:cNvSpPr/>
            <p:nvPr/>
          </p:nvSpPr>
          <p:spPr>
            <a:xfrm>
              <a:off x="4490925" y="11988775"/>
              <a:ext cx="43450" cy="58750"/>
            </a:xfrm>
            <a:custGeom>
              <a:rect b="b" l="l" r="r" t="t"/>
              <a:pathLst>
                <a:path extrusionOk="0" h="2350" w="1738">
                  <a:moveTo>
                    <a:pt x="1049" y="0"/>
                  </a:moveTo>
                  <a:cubicBezTo>
                    <a:pt x="680" y="0"/>
                    <a:pt x="380" y="244"/>
                    <a:pt x="301" y="605"/>
                  </a:cubicBezTo>
                  <a:cubicBezTo>
                    <a:pt x="234" y="922"/>
                    <a:pt x="184" y="1257"/>
                    <a:pt x="101" y="1574"/>
                  </a:cubicBezTo>
                  <a:cubicBezTo>
                    <a:pt x="0" y="1925"/>
                    <a:pt x="301" y="2292"/>
                    <a:pt x="652" y="2343"/>
                  </a:cubicBezTo>
                  <a:cubicBezTo>
                    <a:pt x="688" y="2347"/>
                    <a:pt x="723" y="2349"/>
                    <a:pt x="757" y="2349"/>
                  </a:cubicBezTo>
                  <a:cubicBezTo>
                    <a:pt x="1100" y="2349"/>
                    <a:pt x="1331" y="2124"/>
                    <a:pt x="1437" y="1774"/>
                  </a:cubicBezTo>
                  <a:cubicBezTo>
                    <a:pt x="1521" y="1474"/>
                    <a:pt x="1621" y="1140"/>
                    <a:pt x="1705" y="822"/>
                  </a:cubicBezTo>
                  <a:cubicBezTo>
                    <a:pt x="1738" y="655"/>
                    <a:pt x="1654" y="404"/>
                    <a:pt x="1571" y="271"/>
                  </a:cubicBezTo>
                  <a:cubicBezTo>
                    <a:pt x="1471" y="137"/>
                    <a:pt x="1287" y="20"/>
                    <a:pt x="1120" y="3"/>
                  </a:cubicBezTo>
                  <a:cubicBezTo>
                    <a:pt x="1096" y="1"/>
                    <a:pt x="1072" y="0"/>
                    <a:pt x="1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5"/>
            <p:cNvSpPr/>
            <p:nvPr/>
          </p:nvSpPr>
          <p:spPr>
            <a:xfrm>
              <a:off x="4395275" y="12080750"/>
              <a:ext cx="38025" cy="46375"/>
            </a:xfrm>
            <a:custGeom>
              <a:rect b="b" l="l" r="r" t="t"/>
              <a:pathLst>
                <a:path extrusionOk="0" h="1855" w="1521">
                  <a:moveTo>
                    <a:pt x="769" y="0"/>
                  </a:moveTo>
                  <a:cubicBezTo>
                    <a:pt x="551" y="0"/>
                    <a:pt x="384" y="67"/>
                    <a:pt x="217" y="201"/>
                  </a:cubicBezTo>
                  <a:cubicBezTo>
                    <a:pt x="134" y="268"/>
                    <a:pt x="100" y="351"/>
                    <a:pt x="50" y="435"/>
                  </a:cubicBezTo>
                  <a:cubicBezTo>
                    <a:pt x="0" y="568"/>
                    <a:pt x="0" y="685"/>
                    <a:pt x="0" y="819"/>
                  </a:cubicBezTo>
                  <a:lnTo>
                    <a:pt x="0" y="1220"/>
                  </a:lnTo>
                  <a:cubicBezTo>
                    <a:pt x="0" y="1320"/>
                    <a:pt x="33" y="1404"/>
                    <a:pt x="100" y="1487"/>
                  </a:cubicBezTo>
                  <a:cubicBezTo>
                    <a:pt x="134" y="1571"/>
                    <a:pt x="201" y="1654"/>
                    <a:pt x="284" y="1721"/>
                  </a:cubicBezTo>
                  <a:cubicBezTo>
                    <a:pt x="418" y="1821"/>
                    <a:pt x="551" y="1855"/>
                    <a:pt x="718" y="1855"/>
                  </a:cubicBezTo>
                  <a:cubicBezTo>
                    <a:pt x="886" y="1855"/>
                    <a:pt x="1053" y="1821"/>
                    <a:pt x="1186" y="1721"/>
                  </a:cubicBezTo>
                  <a:cubicBezTo>
                    <a:pt x="1320" y="1604"/>
                    <a:pt x="1454" y="1437"/>
                    <a:pt x="1470" y="1253"/>
                  </a:cubicBezTo>
                  <a:cubicBezTo>
                    <a:pt x="1470" y="1136"/>
                    <a:pt x="1487" y="1003"/>
                    <a:pt x="1487" y="852"/>
                  </a:cubicBezTo>
                  <a:cubicBezTo>
                    <a:pt x="1520" y="735"/>
                    <a:pt x="1487" y="585"/>
                    <a:pt x="1454" y="468"/>
                  </a:cubicBezTo>
                  <a:cubicBezTo>
                    <a:pt x="1404" y="401"/>
                    <a:pt x="1387" y="334"/>
                    <a:pt x="1353" y="284"/>
                  </a:cubicBezTo>
                  <a:cubicBezTo>
                    <a:pt x="1220" y="101"/>
                    <a:pt x="986" y="0"/>
                    <a:pt x="76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05" name="Google Shape;405;p5"/>
          <p:cNvGrpSpPr/>
          <p:nvPr/>
        </p:nvGrpSpPr>
        <p:grpSpPr>
          <a:xfrm rot="358256">
            <a:off x="8375861" y="4068452"/>
            <a:ext cx="1093794" cy="1388315"/>
            <a:chOff x="4395275" y="10760825"/>
            <a:chExt cx="1076450" cy="1366300"/>
          </a:xfrm>
        </p:grpSpPr>
        <p:sp>
          <p:nvSpPr>
            <p:cNvPr id="406" name="Google Shape;406;p5"/>
            <p:cNvSpPr/>
            <p:nvPr/>
          </p:nvSpPr>
          <p:spPr>
            <a:xfrm>
              <a:off x="5327150" y="10760825"/>
              <a:ext cx="110875" cy="145600"/>
            </a:xfrm>
            <a:custGeom>
              <a:rect b="b" l="l" r="r" t="t"/>
              <a:pathLst>
                <a:path extrusionOk="0" h="5824" w="4435">
                  <a:moveTo>
                    <a:pt x="3235" y="1"/>
                  </a:moveTo>
                  <a:cubicBezTo>
                    <a:pt x="2919" y="1"/>
                    <a:pt x="2603" y="153"/>
                    <a:pt x="2425" y="516"/>
                  </a:cubicBezTo>
                  <a:cubicBezTo>
                    <a:pt x="1756" y="1836"/>
                    <a:pt x="1105" y="3173"/>
                    <a:pt x="420" y="4493"/>
                  </a:cubicBezTo>
                  <a:cubicBezTo>
                    <a:pt x="1" y="5209"/>
                    <a:pt x="679" y="5824"/>
                    <a:pt x="1339" y="5824"/>
                  </a:cubicBezTo>
                  <a:cubicBezTo>
                    <a:pt x="1679" y="5824"/>
                    <a:pt x="2014" y="5660"/>
                    <a:pt x="2191" y="5262"/>
                  </a:cubicBezTo>
                  <a:cubicBezTo>
                    <a:pt x="2792" y="3908"/>
                    <a:pt x="3444" y="2588"/>
                    <a:pt x="4095" y="1251"/>
                  </a:cubicBezTo>
                  <a:cubicBezTo>
                    <a:pt x="4435" y="551"/>
                    <a:pt x="3835" y="1"/>
                    <a:pt x="323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5"/>
            <p:cNvSpPr/>
            <p:nvPr/>
          </p:nvSpPr>
          <p:spPr>
            <a:xfrm>
              <a:off x="5425775" y="10890975"/>
              <a:ext cx="45950" cy="54975"/>
            </a:xfrm>
            <a:custGeom>
              <a:rect b="b" l="l" r="r" t="t"/>
              <a:pathLst>
                <a:path extrusionOk="0" h="2199" w="1838">
                  <a:moveTo>
                    <a:pt x="1002" y="1"/>
                  </a:moveTo>
                  <a:cubicBezTo>
                    <a:pt x="906" y="1"/>
                    <a:pt x="809" y="18"/>
                    <a:pt x="719" y="56"/>
                  </a:cubicBezTo>
                  <a:cubicBezTo>
                    <a:pt x="518" y="139"/>
                    <a:pt x="334" y="289"/>
                    <a:pt x="251" y="490"/>
                  </a:cubicBezTo>
                  <a:cubicBezTo>
                    <a:pt x="217" y="690"/>
                    <a:pt x="150" y="874"/>
                    <a:pt x="84" y="1075"/>
                  </a:cubicBezTo>
                  <a:cubicBezTo>
                    <a:pt x="17" y="1292"/>
                    <a:pt x="0" y="1476"/>
                    <a:pt x="67" y="1693"/>
                  </a:cubicBezTo>
                  <a:cubicBezTo>
                    <a:pt x="134" y="1877"/>
                    <a:pt x="301" y="2061"/>
                    <a:pt x="485" y="2127"/>
                  </a:cubicBezTo>
                  <a:cubicBezTo>
                    <a:pt x="586" y="2173"/>
                    <a:pt x="702" y="2199"/>
                    <a:pt x="816" y="2199"/>
                  </a:cubicBezTo>
                  <a:cubicBezTo>
                    <a:pt x="910" y="2199"/>
                    <a:pt x="1003" y="2182"/>
                    <a:pt x="1086" y="2144"/>
                  </a:cubicBezTo>
                  <a:cubicBezTo>
                    <a:pt x="1270" y="2061"/>
                    <a:pt x="1437" y="1910"/>
                    <a:pt x="1521" y="1726"/>
                  </a:cubicBezTo>
                  <a:cubicBezTo>
                    <a:pt x="1604" y="1543"/>
                    <a:pt x="1688" y="1359"/>
                    <a:pt x="1754" y="1158"/>
                  </a:cubicBezTo>
                  <a:cubicBezTo>
                    <a:pt x="1838" y="974"/>
                    <a:pt x="1838" y="741"/>
                    <a:pt x="1771" y="540"/>
                  </a:cubicBezTo>
                  <a:cubicBezTo>
                    <a:pt x="1721" y="340"/>
                    <a:pt x="1521" y="156"/>
                    <a:pt x="1337" y="72"/>
                  </a:cubicBezTo>
                  <a:cubicBezTo>
                    <a:pt x="1236" y="26"/>
                    <a:pt x="1120" y="1"/>
                    <a:pt x="100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5"/>
            <p:cNvSpPr/>
            <p:nvPr/>
          </p:nvSpPr>
          <p:spPr>
            <a:xfrm>
              <a:off x="5330100" y="11025450"/>
              <a:ext cx="25100" cy="34750"/>
            </a:xfrm>
            <a:custGeom>
              <a:rect b="b" l="l" r="r" t="t"/>
              <a:pathLst>
                <a:path extrusionOk="0" h="1390" w="1004">
                  <a:moveTo>
                    <a:pt x="503" y="1"/>
                  </a:moveTo>
                  <a:cubicBezTo>
                    <a:pt x="404" y="1"/>
                    <a:pt x="296" y="25"/>
                    <a:pt x="218" y="90"/>
                  </a:cubicBezTo>
                  <a:cubicBezTo>
                    <a:pt x="134" y="174"/>
                    <a:pt x="51" y="291"/>
                    <a:pt x="34" y="424"/>
                  </a:cubicBezTo>
                  <a:cubicBezTo>
                    <a:pt x="34" y="541"/>
                    <a:pt x="1" y="675"/>
                    <a:pt x="1" y="825"/>
                  </a:cubicBezTo>
                  <a:cubicBezTo>
                    <a:pt x="1" y="959"/>
                    <a:pt x="1" y="1093"/>
                    <a:pt x="84" y="1193"/>
                  </a:cubicBezTo>
                  <a:cubicBezTo>
                    <a:pt x="151" y="1293"/>
                    <a:pt x="302" y="1377"/>
                    <a:pt x="419" y="1377"/>
                  </a:cubicBezTo>
                  <a:cubicBezTo>
                    <a:pt x="453" y="1385"/>
                    <a:pt x="489" y="1389"/>
                    <a:pt x="524" y="1389"/>
                  </a:cubicBezTo>
                  <a:cubicBezTo>
                    <a:pt x="627" y="1389"/>
                    <a:pt x="728" y="1355"/>
                    <a:pt x="803" y="1293"/>
                  </a:cubicBezTo>
                  <a:cubicBezTo>
                    <a:pt x="903" y="1210"/>
                    <a:pt x="987" y="1109"/>
                    <a:pt x="987" y="959"/>
                  </a:cubicBezTo>
                  <a:cubicBezTo>
                    <a:pt x="987" y="842"/>
                    <a:pt x="1003" y="708"/>
                    <a:pt x="1003" y="575"/>
                  </a:cubicBezTo>
                  <a:cubicBezTo>
                    <a:pt x="1003" y="424"/>
                    <a:pt x="1003" y="291"/>
                    <a:pt x="920" y="190"/>
                  </a:cubicBezTo>
                  <a:cubicBezTo>
                    <a:pt x="870" y="90"/>
                    <a:pt x="719" y="7"/>
                    <a:pt x="586" y="7"/>
                  </a:cubicBezTo>
                  <a:cubicBezTo>
                    <a:pt x="559" y="3"/>
                    <a:pt x="531" y="1"/>
                    <a:pt x="50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5"/>
            <p:cNvSpPr/>
            <p:nvPr/>
          </p:nvSpPr>
          <p:spPr>
            <a:xfrm>
              <a:off x="5203575" y="10932350"/>
              <a:ext cx="95225" cy="118575"/>
            </a:xfrm>
            <a:custGeom>
              <a:rect b="b" l="l" r="r" t="t"/>
              <a:pathLst>
                <a:path extrusionOk="0" h="4743" w="3809">
                  <a:moveTo>
                    <a:pt x="2878" y="0"/>
                  </a:moveTo>
                  <a:cubicBezTo>
                    <a:pt x="2564" y="0"/>
                    <a:pt x="2285" y="211"/>
                    <a:pt x="2121" y="489"/>
                  </a:cubicBezTo>
                  <a:cubicBezTo>
                    <a:pt x="1586" y="1425"/>
                    <a:pt x="1035" y="2377"/>
                    <a:pt x="467" y="3296"/>
                  </a:cubicBezTo>
                  <a:cubicBezTo>
                    <a:pt x="1" y="4046"/>
                    <a:pt x="610" y="4743"/>
                    <a:pt x="1231" y="4743"/>
                  </a:cubicBezTo>
                  <a:cubicBezTo>
                    <a:pt x="1523" y="4743"/>
                    <a:pt x="1817" y="4589"/>
                    <a:pt x="2004" y="4215"/>
                  </a:cubicBezTo>
                  <a:cubicBezTo>
                    <a:pt x="2522" y="3162"/>
                    <a:pt x="3057" y="2160"/>
                    <a:pt x="3608" y="1141"/>
                  </a:cubicBezTo>
                  <a:cubicBezTo>
                    <a:pt x="3809" y="740"/>
                    <a:pt x="3558" y="238"/>
                    <a:pt x="3190" y="71"/>
                  </a:cubicBezTo>
                  <a:cubicBezTo>
                    <a:pt x="3084" y="22"/>
                    <a:pt x="2979" y="0"/>
                    <a:pt x="287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5"/>
            <p:cNvSpPr/>
            <p:nvPr/>
          </p:nvSpPr>
          <p:spPr>
            <a:xfrm>
              <a:off x="5199775" y="10791975"/>
              <a:ext cx="35950" cy="51675"/>
            </a:xfrm>
            <a:custGeom>
              <a:rect b="b" l="l" r="r" t="t"/>
              <a:pathLst>
                <a:path extrusionOk="0" h="2067" w="1438">
                  <a:moveTo>
                    <a:pt x="945" y="0"/>
                  </a:moveTo>
                  <a:cubicBezTo>
                    <a:pt x="770" y="0"/>
                    <a:pt x="580" y="100"/>
                    <a:pt x="519" y="273"/>
                  </a:cubicBezTo>
                  <a:cubicBezTo>
                    <a:pt x="368" y="657"/>
                    <a:pt x="235" y="1041"/>
                    <a:pt x="84" y="1426"/>
                  </a:cubicBezTo>
                  <a:cubicBezTo>
                    <a:pt x="1" y="1660"/>
                    <a:pt x="84" y="1927"/>
                    <a:pt x="318" y="2027"/>
                  </a:cubicBezTo>
                  <a:cubicBezTo>
                    <a:pt x="371" y="2054"/>
                    <a:pt x="432" y="2066"/>
                    <a:pt x="495" y="2066"/>
                  </a:cubicBezTo>
                  <a:cubicBezTo>
                    <a:pt x="670" y="2066"/>
                    <a:pt x="858" y="1970"/>
                    <a:pt x="920" y="1810"/>
                  </a:cubicBezTo>
                  <a:cubicBezTo>
                    <a:pt x="1070" y="1426"/>
                    <a:pt x="1204" y="1025"/>
                    <a:pt x="1354" y="657"/>
                  </a:cubicBezTo>
                  <a:cubicBezTo>
                    <a:pt x="1438" y="423"/>
                    <a:pt x="1354" y="156"/>
                    <a:pt x="1120" y="39"/>
                  </a:cubicBezTo>
                  <a:cubicBezTo>
                    <a:pt x="1068" y="13"/>
                    <a:pt x="1007" y="0"/>
                    <a:pt x="94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5"/>
            <p:cNvSpPr/>
            <p:nvPr/>
          </p:nvSpPr>
          <p:spPr>
            <a:xfrm>
              <a:off x="5078650" y="10910175"/>
              <a:ext cx="48900" cy="42775"/>
            </a:xfrm>
            <a:custGeom>
              <a:rect b="b" l="l" r="r" t="t"/>
              <a:pathLst>
                <a:path extrusionOk="0" h="1711" w="1956">
                  <a:moveTo>
                    <a:pt x="1242" y="1"/>
                  </a:moveTo>
                  <a:cubicBezTo>
                    <a:pt x="1130" y="1"/>
                    <a:pt x="1022" y="37"/>
                    <a:pt x="936" y="123"/>
                  </a:cubicBezTo>
                  <a:cubicBezTo>
                    <a:pt x="735" y="307"/>
                    <a:pt x="535" y="507"/>
                    <a:pt x="334" y="691"/>
                  </a:cubicBezTo>
                  <a:cubicBezTo>
                    <a:pt x="117" y="892"/>
                    <a:pt x="0" y="1226"/>
                    <a:pt x="201" y="1476"/>
                  </a:cubicBezTo>
                  <a:cubicBezTo>
                    <a:pt x="326" y="1623"/>
                    <a:pt x="510" y="1710"/>
                    <a:pt x="692" y="1710"/>
                  </a:cubicBezTo>
                  <a:cubicBezTo>
                    <a:pt x="801" y="1710"/>
                    <a:pt x="909" y="1679"/>
                    <a:pt x="1003" y="1610"/>
                  </a:cubicBezTo>
                  <a:cubicBezTo>
                    <a:pt x="1203" y="1426"/>
                    <a:pt x="1420" y="1226"/>
                    <a:pt x="1621" y="1059"/>
                  </a:cubicBezTo>
                  <a:cubicBezTo>
                    <a:pt x="1855" y="858"/>
                    <a:pt x="1955" y="507"/>
                    <a:pt x="1755" y="257"/>
                  </a:cubicBezTo>
                  <a:cubicBezTo>
                    <a:pt x="1638" y="109"/>
                    <a:pt x="1435" y="1"/>
                    <a:pt x="124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5"/>
            <p:cNvSpPr/>
            <p:nvPr/>
          </p:nvSpPr>
          <p:spPr>
            <a:xfrm>
              <a:off x="4931650" y="11031450"/>
              <a:ext cx="41800" cy="72925"/>
            </a:xfrm>
            <a:custGeom>
              <a:rect b="b" l="l" r="r" t="t"/>
              <a:pathLst>
                <a:path extrusionOk="0" h="2917" w="1672">
                  <a:moveTo>
                    <a:pt x="1262" y="1"/>
                  </a:moveTo>
                  <a:cubicBezTo>
                    <a:pt x="1138" y="1"/>
                    <a:pt x="1019" y="61"/>
                    <a:pt x="968" y="201"/>
                  </a:cubicBezTo>
                  <a:cubicBezTo>
                    <a:pt x="717" y="886"/>
                    <a:pt x="467" y="1588"/>
                    <a:pt x="183" y="2273"/>
                  </a:cubicBezTo>
                  <a:cubicBezTo>
                    <a:pt x="1" y="2647"/>
                    <a:pt x="320" y="2916"/>
                    <a:pt x="634" y="2916"/>
                  </a:cubicBezTo>
                  <a:cubicBezTo>
                    <a:pt x="839" y="2916"/>
                    <a:pt x="1042" y="2801"/>
                    <a:pt x="1102" y="2523"/>
                  </a:cubicBezTo>
                  <a:cubicBezTo>
                    <a:pt x="1235" y="1805"/>
                    <a:pt x="1436" y="1103"/>
                    <a:pt x="1620" y="385"/>
                  </a:cubicBezTo>
                  <a:cubicBezTo>
                    <a:pt x="1671" y="158"/>
                    <a:pt x="1461" y="1"/>
                    <a:pt x="126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3" name="Google Shape;413;p5"/>
            <p:cNvSpPr/>
            <p:nvPr/>
          </p:nvSpPr>
          <p:spPr>
            <a:xfrm>
              <a:off x="5045225" y="11128700"/>
              <a:ext cx="46400" cy="70725"/>
            </a:xfrm>
            <a:custGeom>
              <a:rect b="b" l="l" r="r" t="t"/>
              <a:pathLst>
                <a:path extrusionOk="0" h="2829" w="1856">
                  <a:moveTo>
                    <a:pt x="1079" y="1"/>
                  </a:moveTo>
                  <a:cubicBezTo>
                    <a:pt x="691" y="1"/>
                    <a:pt x="347" y="246"/>
                    <a:pt x="285" y="638"/>
                  </a:cubicBezTo>
                  <a:cubicBezTo>
                    <a:pt x="201" y="1090"/>
                    <a:pt x="118" y="1541"/>
                    <a:pt x="67" y="1992"/>
                  </a:cubicBezTo>
                  <a:cubicBezTo>
                    <a:pt x="1" y="2376"/>
                    <a:pt x="285" y="2794"/>
                    <a:pt x="669" y="2827"/>
                  </a:cubicBezTo>
                  <a:cubicBezTo>
                    <a:pt x="682" y="2828"/>
                    <a:pt x="694" y="2828"/>
                    <a:pt x="707" y="2828"/>
                  </a:cubicBezTo>
                  <a:cubicBezTo>
                    <a:pt x="1092" y="2828"/>
                    <a:pt x="1423" y="2581"/>
                    <a:pt x="1504" y="2209"/>
                  </a:cubicBezTo>
                  <a:cubicBezTo>
                    <a:pt x="1588" y="1758"/>
                    <a:pt x="1688" y="1307"/>
                    <a:pt x="1772" y="872"/>
                  </a:cubicBezTo>
                  <a:cubicBezTo>
                    <a:pt x="1855" y="471"/>
                    <a:pt x="1538" y="54"/>
                    <a:pt x="1153" y="4"/>
                  </a:cubicBezTo>
                  <a:cubicBezTo>
                    <a:pt x="1129" y="2"/>
                    <a:pt x="1104" y="1"/>
                    <a:pt x="107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5"/>
            <p:cNvSpPr/>
            <p:nvPr/>
          </p:nvSpPr>
          <p:spPr>
            <a:xfrm>
              <a:off x="5186825" y="11190925"/>
              <a:ext cx="40125" cy="55000"/>
            </a:xfrm>
            <a:custGeom>
              <a:rect b="b" l="l" r="r" t="t"/>
              <a:pathLst>
                <a:path extrusionOk="0" h="2200" w="1605">
                  <a:moveTo>
                    <a:pt x="930" y="1"/>
                  </a:moveTo>
                  <a:cubicBezTo>
                    <a:pt x="598" y="1"/>
                    <a:pt x="346" y="211"/>
                    <a:pt x="268" y="522"/>
                  </a:cubicBezTo>
                  <a:cubicBezTo>
                    <a:pt x="201" y="840"/>
                    <a:pt x="118" y="1174"/>
                    <a:pt x="51" y="1491"/>
                  </a:cubicBezTo>
                  <a:cubicBezTo>
                    <a:pt x="1" y="1809"/>
                    <a:pt x="251" y="2160"/>
                    <a:pt x="552" y="2193"/>
                  </a:cubicBezTo>
                  <a:cubicBezTo>
                    <a:pt x="586" y="2197"/>
                    <a:pt x="618" y="2200"/>
                    <a:pt x="650" y="2200"/>
                  </a:cubicBezTo>
                  <a:cubicBezTo>
                    <a:pt x="964" y="2200"/>
                    <a:pt x="1178" y="1980"/>
                    <a:pt x="1254" y="1692"/>
                  </a:cubicBezTo>
                  <a:cubicBezTo>
                    <a:pt x="1337" y="1391"/>
                    <a:pt x="1438" y="1057"/>
                    <a:pt x="1521" y="739"/>
                  </a:cubicBezTo>
                  <a:cubicBezTo>
                    <a:pt x="1605" y="405"/>
                    <a:pt x="1304" y="54"/>
                    <a:pt x="1003" y="4"/>
                  </a:cubicBezTo>
                  <a:cubicBezTo>
                    <a:pt x="978" y="2"/>
                    <a:pt x="954" y="1"/>
                    <a:pt x="93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5"/>
            <p:cNvSpPr/>
            <p:nvPr/>
          </p:nvSpPr>
          <p:spPr>
            <a:xfrm>
              <a:off x="5336775" y="11182975"/>
              <a:ext cx="84950" cy="117400"/>
            </a:xfrm>
            <a:custGeom>
              <a:rect b="b" l="l" r="r" t="t"/>
              <a:pathLst>
                <a:path extrusionOk="0" h="4696" w="3398">
                  <a:moveTo>
                    <a:pt x="2224" y="1"/>
                  </a:moveTo>
                  <a:cubicBezTo>
                    <a:pt x="1915" y="1"/>
                    <a:pt x="1612" y="160"/>
                    <a:pt x="1455" y="539"/>
                  </a:cubicBezTo>
                  <a:cubicBezTo>
                    <a:pt x="1054" y="1475"/>
                    <a:pt x="686" y="2427"/>
                    <a:pt x="285" y="3380"/>
                  </a:cubicBezTo>
                  <a:cubicBezTo>
                    <a:pt x="1" y="4113"/>
                    <a:pt x="655" y="4696"/>
                    <a:pt x="1263" y="4696"/>
                  </a:cubicBezTo>
                  <a:cubicBezTo>
                    <a:pt x="1583" y="4696"/>
                    <a:pt x="1890" y="4534"/>
                    <a:pt x="2040" y="4148"/>
                  </a:cubicBezTo>
                  <a:cubicBezTo>
                    <a:pt x="2390" y="3179"/>
                    <a:pt x="2775" y="2227"/>
                    <a:pt x="3126" y="1258"/>
                  </a:cubicBezTo>
                  <a:cubicBezTo>
                    <a:pt x="3397" y="551"/>
                    <a:pt x="2800" y="1"/>
                    <a:pt x="222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5"/>
            <p:cNvSpPr/>
            <p:nvPr/>
          </p:nvSpPr>
          <p:spPr>
            <a:xfrm>
              <a:off x="5414475" y="11083725"/>
              <a:ext cx="32200" cy="38350"/>
            </a:xfrm>
            <a:custGeom>
              <a:rect b="b" l="l" r="r" t="t"/>
              <a:pathLst>
                <a:path extrusionOk="0" h="1534" w="1288">
                  <a:moveTo>
                    <a:pt x="769" y="0"/>
                  </a:moveTo>
                  <a:cubicBezTo>
                    <a:pt x="581" y="0"/>
                    <a:pt x="389" y="94"/>
                    <a:pt x="302" y="282"/>
                  </a:cubicBezTo>
                  <a:cubicBezTo>
                    <a:pt x="218" y="466"/>
                    <a:pt x="151" y="666"/>
                    <a:pt x="84" y="850"/>
                  </a:cubicBezTo>
                  <a:cubicBezTo>
                    <a:pt x="1" y="1084"/>
                    <a:pt x="84" y="1385"/>
                    <a:pt x="335" y="1502"/>
                  </a:cubicBezTo>
                  <a:cubicBezTo>
                    <a:pt x="389" y="1523"/>
                    <a:pt x="450" y="1533"/>
                    <a:pt x="512" y="1533"/>
                  </a:cubicBezTo>
                  <a:cubicBezTo>
                    <a:pt x="697" y="1533"/>
                    <a:pt x="895" y="1439"/>
                    <a:pt x="970" y="1251"/>
                  </a:cubicBezTo>
                  <a:cubicBezTo>
                    <a:pt x="1054" y="1051"/>
                    <a:pt x="1120" y="867"/>
                    <a:pt x="1204" y="683"/>
                  </a:cubicBezTo>
                  <a:cubicBezTo>
                    <a:pt x="1287" y="449"/>
                    <a:pt x="1204" y="132"/>
                    <a:pt x="953" y="31"/>
                  </a:cubicBezTo>
                  <a:cubicBezTo>
                    <a:pt x="895" y="11"/>
                    <a:pt x="832" y="0"/>
                    <a:pt x="76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5"/>
            <p:cNvSpPr/>
            <p:nvPr/>
          </p:nvSpPr>
          <p:spPr>
            <a:xfrm>
              <a:off x="5207725" y="11309750"/>
              <a:ext cx="72275" cy="85350"/>
            </a:xfrm>
            <a:custGeom>
              <a:rect b="b" l="l" r="r" t="t"/>
              <a:pathLst>
                <a:path extrusionOk="0" h="3414" w="2891">
                  <a:moveTo>
                    <a:pt x="1960" y="1"/>
                  </a:moveTo>
                  <a:cubicBezTo>
                    <a:pt x="1702" y="1"/>
                    <a:pt x="1445" y="105"/>
                    <a:pt x="1303" y="331"/>
                  </a:cubicBezTo>
                  <a:lnTo>
                    <a:pt x="251" y="2018"/>
                  </a:lnTo>
                  <a:cubicBezTo>
                    <a:pt x="0" y="2419"/>
                    <a:pt x="0" y="2920"/>
                    <a:pt x="384" y="3254"/>
                  </a:cubicBezTo>
                  <a:cubicBezTo>
                    <a:pt x="529" y="3356"/>
                    <a:pt x="733" y="3413"/>
                    <a:pt x="937" y="3413"/>
                  </a:cubicBezTo>
                  <a:cubicBezTo>
                    <a:pt x="1205" y="3413"/>
                    <a:pt x="1472" y="3315"/>
                    <a:pt x="1604" y="3087"/>
                  </a:cubicBezTo>
                  <a:cubicBezTo>
                    <a:pt x="1955" y="2519"/>
                    <a:pt x="2289" y="1935"/>
                    <a:pt x="2640" y="1366"/>
                  </a:cubicBezTo>
                  <a:cubicBezTo>
                    <a:pt x="2874" y="982"/>
                    <a:pt x="2891" y="498"/>
                    <a:pt x="2506" y="180"/>
                  </a:cubicBezTo>
                  <a:cubicBezTo>
                    <a:pt x="2360" y="63"/>
                    <a:pt x="2160" y="1"/>
                    <a:pt x="196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5"/>
            <p:cNvSpPr/>
            <p:nvPr/>
          </p:nvSpPr>
          <p:spPr>
            <a:xfrm>
              <a:off x="5037300" y="11327425"/>
              <a:ext cx="60575" cy="71400"/>
            </a:xfrm>
            <a:custGeom>
              <a:rect b="b" l="l" r="r" t="t"/>
              <a:pathLst>
                <a:path extrusionOk="0" h="2856" w="2423">
                  <a:moveTo>
                    <a:pt x="1548" y="1"/>
                  </a:moveTo>
                  <a:cubicBezTo>
                    <a:pt x="1256" y="1"/>
                    <a:pt x="989" y="160"/>
                    <a:pt x="852" y="459"/>
                  </a:cubicBezTo>
                  <a:cubicBezTo>
                    <a:pt x="635" y="893"/>
                    <a:pt x="418" y="1328"/>
                    <a:pt x="184" y="1779"/>
                  </a:cubicBezTo>
                  <a:cubicBezTo>
                    <a:pt x="0" y="2130"/>
                    <a:pt x="201" y="2648"/>
                    <a:pt x="585" y="2798"/>
                  </a:cubicBezTo>
                  <a:cubicBezTo>
                    <a:pt x="687" y="2837"/>
                    <a:pt x="792" y="2855"/>
                    <a:pt x="894" y="2855"/>
                  </a:cubicBezTo>
                  <a:cubicBezTo>
                    <a:pt x="1191" y="2855"/>
                    <a:pt x="1467" y="2696"/>
                    <a:pt x="1604" y="2397"/>
                  </a:cubicBezTo>
                  <a:cubicBezTo>
                    <a:pt x="1838" y="1963"/>
                    <a:pt x="2055" y="1528"/>
                    <a:pt x="2256" y="1060"/>
                  </a:cubicBezTo>
                  <a:cubicBezTo>
                    <a:pt x="2423" y="710"/>
                    <a:pt x="2239" y="208"/>
                    <a:pt x="1855" y="58"/>
                  </a:cubicBezTo>
                  <a:cubicBezTo>
                    <a:pt x="1752" y="20"/>
                    <a:pt x="1649" y="1"/>
                    <a:pt x="154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5"/>
            <p:cNvSpPr/>
            <p:nvPr/>
          </p:nvSpPr>
          <p:spPr>
            <a:xfrm>
              <a:off x="4900250" y="11299550"/>
              <a:ext cx="25125" cy="20325"/>
            </a:xfrm>
            <a:custGeom>
              <a:rect b="b" l="l" r="r" t="t"/>
              <a:pathLst>
                <a:path extrusionOk="0" h="813" w="1005">
                  <a:moveTo>
                    <a:pt x="537" y="0"/>
                  </a:moveTo>
                  <a:cubicBezTo>
                    <a:pt x="276" y="0"/>
                    <a:pt x="0" y="243"/>
                    <a:pt x="119" y="555"/>
                  </a:cubicBezTo>
                  <a:cubicBezTo>
                    <a:pt x="185" y="736"/>
                    <a:pt x="328" y="812"/>
                    <a:pt x="475" y="812"/>
                  </a:cubicBezTo>
                  <a:cubicBezTo>
                    <a:pt x="734" y="812"/>
                    <a:pt x="1005" y="574"/>
                    <a:pt x="887" y="254"/>
                  </a:cubicBezTo>
                  <a:cubicBezTo>
                    <a:pt x="822" y="75"/>
                    <a:pt x="682" y="0"/>
                    <a:pt x="53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5"/>
            <p:cNvSpPr/>
            <p:nvPr/>
          </p:nvSpPr>
          <p:spPr>
            <a:xfrm>
              <a:off x="4957100" y="11481825"/>
              <a:ext cx="66000" cy="86325"/>
            </a:xfrm>
            <a:custGeom>
              <a:rect b="b" l="l" r="r" t="t"/>
              <a:pathLst>
                <a:path extrusionOk="0" h="3453" w="2640">
                  <a:moveTo>
                    <a:pt x="1648" y="1"/>
                  </a:moveTo>
                  <a:cubicBezTo>
                    <a:pt x="1291" y="1"/>
                    <a:pt x="939" y="183"/>
                    <a:pt x="802" y="532"/>
                  </a:cubicBezTo>
                  <a:cubicBezTo>
                    <a:pt x="602" y="1117"/>
                    <a:pt x="368" y="1668"/>
                    <a:pt x="150" y="2253"/>
                  </a:cubicBezTo>
                  <a:cubicBezTo>
                    <a:pt x="0" y="2671"/>
                    <a:pt x="150" y="3222"/>
                    <a:pt x="602" y="3389"/>
                  </a:cubicBezTo>
                  <a:cubicBezTo>
                    <a:pt x="708" y="3432"/>
                    <a:pt x="821" y="3453"/>
                    <a:pt x="933" y="3453"/>
                  </a:cubicBezTo>
                  <a:cubicBezTo>
                    <a:pt x="1262" y="3453"/>
                    <a:pt x="1584" y="3274"/>
                    <a:pt x="1721" y="2938"/>
                  </a:cubicBezTo>
                  <a:cubicBezTo>
                    <a:pt x="1972" y="2387"/>
                    <a:pt x="2206" y="1818"/>
                    <a:pt x="2456" y="1250"/>
                  </a:cubicBezTo>
                  <a:cubicBezTo>
                    <a:pt x="2640" y="816"/>
                    <a:pt x="2456" y="248"/>
                    <a:pt x="2005" y="64"/>
                  </a:cubicBezTo>
                  <a:cubicBezTo>
                    <a:pt x="1891" y="22"/>
                    <a:pt x="1769" y="1"/>
                    <a:pt x="164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5"/>
            <p:cNvSpPr/>
            <p:nvPr/>
          </p:nvSpPr>
          <p:spPr>
            <a:xfrm>
              <a:off x="5072800" y="11522450"/>
              <a:ext cx="66850" cy="87650"/>
            </a:xfrm>
            <a:custGeom>
              <a:rect b="b" l="l" r="r" t="t"/>
              <a:pathLst>
                <a:path extrusionOk="0" h="3506" w="2674">
                  <a:moveTo>
                    <a:pt x="1510" y="1"/>
                  </a:moveTo>
                  <a:cubicBezTo>
                    <a:pt x="1215" y="1"/>
                    <a:pt x="924" y="122"/>
                    <a:pt x="735" y="377"/>
                  </a:cubicBezTo>
                  <a:cubicBezTo>
                    <a:pt x="251" y="1012"/>
                    <a:pt x="0" y="1831"/>
                    <a:pt x="134" y="2633"/>
                  </a:cubicBezTo>
                  <a:cubicBezTo>
                    <a:pt x="213" y="3092"/>
                    <a:pt x="607" y="3506"/>
                    <a:pt x="1088" y="3506"/>
                  </a:cubicBezTo>
                  <a:cubicBezTo>
                    <a:pt x="1115" y="3506"/>
                    <a:pt x="1142" y="3504"/>
                    <a:pt x="1170" y="3502"/>
                  </a:cubicBezTo>
                  <a:cubicBezTo>
                    <a:pt x="1688" y="3402"/>
                    <a:pt x="2055" y="2984"/>
                    <a:pt x="2022" y="2449"/>
                  </a:cubicBezTo>
                  <a:lnTo>
                    <a:pt x="2022" y="2349"/>
                  </a:lnTo>
                  <a:lnTo>
                    <a:pt x="2022" y="2282"/>
                  </a:lnTo>
                  <a:cubicBezTo>
                    <a:pt x="2022" y="2215"/>
                    <a:pt x="2039" y="2148"/>
                    <a:pt x="2039" y="2098"/>
                  </a:cubicBezTo>
                  <a:lnTo>
                    <a:pt x="2039" y="2065"/>
                  </a:lnTo>
                  <a:cubicBezTo>
                    <a:pt x="2072" y="2015"/>
                    <a:pt x="2089" y="1898"/>
                    <a:pt x="2122" y="1848"/>
                  </a:cubicBezTo>
                  <a:lnTo>
                    <a:pt x="2172" y="1797"/>
                  </a:lnTo>
                  <a:cubicBezTo>
                    <a:pt x="2223" y="1731"/>
                    <a:pt x="2256" y="1681"/>
                    <a:pt x="2323" y="1630"/>
                  </a:cubicBezTo>
                  <a:cubicBezTo>
                    <a:pt x="2674" y="1229"/>
                    <a:pt x="2590" y="528"/>
                    <a:pt x="2156" y="210"/>
                  </a:cubicBezTo>
                  <a:cubicBezTo>
                    <a:pt x="1967" y="72"/>
                    <a:pt x="1737" y="1"/>
                    <a:pt x="151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5"/>
            <p:cNvSpPr/>
            <p:nvPr/>
          </p:nvSpPr>
          <p:spPr>
            <a:xfrm>
              <a:off x="4998850" y="11677150"/>
              <a:ext cx="41700" cy="74325"/>
            </a:xfrm>
            <a:custGeom>
              <a:rect b="b" l="l" r="r" t="t"/>
              <a:pathLst>
                <a:path extrusionOk="0" h="2973" w="1668">
                  <a:moveTo>
                    <a:pt x="1071" y="0"/>
                  </a:moveTo>
                  <a:cubicBezTo>
                    <a:pt x="897" y="0"/>
                    <a:pt x="733" y="85"/>
                    <a:pt x="669" y="288"/>
                  </a:cubicBezTo>
                  <a:cubicBezTo>
                    <a:pt x="452" y="956"/>
                    <a:pt x="252" y="1658"/>
                    <a:pt x="84" y="2326"/>
                  </a:cubicBezTo>
                  <a:cubicBezTo>
                    <a:pt x="1" y="2610"/>
                    <a:pt x="268" y="2928"/>
                    <a:pt x="552" y="2961"/>
                  </a:cubicBezTo>
                  <a:cubicBezTo>
                    <a:pt x="591" y="2969"/>
                    <a:pt x="629" y="2973"/>
                    <a:pt x="665" y="2973"/>
                  </a:cubicBezTo>
                  <a:cubicBezTo>
                    <a:pt x="942" y="2973"/>
                    <a:pt x="1145" y="2757"/>
                    <a:pt x="1204" y="2477"/>
                  </a:cubicBezTo>
                  <a:cubicBezTo>
                    <a:pt x="1371" y="1842"/>
                    <a:pt x="1471" y="1190"/>
                    <a:pt x="1605" y="539"/>
                  </a:cubicBezTo>
                  <a:cubicBezTo>
                    <a:pt x="1667" y="227"/>
                    <a:pt x="1356" y="0"/>
                    <a:pt x="107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5"/>
            <p:cNvSpPr/>
            <p:nvPr/>
          </p:nvSpPr>
          <p:spPr>
            <a:xfrm>
              <a:off x="4909875" y="11635150"/>
              <a:ext cx="80200" cy="73050"/>
            </a:xfrm>
            <a:custGeom>
              <a:rect b="b" l="l" r="r" t="t"/>
              <a:pathLst>
                <a:path extrusionOk="0" h="2922" w="3208">
                  <a:moveTo>
                    <a:pt x="2178" y="0"/>
                  </a:moveTo>
                  <a:cubicBezTo>
                    <a:pt x="1994" y="0"/>
                    <a:pt x="1807" y="78"/>
                    <a:pt x="1655" y="264"/>
                  </a:cubicBezTo>
                  <a:cubicBezTo>
                    <a:pt x="1237" y="765"/>
                    <a:pt x="836" y="1266"/>
                    <a:pt x="419" y="1767"/>
                  </a:cubicBezTo>
                  <a:cubicBezTo>
                    <a:pt x="1" y="2308"/>
                    <a:pt x="496" y="2922"/>
                    <a:pt x="1021" y="2922"/>
                  </a:cubicBezTo>
                  <a:cubicBezTo>
                    <a:pt x="1209" y="2922"/>
                    <a:pt x="1400" y="2843"/>
                    <a:pt x="1555" y="2653"/>
                  </a:cubicBezTo>
                  <a:cubicBezTo>
                    <a:pt x="1973" y="2152"/>
                    <a:pt x="2357" y="1650"/>
                    <a:pt x="2775" y="1166"/>
                  </a:cubicBezTo>
                  <a:cubicBezTo>
                    <a:pt x="3208" y="633"/>
                    <a:pt x="2705" y="0"/>
                    <a:pt x="217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p5"/>
            <p:cNvSpPr/>
            <p:nvPr/>
          </p:nvSpPr>
          <p:spPr>
            <a:xfrm>
              <a:off x="4781650" y="11647475"/>
              <a:ext cx="55575" cy="51075"/>
            </a:xfrm>
            <a:custGeom>
              <a:rect b="b" l="l" r="r" t="t"/>
              <a:pathLst>
                <a:path extrusionOk="0" h="2043" w="2223">
                  <a:moveTo>
                    <a:pt x="1464" y="1"/>
                  </a:moveTo>
                  <a:cubicBezTo>
                    <a:pt x="1311" y="1"/>
                    <a:pt x="1158" y="45"/>
                    <a:pt x="1036" y="138"/>
                  </a:cubicBezTo>
                  <a:cubicBezTo>
                    <a:pt x="836" y="339"/>
                    <a:pt x="619" y="489"/>
                    <a:pt x="418" y="690"/>
                  </a:cubicBezTo>
                  <a:cubicBezTo>
                    <a:pt x="84" y="974"/>
                    <a:pt x="0" y="1475"/>
                    <a:pt x="335" y="1809"/>
                  </a:cubicBezTo>
                  <a:cubicBezTo>
                    <a:pt x="468" y="1959"/>
                    <a:pt x="635" y="2043"/>
                    <a:pt x="853" y="2043"/>
                  </a:cubicBezTo>
                  <a:cubicBezTo>
                    <a:pt x="1103" y="2043"/>
                    <a:pt x="1287" y="1943"/>
                    <a:pt x="1454" y="1776"/>
                  </a:cubicBezTo>
                  <a:cubicBezTo>
                    <a:pt x="1638" y="1575"/>
                    <a:pt x="1855" y="1391"/>
                    <a:pt x="2039" y="1208"/>
                  </a:cubicBezTo>
                  <a:cubicBezTo>
                    <a:pt x="2156" y="1057"/>
                    <a:pt x="2223" y="790"/>
                    <a:pt x="2206" y="639"/>
                  </a:cubicBezTo>
                  <a:cubicBezTo>
                    <a:pt x="2189" y="472"/>
                    <a:pt x="2122" y="339"/>
                    <a:pt x="2005" y="222"/>
                  </a:cubicBezTo>
                  <a:cubicBezTo>
                    <a:pt x="1872" y="79"/>
                    <a:pt x="1668" y="1"/>
                    <a:pt x="146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5"/>
            <p:cNvSpPr/>
            <p:nvPr/>
          </p:nvSpPr>
          <p:spPr>
            <a:xfrm>
              <a:off x="4678475" y="11675900"/>
              <a:ext cx="58075" cy="72075"/>
            </a:xfrm>
            <a:custGeom>
              <a:rect b="b" l="l" r="r" t="t"/>
              <a:pathLst>
                <a:path extrusionOk="0" h="2883" w="2323">
                  <a:moveTo>
                    <a:pt x="1327" y="1"/>
                  </a:moveTo>
                  <a:cubicBezTo>
                    <a:pt x="1105" y="1"/>
                    <a:pt x="878" y="54"/>
                    <a:pt x="702" y="171"/>
                  </a:cubicBezTo>
                  <a:cubicBezTo>
                    <a:pt x="485" y="338"/>
                    <a:pt x="385" y="538"/>
                    <a:pt x="318" y="806"/>
                  </a:cubicBezTo>
                  <a:cubicBezTo>
                    <a:pt x="234" y="1123"/>
                    <a:pt x="151" y="1457"/>
                    <a:pt x="67" y="1758"/>
                  </a:cubicBezTo>
                  <a:cubicBezTo>
                    <a:pt x="0" y="1992"/>
                    <a:pt x="117" y="2326"/>
                    <a:pt x="251" y="2493"/>
                  </a:cubicBezTo>
                  <a:cubicBezTo>
                    <a:pt x="401" y="2677"/>
                    <a:pt x="652" y="2844"/>
                    <a:pt x="886" y="2878"/>
                  </a:cubicBezTo>
                  <a:cubicBezTo>
                    <a:pt x="920" y="2881"/>
                    <a:pt x="954" y="2882"/>
                    <a:pt x="987" y="2882"/>
                  </a:cubicBezTo>
                  <a:cubicBezTo>
                    <a:pt x="1477" y="2882"/>
                    <a:pt x="1879" y="2544"/>
                    <a:pt x="1989" y="2059"/>
                  </a:cubicBezTo>
                  <a:cubicBezTo>
                    <a:pt x="2072" y="1741"/>
                    <a:pt x="2139" y="1407"/>
                    <a:pt x="2223" y="1090"/>
                  </a:cubicBezTo>
                  <a:cubicBezTo>
                    <a:pt x="2323" y="605"/>
                    <a:pt x="1905" y="54"/>
                    <a:pt x="1421" y="4"/>
                  </a:cubicBezTo>
                  <a:cubicBezTo>
                    <a:pt x="1390" y="2"/>
                    <a:pt x="1359" y="1"/>
                    <a:pt x="132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5"/>
            <p:cNvSpPr/>
            <p:nvPr/>
          </p:nvSpPr>
          <p:spPr>
            <a:xfrm>
              <a:off x="4762025" y="11789250"/>
              <a:ext cx="64350" cy="75475"/>
            </a:xfrm>
            <a:custGeom>
              <a:rect b="b" l="l" r="r" t="t"/>
              <a:pathLst>
                <a:path extrusionOk="0" h="3019" w="2574">
                  <a:moveTo>
                    <a:pt x="1609" y="1"/>
                  </a:moveTo>
                  <a:cubicBezTo>
                    <a:pt x="1280" y="1"/>
                    <a:pt x="980" y="176"/>
                    <a:pt x="819" y="499"/>
                  </a:cubicBezTo>
                  <a:cubicBezTo>
                    <a:pt x="618" y="950"/>
                    <a:pt x="401" y="1401"/>
                    <a:pt x="201" y="1836"/>
                  </a:cubicBezTo>
                  <a:cubicBezTo>
                    <a:pt x="0" y="2237"/>
                    <a:pt x="217" y="2788"/>
                    <a:pt x="635" y="2955"/>
                  </a:cubicBezTo>
                  <a:cubicBezTo>
                    <a:pt x="747" y="2998"/>
                    <a:pt x="860" y="3019"/>
                    <a:pt x="971" y="3019"/>
                  </a:cubicBezTo>
                  <a:cubicBezTo>
                    <a:pt x="1292" y="3019"/>
                    <a:pt x="1589" y="2844"/>
                    <a:pt x="1738" y="2521"/>
                  </a:cubicBezTo>
                  <a:cubicBezTo>
                    <a:pt x="1955" y="2070"/>
                    <a:pt x="2172" y="1635"/>
                    <a:pt x="2389" y="1201"/>
                  </a:cubicBezTo>
                  <a:cubicBezTo>
                    <a:pt x="2573" y="800"/>
                    <a:pt x="2373" y="232"/>
                    <a:pt x="1955" y="65"/>
                  </a:cubicBezTo>
                  <a:cubicBezTo>
                    <a:pt x="1839" y="22"/>
                    <a:pt x="1722" y="1"/>
                    <a:pt x="160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5"/>
            <p:cNvSpPr/>
            <p:nvPr/>
          </p:nvSpPr>
          <p:spPr>
            <a:xfrm>
              <a:off x="4872300" y="11807775"/>
              <a:ext cx="56000" cy="77525"/>
            </a:xfrm>
            <a:custGeom>
              <a:rect b="b" l="l" r="r" t="t"/>
              <a:pathLst>
                <a:path extrusionOk="0" h="3101" w="2240">
                  <a:moveTo>
                    <a:pt x="1457" y="1"/>
                  </a:moveTo>
                  <a:cubicBezTo>
                    <a:pt x="1183" y="1"/>
                    <a:pt x="905" y="150"/>
                    <a:pt x="819" y="410"/>
                  </a:cubicBezTo>
                  <a:cubicBezTo>
                    <a:pt x="585" y="978"/>
                    <a:pt x="351" y="1562"/>
                    <a:pt x="151" y="2131"/>
                  </a:cubicBezTo>
                  <a:cubicBezTo>
                    <a:pt x="0" y="2481"/>
                    <a:pt x="151" y="2899"/>
                    <a:pt x="501" y="3050"/>
                  </a:cubicBezTo>
                  <a:cubicBezTo>
                    <a:pt x="587" y="3084"/>
                    <a:pt x="681" y="3100"/>
                    <a:pt x="776" y="3100"/>
                  </a:cubicBezTo>
                  <a:cubicBezTo>
                    <a:pt x="1052" y="3100"/>
                    <a:pt x="1333" y="2960"/>
                    <a:pt x="1420" y="2699"/>
                  </a:cubicBezTo>
                  <a:cubicBezTo>
                    <a:pt x="1654" y="2131"/>
                    <a:pt x="1855" y="1546"/>
                    <a:pt x="2089" y="978"/>
                  </a:cubicBezTo>
                  <a:cubicBezTo>
                    <a:pt x="2239" y="627"/>
                    <a:pt x="2089" y="209"/>
                    <a:pt x="1738" y="59"/>
                  </a:cubicBezTo>
                  <a:cubicBezTo>
                    <a:pt x="1651" y="19"/>
                    <a:pt x="1554" y="1"/>
                    <a:pt x="145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5"/>
            <p:cNvSpPr/>
            <p:nvPr/>
          </p:nvSpPr>
          <p:spPr>
            <a:xfrm>
              <a:off x="4624175" y="11830750"/>
              <a:ext cx="57250" cy="68500"/>
            </a:xfrm>
            <a:custGeom>
              <a:rect b="b" l="l" r="r" t="t"/>
              <a:pathLst>
                <a:path extrusionOk="0" h="2740" w="2290">
                  <a:moveTo>
                    <a:pt x="1467" y="1"/>
                  </a:moveTo>
                  <a:cubicBezTo>
                    <a:pt x="1200" y="1"/>
                    <a:pt x="955" y="150"/>
                    <a:pt x="819" y="410"/>
                  </a:cubicBezTo>
                  <a:cubicBezTo>
                    <a:pt x="619" y="844"/>
                    <a:pt x="385" y="1295"/>
                    <a:pt x="167" y="1746"/>
                  </a:cubicBezTo>
                  <a:cubicBezTo>
                    <a:pt x="0" y="2080"/>
                    <a:pt x="201" y="2548"/>
                    <a:pt x="535" y="2682"/>
                  </a:cubicBezTo>
                  <a:cubicBezTo>
                    <a:pt x="631" y="2721"/>
                    <a:pt x="728" y="2740"/>
                    <a:pt x="823" y="2740"/>
                  </a:cubicBezTo>
                  <a:cubicBezTo>
                    <a:pt x="1090" y="2740"/>
                    <a:pt x="1335" y="2590"/>
                    <a:pt x="1471" y="2331"/>
                  </a:cubicBezTo>
                  <a:cubicBezTo>
                    <a:pt x="1671" y="1880"/>
                    <a:pt x="1888" y="1445"/>
                    <a:pt x="2122" y="994"/>
                  </a:cubicBezTo>
                  <a:cubicBezTo>
                    <a:pt x="2289" y="660"/>
                    <a:pt x="2089" y="209"/>
                    <a:pt x="1755" y="59"/>
                  </a:cubicBezTo>
                  <a:cubicBezTo>
                    <a:pt x="1659" y="19"/>
                    <a:pt x="1561" y="1"/>
                    <a:pt x="146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5"/>
            <p:cNvSpPr/>
            <p:nvPr/>
          </p:nvSpPr>
          <p:spPr>
            <a:xfrm>
              <a:off x="4692250" y="11974525"/>
              <a:ext cx="51825" cy="59575"/>
            </a:xfrm>
            <a:custGeom>
              <a:rect b="b" l="l" r="r" t="t"/>
              <a:pathLst>
                <a:path extrusionOk="0" h="2383" w="2073">
                  <a:moveTo>
                    <a:pt x="1120" y="0"/>
                  </a:moveTo>
                  <a:cubicBezTo>
                    <a:pt x="1014" y="0"/>
                    <a:pt x="910" y="18"/>
                    <a:pt x="820" y="55"/>
                  </a:cubicBezTo>
                  <a:cubicBezTo>
                    <a:pt x="602" y="139"/>
                    <a:pt x="402" y="306"/>
                    <a:pt x="302" y="540"/>
                  </a:cubicBezTo>
                  <a:cubicBezTo>
                    <a:pt x="251" y="724"/>
                    <a:pt x="168" y="908"/>
                    <a:pt x="101" y="1125"/>
                  </a:cubicBezTo>
                  <a:cubicBezTo>
                    <a:pt x="18" y="1342"/>
                    <a:pt x="1" y="1576"/>
                    <a:pt x="84" y="1810"/>
                  </a:cubicBezTo>
                  <a:cubicBezTo>
                    <a:pt x="168" y="2010"/>
                    <a:pt x="352" y="2228"/>
                    <a:pt x="569" y="2311"/>
                  </a:cubicBezTo>
                  <a:cubicBezTo>
                    <a:pt x="679" y="2357"/>
                    <a:pt x="804" y="2383"/>
                    <a:pt x="934" y="2383"/>
                  </a:cubicBezTo>
                  <a:cubicBezTo>
                    <a:pt x="1040" y="2383"/>
                    <a:pt x="1149" y="2365"/>
                    <a:pt x="1254" y="2328"/>
                  </a:cubicBezTo>
                  <a:cubicBezTo>
                    <a:pt x="1454" y="2211"/>
                    <a:pt x="1655" y="2027"/>
                    <a:pt x="1738" y="1827"/>
                  </a:cubicBezTo>
                  <a:cubicBezTo>
                    <a:pt x="1822" y="1643"/>
                    <a:pt x="1872" y="1442"/>
                    <a:pt x="1956" y="1258"/>
                  </a:cubicBezTo>
                  <a:cubicBezTo>
                    <a:pt x="2039" y="1041"/>
                    <a:pt x="2073" y="774"/>
                    <a:pt x="1972" y="573"/>
                  </a:cubicBezTo>
                  <a:cubicBezTo>
                    <a:pt x="1889" y="356"/>
                    <a:pt x="1705" y="156"/>
                    <a:pt x="1505" y="72"/>
                  </a:cubicBezTo>
                  <a:cubicBezTo>
                    <a:pt x="1385" y="26"/>
                    <a:pt x="1251" y="0"/>
                    <a:pt x="112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p5"/>
            <p:cNvSpPr/>
            <p:nvPr/>
          </p:nvSpPr>
          <p:spPr>
            <a:xfrm>
              <a:off x="4578225" y="12009875"/>
              <a:ext cx="56000" cy="60825"/>
            </a:xfrm>
            <a:custGeom>
              <a:rect b="b" l="l" r="r" t="t"/>
              <a:pathLst>
                <a:path extrusionOk="0" h="2433" w="2240">
                  <a:moveTo>
                    <a:pt x="1396" y="0"/>
                  </a:moveTo>
                  <a:cubicBezTo>
                    <a:pt x="1071" y="0"/>
                    <a:pt x="769" y="182"/>
                    <a:pt x="619" y="496"/>
                  </a:cubicBezTo>
                  <a:cubicBezTo>
                    <a:pt x="485" y="747"/>
                    <a:pt x="335" y="1014"/>
                    <a:pt x="218" y="1265"/>
                  </a:cubicBezTo>
                  <a:cubicBezTo>
                    <a:pt x="0" y="1649"/>
                    <a:pt x="234" y="2217"/>
                    <a:pt x="635" y="2351"/>
                  </a:cubicBezTo>
                  <a:cubicBezTo>
                    <a:pt x="745" y="2401"/>
                    <a:pt x="878" y="2433"/>
                    <a:pt x="1007" y="2433"/>
                  </a:cubicBezTo>
                  <a:cubicBezTo>
                    <a:pt x="1094" y="2433"/>
                    <a:pt x="1179" y="2418"/>
                    <a:pt x="1254" y="2384"/>
                  </a:cubicBezTo>
                  <a:cubicBezTo>
                    <a:pt x="1471" y="2284"/>
                    <a:pt x="1588" y="2150"/>
                    <a:pt x="1721" y="1933"/>
                  </a:cubicBezTo>
                  <a:cubicBezTo>
                    <a:pt x="1838" y="1666"/>
                    <a:pt x="1989" y="1415"/>
                    <a:pt x="2139" y="1164"/>
                  </a:cubicBezTo>
                  <a:cubicBezTo>
                    <a:pt x="2239" y="997"/>
                    <a:pt x="2223" y="713"/>
                    <a:pt x="2156" y="513"/>
                  </a:cubicBezTo>
                  <a:cubicBezTo>
                    <a:pt x="2072" y="329"/>
                    <a:pt x="1905" y="128"/>
                    <a:pt x="1721" y="62"/>
                  </a:cubicBezTo>
                  <a:cubicBezTo>
                    <a:pt x="1613" y="20"/>
                    <a:pt x="1503" y="0"/>
                    <a:pt x="139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1" name="Google Shape;431;p5"/>
            <p:cNvSpPr/>
            <p:nvPr/>
          </p:nvSpPr>
          <p:spPr>
            <a:xfrm>
              <a:off x="4528925" y="11828275"/>
              <a:ext cx="51400" cy="63850"/>
            </a:xfrm>
            <a:custGeom>
              <a:rect b="b" l="l" r="r" t="t"/>
              <a:pathLst>
                <a:path extrusionOk="0" h="2554" w="2056">
                  <a:moveTo>
                    <a:pt x="1359" y="1"/>
                  </a:moveTo>
                  <a:cubicBezTo>
                    <a:pt x="1127" y="1"/>
                    <a:pt x="914" y="147"/>
                    <a:pt x="803" y="358"/>
                  </a:cubicBezTo>
                  <a:cubicBezTo>
                    <a:pt x="586" y="809"/>
                    <a:pt x="368" y="1244"/>
                    <a:pt x="134" y="1678"/>
                  </a:cubicBezTo>
                  <a:cubicBezTo>
                    <a:pt x="1" y="1979"/>
                    <a:pt x="151" y="2380"/>
                    <a:pt x="452" y="2497"/>
                  </a:cubicBezTo>
                  <a:cubicBezTo>
                    <a:pt x="533" y="2535"/>
                    <a:pt x="616" y="2553"/>
                    <a:pt x="698" y="2553"/>
                  </a:cubicBezTo>
                  <a:cubicBezTo>
                    <a:pt x="936" y="2553"/>
                    <a:pt x="1159" y="2403"/>
                    <a:pt x="1271" y="2179"/>
                  </a:cubicBezTo>
                  <a:cubicBezTo>
                    <a:pt x="1505" y="1745"/>
                    <a:pt x="1705" y="1311"/>
                    <a:pt x="1922" y="843"/>
                  </a:cubicBezTo>
                  <a:cubicBezTo>
                    <a:pt x="2056" y="559"/>
                    <a:pt x="1889" y="174"/>
                    <a:pt x="1605" y="57"/>
                  </a:cubicBezTo>
                  <a:cubicBezTo>
                    <a:pt x="1523" y="19"/>
                    <a:pt x="1440" y="1"/>
                    <a:pt x="135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5"/>
            <p:cNvSpPr/>
            <p:nvPr/>
          </p:nvSpPr>
          <p:spPr>
            <a:xfrm>
              <a:off x="4490925" y="11988775"/>
              <a:ext cx="43450" cy="58750"/>
            </a:xfrm>
            <a:custGeom>
              <a:rect b="b" l="l" r="r" t="t"/>
              <a:pathLst>
                <a:path extrusionOk="0" h="2350" w="1738">
                  <a:moveTo>
                    <a:pt x="1049" y="0"/>
                  </a:moveTo>
                  <a:cubicBezTo>
                    <a:pt x="680" y="0"/>
                    <a:pt x="380" y="244"/>
                    <a:pt x="301" y="605"/>
                  </a:cubicBezTo>
                  <a:cubicBezTo>
                    <a:pt x="234" y="922"/>
                    <a:pt x="184" y="1257"/>
                    <a:pt x="101" y="1574"/>
                  </a:cubicBezTo>
                  <a:cubicBezTo>
                    <a:pt x="0" y="1925"/>
                    <a:pt x="301" y="2292"/>
                    <a:pt x="652" y="2343"/>
                  </a:cubicBezTo>
                  <a:cubicBezTo>
                    <a:pt x="688" y="2347"/>
                    <a:pt x="723" y="2349"/>
                    <a:pt x="757" y="2349"/>
                  </a:cubicBezTo>
                  <a:cubicBezTo>
                    <a:pt x="1100" y="2349"/>
                    <a:pt x="1331" y="2124"/>
                    <a:pt x="1437" y="1774"/>
                  </a:cubicBezTo>
                  <a:cubicBezTo>
                    <a:pt x="1521" y="1474"/>
                    <a:pt x="1621" y="1140"/>
                    <a:pt x="1705" y="822"/>
                  </a:cubicBezTo>
                  <a:cubicBezTo>
                    <a:pt x="1738" y="655"/>
                    <a:pt x="1654" y="404"/>
                    <a:pt x="1571" y="271"/>
                  </a:cubicBezTo>
                  <a:cubicBezTo>
                    <a:pt x="1471" y="137"/>
                    <a:pt x="1287" y="20"/>
                    <a:pt x="1120" y="3"/>
                  </a:cubicBezTo>
                  <a:cubicBezTo>
                    <a:pt x="1096" y="1"/>
                    <a:pt x="1072" y="0"/>
                    <a:pt x="1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5"/>
            <p:cNvSpPr/>
            <p:nvPr/>
          </p:nvSpPr>
          <p:spPr>
            <a:xfrm>
              <a:off x="4395275" y="12080750"/>
              <a:ext cx="38025" cy="46375"/>
            </a:xfrm>
            <a:custGeom>
              <a:rect b="b" l="l" r="r" t="t"/>
              <a:pathLst>
                <a:path extrusionOk="0" h="1855" w="1521">
                  <a:moveTo>
                    <a:pt x="769" y="0"/>
                  </a:moveTo>
                  <a:cubicBezTo>
                    <a:pt x="551" y="0"/>
                    <a:pt x="384" y="67"/>
                    <a:pt x="217" y="201"/>
                  </a:cubicBezTo>
                  <a:cubicBezTo>
                    <a:pt x="134" y="268"/>
                    <a:pt x="100" y="351"/>
                    <a:pt x="50" y="435"/>
                  </a:cubicBezTo>
                  <a:cubicBezTo>
                    <a:pt x="0" y="568"/>
                    <a:pt x="0" y="685"/>
                    <a:pt x="0" y="819"/>
                  </a:cubicBezTo>
                  <a:lnTo>
                    <a:pt x="0" y="1220"/>
                  </a:lnTo>
                  <a:cubicBezTo>
                    <a:pt x="0" y="1320"/>
                    <a:pt x="33" y="1404"/>
                    <a:pt x="100" y="1487"/>
                  </a:cubicBezTo>
                  <a:cubicBezTo>
                    <a:pt x="134" y="1571"/>
                    <a:pt x="201" y="1654"/>
                    <a:pt x="284" y="1721"/>
                  </a:cubicBezTo>
                  <a:cubicBezTo>
                    <a:pt x="418" y="1821"/>
                    <a:pt x="551" y="1855"/>
                    <a:pt x="718" y="1855"/>
                  </a:cubicBezTo>
                  <a:cubicBezTo>
                    <a:pt x="886" y="1855"/>
                    <a:pt x="1053" y="1821"/>
                    <a:pt x="1186" y="1721"/>
                  </a:cubicBezTo>
                  <a:cubicBezTo>
                    <a:pt x="1320" y="1604"/>
                    <a:pt x="1454" y="1437"/>
                    <a:pt x="1470" y="1253"/>
                  </a:cubicBezTo>
                  <a:cubicBezTo>
                    <a:pt x="1470" y="1136"/>
                    <a:pt x="1487" y="1003"/>
                    <a:pt x="1487" y="852"/>
                  </a:cubicBezTo>
                  <a:cubicBezTo>
                    <a:pt x="1520" y="735"/>
                    <a:pt x="1487" y="585"/>
                    <a:pt x="1454" y="468"/>
                  </a:cubicBezTo>
                  <a:cubicBezTo>
                    <a:pt x="1404" y="401"/>
                    <a:pt x="1387" y="334"/>
                    <a:pt x="1353" y="284"/>
                  </a:cubicBezTo>
                  <a:cubicBezTo>
                    <a:pt x="1220" y="101"/>
                    <a:pt x="986" y="0"/>
                    <a:pt x="76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34" name="Google Shape;434;p5"/>
          <p:cNvSpPr txBox="1"/>
          <p:nvPr>
            <p:ph type="title"/>
          </p:nvPr>
        </p:nvSpPr>
        <p:spPr>
          <a:xfrm>
            <a:off x="628763" y="1435625"/>
            <a:ext cx="3298200" cy="572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a:lvl1pPr>
            <a:lvl2pPr lvl="1" rtl="0">
              <a:lnSpc>
                <a:spcPct val="100000"/>
              </a:lnSpc>
              <a:spcBef>
                <a:spcPts val="0"/>
              </a:spcBef>
              <a:spcAft>
                <a:spcPts val="0"/>
              </a:spcAft>
              <a:buNone/>
              <a:defRPr>
                <a:latin typeface="Lato"/>
                <a:ea typeface="Lato"/>
                <a:cs typeface="Lato"/>
                <a:sym typeface="Lato"/>
              </a:defRPr>
            </a:lvl2pPr>
            <a:lvl3pPr lvl="2" rtl="0">
              <a:lnSpc>
                <a:spcPct val="100000"/>
              </a:lnSpc>
              <a:spcBef>
                <a:spcPts val="0"/>
              </a:spcBef>
              <a:spcAft>
                <a:spcPts val="0"/>
              </a:spcAft>
              <a:buNone/>
              <a:defRPr>
                <a:latin typeface="Lato"/>
                <a:ea typeface="Lato"/>
                <a:cs typeface="Lato"/>
                <a:sym typeface="Lato"/>
              </a:defRPr>
            </a:lvl3pPr>
            <a:lvl4pPr lvl="3" rtl="0">
              <a:lnSpc>
                <a:spcPct val="100000"/>
              </a:lnSpc>
              <a:spcBef>
                <a:spcPts val="0"/>
              </a:spcBef>
              <a:spcAft>
                <a:spcPts val="0"/>
              </a:spcAft>
              <a:buNone/>
              <a:defRPr>
                <a:latin typeface="Lato"/>
                <a:ea typeface="Lato"/>
                <a:cs typeface="Lato"/>
                <a:sym typeface="Lato"/>
              </a:defRPr>
            </a:lvl4pPr>
            <a:lvl5pPr lvl="4" rtl="0">
              <a:lnSpc>
                <a:spcPct val="100000"/>
              </a:lnSpc>
              <a:spcBef>
                <a:spcPts val="0"/>
              </a:spcBef>
              <a:spcAft>
                <a:spcPts val="0"/>
              </a:spcAft>
              <a:buNone/>
              <a:defRPr>
                <a:latin typeface="Lato"/>
                <a:ea typeface="Lato"/>
                <a:cs typeface="Lato"/>
                <a:sym typeface="Lato"/>
              </a:defRPr>
            </a:lvl5pPr>
            <a:lvl6pPr lvl="5" rtl="0">
              <a:lnSpc>
                <a:spcPct val="100000"/>
              </a:lnSpc>
              <a:spcBef>
                <a:spcPts val="0"/>
              </a:spcBef>
              <a:spcAft>
                <a:spcPts val="0"/>
              </a:spcAft>
              <a:buNone/>
              <a:defRPr>
                <a:latin typeface="Lato"/>
                <a:ea typeface="Lato"/>
                <a:cs typeface="Lato"/>
                <a:sym typeface="Lato"/>
              </a:defRPr>
            </a:lvl6pPr>
            <a:lvl7pPr lvl="6" rtl="0">
              <a:lnSpc>
                <a:spcPct val="100000"/>
              </a:lnSpc>
              <a:spcBef>
                <a:spcPts val="0"/>
              </a:spcBef>
              <a:spcAft>
                <a:spcPts val="0"/>
              </a:spcAft>
              <a:buNone/>
              <a:defRPr>
                <a:latin typeface="Lato"/>
                <a:ea typeface="Lato"/>
                <a:cs typeface="Lato"/>
                <a:sym typeface="Lato"/>
              </a:defRPr>
            </a:lvl7pPr>
            <a:lvl8pPr lvl="7" rtl="0">
              <a:lnSpc>
                <a:spcPct val="100000"/>
              </a:lnSpc>
              <a:spcBef>
                <a:spcPts val="0"/>
              </a:spcBef>
              <a:spcAft>
                <a:spcPts val="0"/>
              </a:spcAft>
              <a:buNone/>
              <a:defRPr>
                <a:latin typeface="Lato"/>
                <a:ea typeface="Lato"/>
                <a:cs typeface="Lato"/>
                <a:sym typeface="Lato"/>
              </a:defRPr>
            </a:lvl8pPr>
            <a:lvl9pPr lvl="8" rtl="0">
              <a:lnSpc>
                <a:spcPct val="100000"/>
              </a:lnSpc>
              <a:spcBef>
                <a:spcPts val="0"/>
              </a:spcBef>
              <a:spcAft>
                <a:spcPts val="0"/>
              </a:spcAft>
              <a:buNone/>
              <a:defRPr>
                <a:latin typeface="Lato"/>
                <a:ea typeface="Lato"/>
                <a:cs typeface="Lato"/>
                <a:sym typeface="Lato"/>
              </a:defRPr>
            </a:lvl9pPr>
          </a:lstStyle>
          <a:p/>
        </p:txBody>
      </p:sp>
      <p:sp>
        <p:nvSpPr>
          <p:cNvPr id="435" name="Google Shape;435;p5"/>
          <p:cNvSpPr txBox="1"/>
          <p:nvPr>
            <p:ph idx="2" type="title"/>
          </p:nvPr>
        </p:nvSpPr>
        <p:spPr>
          <a:xfrm>
            <a:off x="5217038" y="1435625"/>
            <a:ext cx="3298200" cy="572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a:lvl1pPr>
            <a:lvl2pPr lvl="1" rtl="0">
              <a:lnSpc>
                <a:spcPct val="100000"/>
              </a:lnSpc>
              <a:spcBef>
                <a:spcPts val="0"/>
              </a:spcBef>
              <a:spcAft>
                <a:spcPts val="0"/>
              </a:spcAft>
              <a:buNone/>
              <a:defRPr>
                <a:latin typeface="Lato"/>
                <a:ea typeface="Lato"/>
                <a:cs typeface="Lato"/>
                <a:sym typeface="Lato"/>
              </a:defRPr>
            </a:lvl2pPr>
            <a:lvl3pPr lvl="2" rtl="0">
              <a:lnSpc>
                <a:spcPct val="100000"/>
              </a:lnSpc>
              <a:spcBef>
                <a:spcPts val="0"/>
              </a:spcBef>
              <a:spcAft>
                <a:spcPts val="0"/>
              </a:spcAft>
              <a:buNone/>
              <a:defRPr>
                <a:latin typeface="Lato"/>
                <a:ea typeface="Lato"/>
                <a:cs typeface="Lato"/>
                <a:sym typeface="Lato"/>
              </a:defRPr>
            </a:lvl3pPr>
            <a:lvl4pPr lvl="3" rtl="0">
              <a:lnSpc>
                <a:spcPct val="100000"/>
              </a:lnSpc>
              <a:spcBef>
                <a:spcPts val="0"/>
              </a:spcBef>
              <a:spcAft>
                <a:spcPts val="0"/>
              </a:spcAft>
              <a:buNone/>
              <a:defRPr>
                <a:latin typeface="Lato"/>
                <a:ea typeface="Lato"/>
                <a:cs typeface="Lato"/>
                <a:sym typeface="Lato"/>
              </a:defRPr>
            </a:lvl4pPr>
            <a:lvl5pPr lvl="4" rtl="0">
              <a:lnSpc>
                <a:spcPct val="100000"/>
              </a:lnSpc>
              <a:spcBef>
                <a:spcPts val="0"/>
              </a:spcBef>
              <a:spcAft>
                <a:spcPts val="0"/>
              </a:spcAft>
              <a:buNone/>
              <a:defRPr>
                <a:latin typeface="Lato"/>
                <a:ea typeface="Lato"/>
                <a:cs typeface="Lato"/>
                <a:sym typeface="Lato"/>
              </a:defRPr>
            </a:lvl5pPr>
            <a:lvl6pPr lvl="5" rtl="0">
              <a:lnSpc>
                <a:spcPct val="100000"/>
              </a:lnSpc>
              <a:spcBef>
                <a:spcPts val="0"/>
              </a:spcBef>
              <a:spcAft>
                <a:spcPts val="0"/>
              </a:spcAft>
              <a:buNone/>
              <a:defRPr>
                <a:latin typeface="Lato"/>
                <a:ea typeface="Lato"/>
                <a:cs typeface="Lato"/>
                <a:sym typeface="Lato"/>
              </a:defRPr>
            </a:lvl6pPr>
            <a:lvl7pPr lvl="6" rtl="0">
              <a:lnSpc>
                <a:spcPct val="100000"/>
              </a:lnSpc>
              <a:spcBef>
                <a:spcPts val="0"/>
              </a:spcBef>
              <a:spcAft>
                <a:spcPts val="0"/>
              </a:spcAft>
              <a:buNone/>
              <a:defRPr>
                <a:latin typeface="Lato"/>
                <a:ea typeface="Lato"/>
                <a:cs typeface="Lato"/>
                <a:sym typeface="Lato"/>
              </a:defRPr>
            </a:lvl7pPr>
            <a:lvl8pPr lvl="7" rtl="0">
              <a:lnSpc>
                <a:spcPct val="100000"/>
              </a:lnSpc>
              <a:spcBef>
                <a:spcPts val="0"/>
              </a:spcBef>
              <a:spcAft>
                <a:spcPts val="0"/>
              </a:spcAft>
              <a:buNone/>
              <a:defRPr>
                <a:latin typeface="Lato"/>
                <a:ea typeface="Lato"/>
                <a:cs typeface="Lato"/>
                <a:sym typeface="Lato"/>
              </a:defRPr>
            </a:lvl8pPr>
            <a:lvl9pPr lvl="8" rtl="0">
              <a:lnSpc>
                <a:spcPct val="100000"/>
              </a:lnSpc>
              <a:spcBef>
                <a:spcPts val="0"/>
              </a:spcBef>
              <a:spcAft>
                <a:spcPts val="0"/>
              </a:spcAft>
              <a:buNone/>
              <a:defRPr>
                <a:latin typeface="Lato"/>
                <a:ea typeface="Lato"/>
                <a:cs typeface="Lato"/>
                <a:sym typeface="Lato"/>
              </a:defRPr>
            </a:lvl9pPr>
          </a:lstStyle>
          <a:p/>
        </p:txBody>
      </p:sp>
      <p:sp>
        <p:nvSpPr>
          <p:cNvPr id="436" name="Google Shape;436;p5"/>
          <p:cNvSpPr txBox="1"/>
          <p:nvPr>
            <p:ph idx="1" type="subTitle"/>
          </p:nvPr>
        </p:nvSpPr>
        <p:spPr>
          <a:xfrm>
            <a:off x="811175" y="2676525"/>
            <a:ext cx="2933400" cy="1338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400"/>
            </a:lvl1pPr>
            <a:lvl2pPr lvl="1" rtl="0" algn="ctr">
              <a:lnSpc>
                <a:spcPct val="100000"/>
              </a:lnSpc>
              <a:spcBef>
                <a:spcPts val="1600"/>
              </a:spcBef>
              <a:spcAft>
                <a:spcPts val="0"/>
              </a:spcAft>
              <a:buNone/>
              <a:defRPr sz="1400"/>
            </a:lvl2pPr>
            <a:lvl3pPr lvl="2" rtl="0" algn="ctr">
              <a:lnSpc>
                <a:spcPct val="100000"/>
              </a:lnSpc>
              <a:spcBef>
                <a:spcPts val="1600"/>
              </a:spcBef>
              <a:spcAft>
                <a:spcPts val="0"/>
              </a:spcAft>
              <a:buNone/>
              <a:defRPr sz="1400"/>
            </a:lvl3pPr>
            <a:lvl4pPr lvl="3" rtl="0" algn="ctr">
              <a:lnSpc>
                <a:spcPct val="100000"/>
              </a:lnSpc>
              <a:spcBef>
                <a:spcPts val="1600"/>
              </a:spcBef>
              <a:spcAft>
                <a:spcPts val="0"/>
              </a:spcAft>
              <a:buNone/>
              <a:defRPr sz="1400"/>
            </a:lvl4pPr>
            <a:lvl5pPr lvl="4" rtl="0" algn="ctr">
              <a:lnSpc>
                <a:spcPct val="100000"/>
              </a:lnSpc>
              <a:spcBef>
                <a:spcPts val="1600"/>
              </a:spcBef>
              <a:spcAft>
                <a:spcPts val="0"/>
              </a:spcAft>
              <a:buNone/>
              <a:defRPr sz="1400"/>
            </a:lvl5pPr>
            <a:lvl6pPr lvl="5" rtl="0" algn="ctr">
              <a:lnSpc>
                <a:spcPct val="100000"/>
              </a:lnSpc>
              <a:spcBef>
                <a:spcPts val="1600"/>
              </a:spcBef>
              <a:spcAft>
                <a:spcPts val="0"/>
              </a:spcAft>
              <a:buNone/>
              <a:defRPr sz="1400"/>
            </a:lvl6pPr>
            <a:lvl7pPr lvl="6" rtl="0" algn="ctr">
              <a:lnSpc>
                <a:spcPct val="100000"/>
              </a:lnSpc>
              <a:spcBef>
                <a:spcPts val="1600"/>
              </a:spcBef>
              <a:spcAft>
                <a:spcPts val="0"/>
              </a:spcAft>
              <a:buNone/>
              <a:defRPr sz="1400"/>
            </a:lvl7pPr>
            <a:lvl8pPr lvl="7" rtl="0" algn="ctr">
              <a:lnSpc>
                <a:spcPct val="100000"/>
              </a:lnSpc>
              <a:spcBef>
                <a:spcPts val="1600"/>
              </a:spcBef>
              <a:spcAft>
                <a:spcPts val="0"/>
              </a:spcAft>
              <a:buNone/>
              <a:defRPr sz="1400"/>
            </a:lvl8pPr>
            <a:lvl9pPr lvl="8" rtl="0" algn="ctr">
              <a:lnSpc>
                <a:spcPct val="100000"/>
              </a:lnSpc>
              <a:spcBef>
                <a:spcPts val="1600"/>
              </a:spcBef>
              <a:spcAft>
                <a:spcPts val="1600"/>
              </a:spcAft>
              <a:buNone/>
              <a:defRPr sz="1400"/>
            </a:lvl9pPr>
          </a:lstStyle>
          <a:p/>
        </p:txBody>
      </p:sp>
      <p:sp>
        <p:nvSpPr>
          <p:cNvPr id="437" name="Google Shape;437;p5"/>
          <p:cNvSpPr txBox="1"/>
          <p:nvPr>
            <p:ph idx="3" type="subTitle"/>
          </p:nvPr>
        </p:nvSpPr>
        <p:spPr>
          <a:xfrm>
            <a:off x="5399450" y="2676525"/>
            <a:ext cx="2933400" cy="1338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400"/>
            </a:lvl1pPr>
            <a:lvl2pPr lvl="1" rtl="0" algn="ctr">
              <a:lnSpc>
                <a:spcPct val="100000"/>
              </a:lnSpc>
              <a:spcBef>
                <a:spcPts val="1600"/>
              </a:spcBef>
              <a:spcAft>
                <a:spcPts val="0"/>
              </a:spcAft>
              <a:buNone/>
              <a:defRPr sz="1400"/>
            </a:lvl2pPr>
            <a:lvl3pPr lvl="2" rtl="0" algn="ctr">
              <a:lnSpc>
                <a:spcPct val="100000"/>
              </a:lnSpc>
              <a:spcBef>
                <a:spcPts val="1600"/>
              </a:spcBef>
              <a:spcAft>
                <a:spcPts val="0"/>
              </a:spcAft>
              <a:buNone/>
              <a:defRPr sz="1400"/>
            </a:lvl3pPr>
            <a:lvl4pPr lvl="3" rtl="0" algn="ctr">
              <a:lnSpc>
                <a:spcPct val="100000"/>
              </a:lnSpc>
              <a:spcBef>
                <a:spcPts val="1600"/>
              </a:spcBef>
              <a:spcAft>
                <a:spcPts val="0"/>
              </a:spcAft>
              <a:buNone/>
              <a:defRPr sz="1400"/>
            </a:lvl4pPr>
            <a:lvl5pPr lvl="4" rtl="0" algn="ctr">
              <a:lnSpc>
                <a:spcPct val="100000"/>
              </a:lnSpc>
              <a:spcBef>
                <a:spcPts val="1600"/>
              </a:spcBef>
              <a:spcAft>
                <a:spcPts val="0"/>
              </a:spcAft>
              <a:buNone/>
              <a:defRPr sz="1400"/>
            </a:lvl5pPr>
            <a:lvl6pPr lvl="5" rtl="0" algn="ctr">
              <a:lnSpc>
                <a:spcPct val="100000"/>
              </a:lnSpc>
              <a:spcBef>
                <a:spcPts val="1600"/>
              </a:spcBef>
              <a:spcAft>
                <a:spcPts val="0"/>
              </a:spcAft>
              <a:buNone/>
              <a:defRPr sz="1400"/>
            </a:lvl6pPr>
            <a:lvl7pPr lvl="6" rtl="0" algn="ctr">
              <a:lnSpc>
                <a:spcPct val="100000"/>
              </a:lnSpc>
              <a:spcBef>
                <a:spcPts val="1600"/>
              </a:spcBef>
              <a:spcAft>
                <a:spcPts val="0"/>
              </a:spcAft>
              <a:buNone/>
              <a:defRPr sz="1400"/>
            </a:lvl7pPr>
            <a:lvl8pPr lvl="7" rtl="0" algn="ctr">
              <a:lnSpc>
                <a:spcPct val="100000"/>
              </a:lnSpc>
              <a:spcBef>
                <a:spcPts val="1600"/>
              </a:spcBef>
              <a:spcAft>
                <a:spcPts val="0"/>
              </a:spcAft>
              <a:buNone/>
              <a:defRPr sz="1400"/>
            </a:lvl8pPr>
            <a:lvl9pPr lvl="8" rtl="0" algn="ctr">
              <a:lnSpc>
                <a:spcPct val="100000"/>
              </a:lnSpc>
              <a:spcBef>
                <a:spcPts val="1600"/>
              </a:spcBef>
              <a:spcAft>
                <a:spcPts val="1600"/>
              </a:spcAft>
              <a:buNone/>
              <a:defRPr sz="14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8" name="Shape 438"/>
        <p:cNvGrpSpPr/>
        <p:nvPr/>
      </p:nvGrpSpPr>
      <p:grpSpPr>
        <a:xfrm>
          <a:off x="0" y="0"/>
          <a:ext cx="0" cy="0"/>
          <a:chOff x="0" y="0"/>
          <a:chExt cx="0" cy="0"/>
        </a:xfrm>
      </p:grpSpPr>
      <p:grpSp>
        <p:nvGrpSpPr>
          <p:cNvPr id="439" name="Google Shape;439;p6"/>
          <p:cNvGrpSpPr/>
          <p:nvPr/>
        </p:nvGrpSpPr>
        <p:grpSpPr>
          <a:xfrm>
            <a:off x="13582" y="-232526"/>
            <a:ext cx="1476387" cy="618445"/>
            <a:chOff x="887605" y="-78"/>
            <a:chExt cx="1826534" cy="765118"/>
          </a:xfrm>
        </p:grpSpPr>
        <p:sp>
          <p:nvSpPr>
            <p:cNvPr id="440" name="Google Shape;440;p6"/>
            <p:cNvSpPr/>
            <p:nvPr/>
          </p:nvSpPr>
          <p:spPr>
            <a:xfrm>
              <a:off x="2412903" y="23275"/>
              <a:ext cx="92617" cy="80128"/>
            </a:xfrm>
            <a:custGeom>
              <a:rect b="b" l="l" r="r" t="t"/>
              <a:pathLst>
                <a:path extrusionOk="0" h="2515" w="2907">
                  <a:moveTo>
                    <a:pt x="1371" y="1"/>
                  </a:moveTo>
                  <a:cubicBezTo>
                    <a:pt x="679" y="1"/>
                    <a:pt x="1" y="611"/>
                    <a:pt x="1" y="1255"/>
                  </a:cubicBezTo>
                  <a:cubicBezTo>
                    <a:pt x="1" y="1899"/>
                    <a:pt x="677" y="2515"/>
                    <a:pt x="1368" y="2515"/>
                  </a:cubicBezTo>
                  <a:cubicBezTo>
                    <a:pt x="1584" y="2515"/>
                    <a:pt x="1802" y="2454"/>
                    <a:pt x="2001" y="2315"/>
                  </a:cubicBezTo>
                  <a:lnTo>
                    <a:pt x="2132" y="2232"/>
                  </a:lnTo>
                  <a:cubicBezTo>
                    <a:pt x="2906" y="1696"/>
                    <a:pt x="2906" y="839"/>
                    <a:pt x="2132" y="291"/>
                  </a:cubicBezTo>
                  <a:lnTo>
                    <a:pt x="2001" y="196"/>
                  </a:lnTo>
                  <a:cubicBezTo>
                    <a:pt x="1803" y="60"/>
                    <a:pt x="1587" y="1"/>
                    <a:pt x="137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6"/>
            <p:cNvSpPr/>
            <p:nvPr/>
          </p:nvSpPr>
          <p:spPr>
            <a:xfrm>
              <a:off x="2621172" y="-78"/>
              <a:ext cx="92967" cy="83473"/>
            </a:xfrm>
            <a:custGeom>
              <a:rect b="b" l="l" r="r" t="t"/>
              <a:pathLst>
                <a:path extrusionOk="0" h="2620" w="2918">
                  <a:moveTo>
                    <a:pt x="1453" y="0"/>
                  </a:moveTo>
                  <a:cubicBezTo>
                    <a:pt x="715" y="0"/>
                    <a:pt x="1" y="607"/>
                    <a:pt x="24" y="1310"/>
                  </a:cubicBezTo>
                  <a:cubicBezTo>
                    <a:pt x="60" y="2024"/>
                    <a:pt x="655" y="2619"/>
                    <a:pt x="1453" y="2619"/>
                  </a:cubicBezTo>
                  <a:cubicBezTo>
                    <a:pt x="2203" y="2619"/>
                    <a:pt x="2918" y="2012"/>
                    <a:pt x="2894" y="1310"/>
                  </a:cubicBezTo>
                  <a:cubicBezTo>
                    <a:pt x="2846" y="607"/>
                    <a:pt x="2251" y="0"/>
                    <a:pt x="1453"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2" name="Google Shape;442;p6"/>
            <p:cNvSpPr/>
            <p:nvPr/>
          </p:nvSpPr>
          <p:spPr>
            <a:xfrm>
              <a:off x="2211484" y="45035"/>
              <a:ext cx="87296" cy="80447"/>
            </a:xfrm>
            <a:custGeom>
              <a:rect b="b" l="l" r="r" t="t"/>
              <a:pathLst>
                <a:path extrusionOk="0" h="2525" w="2740">
                  <a:moveTo>
                    <a:pt x="1370" y="1"/>
                  </a:moveTo>
                  <a:cubicBezTo>
                    <a:pt x="632" y="1"/>
                    <a:pt x="1" y="572"/>
                    <a:pt x="1" y="1263"/>
                  </a:cubicBezTo>
                  <a:cubicBezTo>
                    <a:pt x="1" y="1942"/>
                    <a:pt x="632" y="2525"/>
                    <a:pt x="1370" y="2525"/>
                  </a:cubicBezTo>
                  <a:cubicBezTo>
                    <a:pt x="2120" y="2525"/>
                    <a:pt x="2739" y="1942"/>
                    <a:pt x="2739" y="1263"/>
                  </a:cubicBezTo>
                  <a:cubicBezTo>
                    <a:pt x="2739" y="572"/>
                    <a:pt x="2120" y="1"/>
                    <a:pt x="137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6"/>
            <p:cNvSpPr/>
            <p:nvPr/>
          </p:nvSpPr>
          <p:spPr>
            <a:xfrm>
              <a:off x="2020324" y="62112"/>
              <a:ext cx="92203" cy="82358"/>
            </a:xfrm>
            <a:custGeom>
              <a:rect b="b" l="l" r="r" t="t"/>
              <a:pathLst>
                <a:path extrusionOk="0" h="2585" w="2894">
                  <a:moveTo>
                    <a:pt x="1453" y="1"/>
                  </a:moveTo>
                  <a:cubicBezTo>
                    <a:pt x="702" y="1"/>
                    <a:pt x="0" y="596"/>
                    <a:pt x="36" y="1286"/>
                  </a:cubicBezTo>
                  <a:cubicBezTo>
                    <a:pt x="60" y="1989"/>
                    <a:pt x="655" y="2584"/>
                    <a:pt x="1453" y="2584"/>
                  </a:cubicBezTo>
                  <a:cubicBezTo>
                    <a:pt x="2191" y="2584"/>
                    <a:pt x="2893" y="1989"/>
                    <a:pt x="2858" y="1286"/>
                  </a:cubicBezTo>
                  <a:cubicBezTo>
                    <a:pt x="2834" y="596"/>
                    <a:pt x="2238" y="1"/>
                    <a:pt x="145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6"/>
            <p:cNvSpPr/>
            <p:nvPr/>
          </p:nvSpPr>
          <p:spPr>
            <a:xfrm>
              <a:off x="1816229" y="57939"/>
              <a:ext cx="91821" cy="82740"/>
            </a:xfrm>
            <a:custGeom>
              <a:rect b="b" l="l" r="r" t="t"/>
              <a:pathLst>
                <a:path extrusionOk="0" h="2597" w="2882">
                  <a:moveTo>
                    <a:pt x="1441" y="1"/>
                  </a:moveTo>
                  <a:cubicBezTo>
                    <a:pt x="691" y="1"/>
                    <a:pt x="0" y="608"/>
                    <a:pt x="24" y="1298"/>
                  </a:cubicBezTo>
                  <a:cubicBezTo>
                    <a:pt x="60" y="2001"/>
                    <a:pt x="655" y="2596"/>
                    <a:pt x="1441" y="2596"/>
                  </a:cubicBezTo>
                  <a:cubicBezTo>
                    <a:pt x="2179" y="2596"/>
                    <a:pt x="2882" y="2001"/>
                    <a:pt x="2858" y="1298"/>
                  </a:cubicBezTo>
                  <a:cubicBezTo>
                    <a:pt x="2822" y="608"/>
                    <a:pt x="2239" y="1"/>
                    <a:pt x="144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6"/>
            <p:cNvSpPr/>
            <p:nvPr/>
          </p:nvSpPr>
          <p:spPr>
            <a:xfrm>
              <a:off x="1528692" y="56792"/>
              <a:ext cx="85767" cy="78567"/>
            </a:xfrm>
            <a:custGeom>
              <a:rect b="b" l="l" r="r" t="t"/>
              <a:pathLst>
                <a:path extrusionOk="0" h="2466" w="2692">
                  <a:moveTo>
                    <a:pt x="1346" y="1"/>
                  </a:moveTo>
                  <a:cubicBezTo>
                    <a:pt x="608" y="1"/>
                    <a:pt x="1" y="561"/>
                    <a:pt x="1" y="1239"/>
                  </a:cubicBezTo>
                  <a:cubicBezTo>
                    <a:pt x="1" y="1906"/>
                    <a:pt x="608" y="2466"/>
                    <a:pt x="1346" y="2466"/>
                  </a:cubicBezTo>
                  <a:cubicBezTo>
                    <a:pt x="2072" y="2466"/>
                    <a:pt x="2679" y="1906"/>
                    <a:pt x="2679" y="1239"/>
                  </a:cubicBezTo>
                  <a:cubicBezTo>
                    <a:pt x="2691" y="561"/>
                    <a:pt x="2072" y="1"/>
                    <a:pt x="134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6"/>
            <p:cNvSpPr/>
            <p:nvPr/>
          </p:nvSpPr>
          <p:spPr>
            <a:xfrm>
              <a:off x="1288946" y="56792"/>
              <a:ext cx="110044" cy="78184"/>
            </a:xfrm>
            <a:custGeom>
              <a:rect b="b" l="l" r="r" t="t"/>
              <a:pathLst>
                <a:path extrusionOk="0" h="2454" w="3454">
                  <a:moveTo>
                    <a:pt x="1727" y="1"/>
                  </a:moveTo>
                  <a:cubicBezTo>
                    <a:pt x="13" y="1"/>
                    <a:pt x="1" y="2454"/>
                    <a:pt x="1727" y="2454"/>
                  </a:cubicBezTo>
                  <a:cubicBezTo>
                    <a:pt x="3430" y="2454"/>
                    <a:pt x="3454" y="1"/>
                    <a:pt x="172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6"/>
            <p:cNvSpPr/>
            <p:nvPr/>
          </p:nvSpPr>
          <p:spPr>
            <a:xfrm>
              <a:off x="1124325" y="53383"/>
              <a:ext cx="85385" cy="78949"/>
            </a:xfrm>
            <a:custGeom>
              <a:rect b="b" l="l" r="r" t="t"/>
              <a:pathLst>
                <a:path extrusionOk="0" h="2478" w="2680">
                  <a:moveTo>
                    <a:pt x="1334" y="1"/>
                  </a:moveTo>
                  <a:cubicBezTo>
                    <a:pt x="608" y="1"/>
                    <a:pt x="0" y="572"/>
                    <a:pt x="0" y="1239"/>
                  </a:cubicBezTo>
                  <a:cubicBezTo>
                    <a:pt x="0" y="1906"/>
                    <a:pt x="608" y="2477"/>
                    <a:pt x="1334" y="2477"/>
                  </a:cubicBezTo>
                  <a:cubicBezTo>
                    <a:pt x="2072" y="2477"/>
                    <a:pt x="2679" y="1906"/>
                    <a:pt x="2679" y="1239"/>
                  </a:cubicBezTo>
                  <a:cubicBezTo>
                    <a:pt x="2679" y="548"/>
                    <a:pt x="2072" y="1"/>
                    <a:pt x="133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6"/>
            <p:cNvSpPr/>
            <p:nvPr/>
          </p:nvSpPr>
          <p:spPr>
            <a:xfrm>
              <a:off x="887605" y="84128"/>
              <a:ext cx="103609" cy="73979"/>
            </a:xfrm>
            <a:custGeom>
              <a:rect b="b" l="l" r="r" t="t"/>
              <a:pathLst>
                <a:path extrusionOk="0" h="2322" w="3252">
                  <a:moveTo>
                    <a:pt x="1620" y="0"/>
                  </a:moveTo>
                  <a:cubicBezTo>
                    <a:pt x="1" y="0"/>
                    <a:pt x="1" y="2322"/>
                    <a:pt x="1620" y="2322"/>
                  </a:cubicBezTo>
                  <a:cubicBezTo>
                    <a:pt x="3228" y="2322"/>
                    <a:pt x="3251" y="0"/>
                    <a:pt x="162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6"/>
            <p:cNvSpPr/>
            <p:nvPr/>
          </p:nvSpPr>
          <p:spPr>
            <a:xfrm>
              <a:off x="1031772" y="193375"/>
              <a:ext cx="113071" cy="80064"/>
            </a:xfrm>
            <a:custGeom>
              <a:rect b="b" l="l" r="r" t="t"/>
              <a:pathLst>
                <a:path extrusionOk="0" h="2513" w="3549">
                  <a:moveTo>
                    <a:pt x="1774" y="0"/>
                  </a:moveTo>
                  <a:cubicBezTo>
                    <a:pt x="12" y="0"/>
                    <a:pt x="0" y="2512"/>
                    <a:pt x="1774" y="2512"/>
                  </a:cubicBezTo>
                  <a:cubicBezTo>
                    <a:pt x="3548" y="2512"/>
                    <a:pt x="3548" y="0"/>
                    <a:pt x="177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6"/>
            <p:cNvSpPr/>
            <p:nvPr/>
          </p:nvSpPr>
          <p:spPr>
            <a:xfrm>
              <a:off x="1249885" y="187290"/>
              <a:ext cx="85385" cy="78567"/>
            </a:xfrm>
            <a:custGeom>
              <a:rect b="b" l="l" r="r" t="t"/>
              <a:pathLst>
                <a:path extrusionOk="0" h="2466" w="2680">
                  <a:moveTo>
                    <a:pt x="1346" y="1"/>
                  </a:moveTo>
                  <a:cubicBezTo>
                    <a:pt x="631" y="1"/>
                    <a:pt x="0" y="560"/>
                    <a:pt x="0" y="1227"/>
                  </a:cubicBezTo>
                  <a:cubicBezTo>
                    <a:pt x="0" y="1906"/>
                    <a:pt x="608" y="2465"/>
                    <a:pt x="1346" y="2465"/>
                  </a:cubicBezTo>
                  <a:cubicBezTo>
                    <a:pt x="2072" y="2465"/>
                    <a:pt x="2679" y="1906"/>
                    <a:pt x="2679" y="1227"/>
                  </a:cubicBezTo>
                  <a:cubicBezTo>
                    <a:pt x="2679" y="560"/>
                    <a:pt x="2072" y="1"/>
                    <a:pt x="134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6"/>
            <p:cNvSpPr/>
            <p:nvPr/>
          </p:nvSpPr>
          <p:spPr>
            <a:xfrm>
              <a:off x="1441459" y="179708"/>
              <a:ext cx="111160" cy="78949"/>
            </a:xfrm>
            <a:custGeom>
              <a:rect b="b" l="l" r="r" t="t"/>
              <a:pathLst>
                <a:path extrusionOk="0" h="2478" w="3489">
                  <a:moveTo>
                    <a:pt x="1738" y="1"/>
                  </a:moveTo>
                  <a:cubicBezTo>
                    <a:pt x="12" y="1"/>
                    <a:pt x="0" y="2477"/>
                    <a:pt x="1738" y="2477"/>
                  </a:cubicBezTo>
                  <a:cubicBezTo>
                    <a:pt x="3465" y="2465"/>
                    <a:pt x="3489" y="1"/>
                    <a:pt x="173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6"/>
            <p:cNvSpPr/>
            <p:nvPr/>
          </p:nvSpPr>
          <p:spPr>
            <a:xfrm>
              <a:off x="1625801" y="186526"/>
              <a:ext cx="111191" cy="79331"/>
            </a:xfrm>
            <a:custGeom>
              <a:rect b="b" l="l" r="r" t="t"/>
              <a:pathLst>
                <a:path extrusionOk="0" h="2490" w="3490">
                  <a:moveTo>
                    <a:pt x="1751" y="1"/>
                  </a:moveTo>
                  <a:cubicBezTo>
                    <a:pt x="24" y="1"/>
                    <a:pt x="1" y="2489"/>
                    <a:pt x="1751" y="2489"/>
                  </a:cubicBezTo>
                  <a:cubicBezTo>
                    <a:pt x="3489" y="2489"/>
                    <a:pt x="3489" y="1"/>
                    <a:pt x="17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6"/>
            <p:cNvSpPr/>
            <p:nvPr/>
          </p:nvSpPr>
          <p:spPr>
            <a:xfrm>
              <a:off x="1906138" y="184264"/>
              <a:ext cx="77420" cy="55022"/>
            </a:xfrm>
            <a:custGeom>
              <a:rect b="b" l="l" r="r" t="t"/>
              <a:pathLst>
                <a:path extrusionOk="0" h="1727" w="2430">
                  <a:moveTo>
                    <a:pt x="1203" y="0"/>
                  </a:moveTo>
                  <a:cubicBezTo>
                    <a:pt x="0" y="0"/>
                    <a:pt x="0" y="1727"/>
                    <a:pt x="1203" y="1727"/>
                  </a:cubicBezTo>
                  <a:cubicBezTo>
                    <a:pt x="2429" y="1727"/>
                    <a:pt x="2429" y="0"/>
                    <a:pt x="1203"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6"/>
            <p:cNvSpPr/>
            <p:nvPr/>
          </p:nvSpPr>
          <p:spPr>
            <a:xfrm>
              <a:off x="2134096" y="176681"/>
              <a:ext cx="84620" cy="77802"/>
            </a:xfrm>
            <a:custGeom>
              <a:rect b="b" l="l" r="r" t="t"/>
              <a:pathLst>
                <a:path extrusionOk="0" h="2442" w="2656">
                  <a:moveTo>
                    <a:pt x="1334" y="0"/>
                  </a:moveTo>
                  <a:cubicBezTo>
                    <a:pt x="620" y="0"/>
                    <a:pt x="1" y="572"/>
                    <a:pt x="1" y="1215"/>
                  </a:cubicBezTo>
                  <a:cubicBezTo>
                    <a:pt x="1" y="1881"/>
                    <a:pt x="620" y="2441"/>
                    <a:pt x="1334" y="2441"/>
                  </a:cubicBezTo>
                  <a:cubicBezTo>
                    <a:pt x="2049" y="2441"/>
                    <a:pt x="2656" y="1881"/>
                    <a:pt x="2656" y="1215"/>
                  </a:cubicBezTo>
                  <a:cubicBezTo>
                    <a:pt x="2656" y="548"/>
                    <a:pt x="2049" y="0"/>
                    <a:pt x="133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p6"/>
            <p:cNvSpPr/>
            <p:nvPr/>
          </p:nvSpPr>
          <p:spPr>
            <a:xfrm>
              <a:off x="2329079" y="164924"/>
              <a:ext cx="111191" cy="79300"/>
            </a:xfrm>
            <a:custGeom>
              <a:rect b="b" l="l" r="r" t="t"/>
              <a:pathLst>
                <a:path extrusionOk="0" h="2489" w="3490">
                  <a:moveTo>
                    <a:pt x="1739" y="0"/>
                  </a:moveTo>
                  <a:cubicBezTo>
                    <a:pt x="13" y="0"/>
                    <a:pt x="1" y="2489"/>
                    <a:pt x="1739" y="2489"/>
                  </a:cubicBezTo>
                  <a:cubicBezTo>
                    <a:pt x="3489" y="2489"/>
                    <a:pt x="3489" y="0"/>
                    <a:pt x="173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6"/>
            <p:cNvSpPr/>
            <p:nvPr/>
          </p:nvSpPr>
          <p:spPr>
            <a:xfrm>
              <a:off x="2535118" y="153646"/>
              <a:ext cx="94051" cy="79777"/>
            </a:xfrm>
            <a:custGeom>
              <a:rect b="b" l="l" r="r" t="t"/>
              <a:pathLst>
                <a:path extrusionOk="0" h="2504" w="2952">
                  <a:moveTo>
                    <a:pt x="1466" y="1"/>
                  </a:moveTo>
                  <a:cubicBezTo>
                    <a:pt x="747" y="1"/>
                    <a:pt x="0" y="542"/>
                    <a:pt x="82" y="1259"/>
                  </a:cubicBezTo>
                  <a:cubicBezTo>
                    <a:pt x="130" y="1795"/>
                    <a:pt x="380" y="2200"/>
                    <a:pt x="927" y="2402"/>
                  </a:cubicBezTo>
                  <a:cubicBezTo>
                    <a:pt x="1102" y="2471"/>
                    <a:pt x="1283" y="2504"/>
                    <a:pt x="1462" y="2504"/>
                  </a:cubicBezTo>
                  <a:cubicBezTo>
                    <a:pt x="2051" y="2504"/>
                    <a:pt x="2608" y="2150"/>
                    <a:pt x="2773" y="1592"/>
                  </a:cubicBezTo>
                  <a:cubicBezTo>
                    <a:pt x="2952" y="938"/>
                    <a:pt x="2523" y="223"/>
                    <a:pt x="1809" y="45"/>
                  </a:cubicBezTo>
                  <a:cubicBezTo>
                    <a:pt x="1697" y="15"/>
                    <a:pt x="1582" y="1"/>
                    <a:pt x="146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6"/>
            <p:cNvSpPr/>
            <p:nvPr/>
          </p:nvSpPr>
          <p:spPr>
            <a:xfrm>
              <a:off x="1764265" y="292364"/>
              <a:ext cx="109280" cy="77802"/>
            </a:xfrm>
            <a:custGeom>
              <a:rect b="b" l="l" r="r" t="t"/>
              <a:pathLst>
                <a:path extrusionOk="0" h="2442" w="3430">
                  <a:moveTo>
                    <a:pt x="1715" y="1"/>
                  </a:moveTo>
                  <a:cubicBezTo>
                    <a:pt x="0" y="1"/>
                    <a:pt x="0" y="2441"/>
                    <a:pt x="1715" y="2441"/>
                  </a:cubicBezTo>
                  <a:cubicBezTo>
                    <a:pt x="3429" y="2430"/>
                    <a:pt x="3429" y="1"/>
                    <a:pt x="171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6"/>
            <p:cNvSpPr/>
            <p:nvPr/>
          </p:nvSpPr>
          <p:spPr>
            <a:xfrm>
              <a:off x="2011976" y="285164"/>
              <a:ext cx="93700" cy="84620"/>
            </a:xfrm>
            <a:custGeom>
              <a:rect b="b" l="l" r="r" t="t"/>
              <a:pathLst>
                <a:path extrusionOk="0" h="2656" w="2941">
                  <a:moveTo>
                    <a:pt x="1476" y="0"/>
                  </a:moveTo>
                  <a:cubicBezTo>
                    <a:pt x="726" y="0"/>
                    <a:pt x="0" y="620"/>
                    <a:pt x="36" y="1334"/>
                  </a:cubicBezTo>
                  <a:cubicBezTo>
                    <a:pt x="72" y="2048"/>
                    <a:pt x="667" y="2656"/>
                    <a:pt x="1476" y="2656"/>
                  </a:cubicBezTo>
                  <a:cubicBezTo>
                    <a:pt x="2215" y="2656"/>
                    <a:pt x="2941" y="2048"/>
                    <a:pt x="2905" y="1334"/>
                  </a:cubicBezTo>
                  <a:cubicBezTo>
                    <a:pt x="2869" y="620"/>
                    <a:pt x="2274" y="0"/>
                    <a:pt x="147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p6"/>
            <p:cNvSpPr/>
            <p:nvPr/>
          </p:nvSpPr>
          <p:spPr>
            <a:xfrm>
              <a:off x="2236143" y="282137"/>
              <a:ext cx="100550" cy="91056"/>
            </a:xfrm>
            <a:custGeom>
              <a:rect b="b" l="l" r="r" t="t"/>
              <a:pathLst>
                <a:path extrusionOk="0" h="2858" w="3156">
                  <a:moveTo>
                    <a:pt x="1584" y="0"/>
                  </a:moveTo>
                  <a:cubicBezTo>
                    <a:pt x="775" y="0"/>
                    <a:pt x="1" y="655"/>
                    <a:pt x="36" y="1429"/>
                  </a:cubicBezTo>
                  <a:cubicBezTo>
                    <a:pt x="72" y="2191"/>
                    <a:pt x="715" y="2858"/>
                    <a:pt x="1584" y="2858"/>
                  </a:cubicBezTo>
                  <a:cubicBezTo>
                    <a:pt x="2382" y="2858"/>
                    <a:pt x="3156" y="2191"/>
                    <a:pt x="3120" y="1429"/>
                  </a:cubicBezTo>
                  <a:cubicBezTo>
                    <a:pt x="3084" y="655"/>
                    <a:pt x="2441" y="0"/>
                    <a:pt x="158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6"/>
            <p:cNvSpPr/>
            <p:nvPr/>
          </p:nvSpPr>
          <p:spPr>
            <a:xfrm>
              <a:off x="2415579" y="295774"/>
              <a:ext cx="119125" cy="85385"/>
            </a:xfrm>
            <a:custGeom>
              <a:rect b="b" l="l" r="r" t="t"/>
              <a:pathLst>
                <a:path extrusionOk="0" h="2680" w="3739">
                  <a:moveTo>
                    <a:pt x="1870" y="1"/>
                  </a:moveTo>
                  <a:cubicBezTo>
                    <a:pt x="0" y="1"/>
                    <a:pt x="0" y="2680"/>
                    <a:pt x="1870" y="2680"/>
                  </a:cubicBezTo>
                  <a:cubicBezTo>
                    <a:pt x="3739" y="2680"/>
                    <a:pt x="3739" y="1"/>
                    <a:pt x="187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p6"/>
            <p:cNvSpPr/>
            <p:nvPr/>
          </p:nvSpPr>
          <p:spPr>
            <a:xfrm>
              <a:off x="2597659" y="269616"/>
              <a:ext cx="85385" cy="78917"/>
            </a:xfrm>
            <a:custGeom>
              <a:rect b="b" l="l" r="r" t="t"/>
              <a:pathLst>
                <a:path extrusionOk="0" h="2477" w="2680">
                  <a:moveTo>
                    <a:pt x="1334" y="0"/>
                  </a:moveTo>
                  <a:cubicBezTo>
                    <a:pt x="608" y="0"/>
                    <a:pt x="0" y="572"/>
                    <a:pt x="0" y="1239"/>
                  </a:cubicBezTo>
                  <a:cubicBezTo>
                    <a:pt x="0" y="1905"/>
                    <a:pt x="608" y="2477"/>
                    <a:pt x="1334" y="2477"/>
                  </a:cubicBezTo>
                  <a:cubicBezTo>
                    <a:pt x="2060" y="2477"/>
                    <a:pt x="2679" y="1905"/>
                    <a:pt x="2679" y="1239"/>
                  </a:cubicBezTo>
                  <a:cubicBezTo>
                    <a:pt x="2679" y="584"/>
                    <a:pt x="2060" y="0"/>
                    <a:pt x="133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2" name="Google Shape;462;p6"/>
            <p:cNvSpPr/>
            <p:nvPr/>
          </p:nvSpPr>
          <p:spPr>
            <a:xfrm>
              <a:off x="2347303" y="462688"/>
              <a:ext cx="83473" cy="76655"/>
            </a:xfrm>
            <a:custGeom>
              <a:rect b="b" l="l" r="r" t="t"/>
              <a:pathLst>
                <a:path extrusionOk="0" h="2406" w="2620">
                  <a:moveTo>
                    <a:pt x="1310" y="1"/>
                  </a:moveTo>
                  <a:cubicBezTo>
                    <a:pt x="607" y="1"/>
                    <a:pt x="0" y="548"/>
                    <a:pt x="0" y="1203"/>
                  </a:cubicBezTo>
                  <a:cubicBezTo>
                    <a:pt x="0" y="1858"/>
                    <a:pt x="596" y="2406"/>
                    <a:pt x="1310" y="2406"/>
                  </a:cubicBezTo>
                  <a:cubicBezTo>
                    <a:pt x="2000" y="2406"/>
                    <a:pt x="2620" y="1858"/>
                    <a:pt x="2620" y="1203"/>
                  </a:cubicBezTo>
                  <a:cubicBezTo>
                    <a:pt x="2596" y="548"/>
                    <a:pt x="2000" y="1"/>
                    <a:pt x="131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3" name="Google Shape;463;p6"/>
            <p:cNvSpPr/>
            <p:nvPr/>
          </p:nvSpPr>
          <p:spPr>
            <a:xfrm>
              <a:off x="2118931" y="446854"/>
              <a:ext cx="107018" cy="87424"/>
            </a:xfrm>
            <a:custGeom>
              <a:rect b="b" l="l" r="r" t="t"/>
              <a:pathLst>
                <a:path extrusionOk="0" h="2744" w="3359">
                  <a:moveTo>
                    <a:pt x="1666" y="1"/>
                  </a:moveTo>
                  <a:cubicBezTo>
                    <a:pt x="1020" y="1"/>
                    <a:pt x="411" y="382"/>
                    <a:pt x="227" y="998"/>
                  </a:cubicBezTo>
                  <a:cubicBezTo>
                    <a:pt x="1" y="1736"/>
                    <a:pt x="501" y="2462"/>
                    <a:pt x="1275" y="2688"/>
                  </a:cubicBezTo>
                  <a:cubicBezTo>
                    <a:pt x="1407" y="2726"/>
                    <a:pt x="1539" y="2744"/>
                    <a:pt x="1667" y="2744"/>
                  </a:cubicBezTo>
                  <a:cubicBezTo>
                    <a:pt x="2308" y="2744"/>
                    <a:pt x="2866" y="2304"/>
                    <a:pt x="3084" y="1748"/>
                  </a:cubicBezTo>
                  <a:cubicBezTo>
                    <a:pt x="3358" y="1093"/>
                    <a:pt x="2894" y="367"/>
                    <a:pt x="2239" y="105"/>
                  </a:cubicBezTo>
                  <a:cubicBezTo>
                    <a:pt x="2051" y="34"/>
                    <a:pt x="1857" y="1"/>
                    <a:pt x="166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4" name="Google Shape;464;p6"/>
            <p:cNvSpPr/>
            <p:nvPr/>
          </p:nvSpPr>
          <p:spPr>
            <a:xfrm>
              <a:off x="1928503" y="450932"/>
              <a:ext cx="95644" cy="86149"/>
            </a:xfrm>
            <a:custGeom>
              <a:rect b="b" l="l" r="r" t="t"/>
              <a:pathLst>
                <a:path extrusionOk="0" h="2704" w="3002">
                  <a:moveTo>
                    <a:pt x="1501" y="1"/>
                  </a:moveTo>
                  <a:cubicBezTo>
                    <a:pt x="727" y="1"/>
                    <a:pt x="1" y="620"/>
                    <a:pt x="25" y="1346"/>
                  </a:cubicBezTo>
                  <a:cubicBezTo>
                    <a:pt x="60" y="2084"/>
                    <a:pt x="667" y="2703"/>
                    <a:pt x="1501" y="2703"/>
                  </a:cubicBezTo>
                  <a:cubicBezTo>
                    <a:pt x="2275" y="2703"/>
                    <a:pt x="3001" y="2084"/>
                    <a:pt x="2977" y="1346"/>
                  </a:cubicBezTo>
                  <a:cubicBezTo>
                    <a:pt x="2930" y="608"/>
                    <a:pt x="2322" y="1"/>
                    <a:pt x="150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p6"/>
            <p:cNvSpPr/>
            <p:nvPr/>
          </p:nvSpPr>
          <p:spPr>
            <a:xfrm>
              <a:off x="1645905" y="447905"/>
              <a:ext cx="118392" cy="85002"/>
            </a:xfrm>
            <a:custGeom>
              <a:rect b="b" l="l" r="r" t="t"/>
              <a:pathLst>
                <a:path extrusionOk="0" h="2668" w="3716">
                  <a:moveTo>
                    <a:pt x="1858" y="0"/>
                  </a:moveTo>
                  <a:cubicBezTo>
                    <a:pt x="1" y="0"/>
                    <a:pt x="1" y="2667"/>
                    <a:pt x="1858" y="2667"/>
                  </a:cubicBezTo>
                  <a:cubicBezTo>
                    <a:pt x="3715" y="2667"/>
                    <a:pt x="3715" y="0"/>
                    <a:pt x="185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6" name="Google Shape;466;p6"/>
            <p:cNvSpPr/>
            <p:nvPr/>
          </p:nvSpPr>
          <p:spPr>
            <a:xfrm>
              <a:off x="1541978" y="322727"/>
              <a:ext cx="98639" cy="89176"/>
            </a:xfrm>
            <a:custGeom>
              <a:rect b="b" l="l" r="r" t="t"/>
              <a:pathLst>
                <a:path extrusionOk="0" h="2799" w="3096">
                  <a:moveTo>
                    <a:pt x="1548" y="0"/>
                  </a:moveTo>
                  <a:cubicBezTo>
                    <a:pt x="762" y="0"/>
                    <a:pt x="0" y="643"/>
                    <a:pt x="36" y="1405"/>
                  </a:cubicBezTo>
                  <a:cubicBezTo>
                    <a:pt x="60" y="2155"/>
                    <a:pt x="703" y="2798"/>
                    <a:pt x="1548" y="2798"/>
                  </a:cubicBezTo>
                  <a:cubicBezTo>
                    <a:pt x="2334" y="2798"/>
                    <a:pt x="3096" y="2155"/>
                    <a:pt x="3072" y="1405"/>
                  </a:cubicBezTo>
                  <a:cubicBezTo>
                    <a:pt x="3024" y="643"/>
                    <a:pt x="2393" y="0"/>
                    <a:pt x="154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7" name="Google Shape;467;p6"/>
            <p:cNvSpPr/>
            <p:nvPr/>
          </p:nvSpPr>
          <p:spPr>
            <a:xfrm>
              <a:off x="1351551" y="317024"/>
              <a:ext cx="94847" cy="85385"/>
            </a:xfrm>
            <a:custGeom>
              <a:rect b="b" l="l" r="r" t="t"/>
              <a:pathLst>
                <a:path extrusionOk="0" h="2680" w="2977">
                  <a:moveTo>
                    <a:pt x="1489" y="1"/>
                  </a:moveTo>
                  <a:cubicBezTo>
                    <a:pt x="727" y="1"/>
                    <a:pt x="0" y="608"/>
                    <a:pt x="24" y="1346"/>
                  </a:cubicBezTo>
                  <a:cubicBezTo>
                    <a:pt x="48" y="2072"/>
                    <a:pt x="667" y="2680"/>
                    <a:pt x="1489" y="2680"/>
                  </a:cubicBezTo>
                  <a:cubicBezTo>
                    <a:pt x="2239" y="2680"/>
                    <a:pt x="2977" y="2072"/>
                    <a:pt x="2941" y="1346"/>
                  </a:cubicBezTo>
                  <a:cubicBezTo>
                    <a:pt x="2894" y="632"/>
                    <a:pt x="2298" y="1"/>
                    <a:pt x="148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6"/>
            <p:cNvSpPr/>
            <p:nvPr/>
          </p:nvSpPr>
          <p:spPr>
            <a:xfrm>
              <a:off x="1181609" y="315495"/>
              <a:ext cx="88794" cy="81593"/>
            </a:xfrm>
            <a:custGeom>
              <a:rect b="b" l="l" r="r" t="t"/>
              <a:pathLst>
                <a:path extrusionOk="0" h="2561" w="2787">
                  <a:moveTo>
                    <a:pt x="1381" y="1"/>
                  </a:moveTo>
                  <a:cubicBezTo>
                    <a:pt x="631" y="1"/>
                    <a:pt x="0" y="596"/>
                    <a:pt x="0" y="1287"/>
                  </a:cubicBezTo>
                  <a:cubicBezTo>
                    <a:pt x="0" y="1989"/>
                    <a:pt x="643" y="2561"/>
                    <a:pt x="1381" y="2561"/>
                  </a:cubicBezTo>
                  <a:cubicBezTo>
                    <a:pt x="2143" y="2561"/>
                    <a:pt x="2774" y="1966"/>
                    <a:pt x="2774" y="1287"/>
                  </a:cubicBezTo>
                  <a:cubicBezTo>
                    <a:pt x="2786" y="584"/>
                    <a:pt x="2143" y="1"/>
                    <a:pt x="138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6"/>
            <p:cNvSpPr/>
            <p:nvPr/>
          </p:nvSpPr>
          <p:spPr>
            <a:xfrm>
              <a:off x="991182" y="331807"/>
              <a:ext cx="84238" cy="77802"/>
            </a:xfrm>
            <a:custGeom>
              <a:rect b="b" l="l" r="r" t="t"/>
              <a:pathLst>
                <a:path extrusionOk="0" h="2442" w="2644">
                  <a:moveTo>
                    <a:pt x="1322" y="1"/>
                  </a:moveTo>
                  <a:cubicBezTo>
                    <a:pt x="608" y="1"/>
                    <a:pt x="0" y="561"/>
                    <a:pt x="0" y="1215"/>
                  </a:cubicBezTo>
                  <a:cubicBezTo>
                    <a:pt x="0" y="1870"/>
                    <a:pt x="608" y="2442"/>
                    <a:pt x="1322" y="2442"/>
                  </a:cubicBezTo>
                  <a:cubicBezTo>
                    <a:pt x="2036" y="2442"/>
                    <a:pt x="2644" y="1870"/>
                    <a:pt x="2644" y="1215"/>
                  </a:cubicBezTo>
                  <a:cubicBezTo>
                    <a:pt x="2644" y="561"/>
                    <a:pt x="2048" y="1"/>
                    <a:pt x="132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p6"/>
            <p:cNvSpPr/>
            <p:nvPr/>
          </p:nvSpPr>
          <p:spPr>
            <a:xfrm>
              <a:off x="1126205" y="474444"/>
              <a:ext cx="105106" cy="75158"/>
            </a:xfrm>
            <a:custGeom>
              <a:rect b="b" l="l" r="r" t="t"/>
              <a:pathLst>
                <a:path extrusionOk="0" h="2359" w="3299">
                  <a:moveTo>
                    <a:pt x="1656" y="1"/>
                  </a:moveTo>
                  <a:cubicBezTo>
                    <a:pt x="1" y="1"/>
                    <a:pt x="1" y="2358"/>
                    <a:pt x="1656" y="2358"/>
                  </a:cubicBezTo>
                  <a:cubicBezTo>
                    <a:pt x="3299" y="2358"/>
                    <a:pt x="3299" y="1"/>
                    <a:pt x="165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1" name="Google Shape;471;p6"/>
            <p:cNvSpPr/>
            <p:nvPr/>
          </p:nvSpPr>
          <p:spPr>
            <a:xfrm>
              <a:off x="1312841" y="459661"/>
              <a:ext cx="100550" cy="90323"/>
            </a:xfrm>
            <a:custGeom>
              <a:rect b="b" l="l" r="r" t="t"/>
              <a:pathLst>
                <a:path extrusionOk="0" h="2835" w="3156">
                  <a:moveTo>
                    <a:pt x="1584" y="0"/>
                  </a:moveTo>
                  <a:cubicBezTo>
                    <a:pt x="775" y="0"/>
                    <a:pt x="1" y="655"/>
                    <a:pt x="48" y="1417"/>
                  </a:cubicBezTo>
                  <a:cubicBezTo>
                    <a:pt x="72" y="2179"/>
                    <a:pt x="715" y="2834"/>
                    <a:pt x="1584" y="2834"/>
                  </a:cubicBezTo>
                  <a:cubicBezTo>
                    <a:pt x="2382" y="2834"/>
                    <a:pt x="3156" y="2179"/>
                    <a:pt x="3120" y="1417"/>
                  </a:cubicBezTo>
                  <a:cubicBezTo>
                    <a:pt x="3085" y="643"/>
                    <a:pt x="2442" y="0"/>
                    <a:pt x="158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2" name="Google Shape;472;p6"/>
            <p:cNvSpPr/>
            <p:nvPr/>
          </p:nvSpPr>
          <p:spPr>
            <a:xfrm>
              <a:off x="1448660" y="447905"/>
              <a:ext cx="127854" cy="91438"/>
            </a:xfrm>
            <a:custGeom>
              <a:rect b="b" l="l" r="r" t="t"/>
              <a:pathLst>
                <a:path extrusionOk="0" h="2870" w="4013">
                  <a:moveTo>
                    <a:pt x="2012" y="0"/>
                  </a:moveTo>
                  <a:cubicBezTo>
                    <a:pt x="0" y="0"/>
                    <a:pt x="0" y="2870"/>
                    <a:pt x="2012" y="2870"/>
                  </a:cubicBezTo>
                  <a:cubicBezTo>
                    <a:pt x="4013" y="2870"/>
                    <a:pt x="4013" y="0"/>
                    <a:pt x="201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6"/>
            <p:cNvSpPr/>
            <p:nvPr/>
          </p:nvSpPr>
          <p:spPr>
            <a:xfrm>
              <a:off x="1403132" y="575345"/>
              <a:ext cx="124955" cy="89176"/>
            </a:xfrm>
            <a:custGeom>
              <a:rect b="b" l="l" r="r" t="t"/>
              <a:pathLst>
                <a:path extrusionOk="0" h="2799" w="3922">
                  <a:moveTo>
                    <a:pt x="1965" y="1"/>
                  </a:moveTo>
                  <a:cubicBezTo>
                    <a:pt x="1" y="1"/>
                    <a:pt x="1" y="2799"/>
                    <a:pt x="1965" y="2799"/>
                  </a:cubicBezTo>
                  <a:cubicBezTo>
                    <a:pt x="1973" y="2799"/>
                    <a:pt x="1981" y="2799"/>
                    <a:pt x="1989" y="2799"/>
                  </a:cubicBezTo>
                  <a:cubicBezTo>
                    <a:pt x="3906" y="2799"/>
                    <a:pt x="3921" y="1"/>
                    <a:pt x="196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p6"/>
            <p:cNvSpPr/>
            <p:nvPr/>
          </p:nvSpPr>
          <p:spPr>
            <a:xfrm>
              <a:off x="1587856" y="605325"/>
              <a:ext cx="102462" cy="91821"/>
            </a:xfrm>
            <a:custGeom>
              <a:rect b="b" l="l" r="r" t="t"/>
              <a:pathLst>
                <a:path extrusionOk="0" h="2882" w="3216">
                  <a:moveTo>
                    <a:pt x="1608" y="0"/>
                  </a:moveTo>
                  <a:cubicBezTo>
                    <a:pt x="799" y="0"/>
                    <a:pt x="1" y="667"/>
                    <a:pt x="49" y="1441"/>
                  </a:cubicBezTo>
                  <a:cubicBezTo>
                    <a:pt x="96" y="2239"/>
                    <a:pt x="739" y="2882"/>
                    <a:pt x="1608" y="2882"/>
                  </a:cubicBezTo>
                  <a:cubicBezTo>
                    <a:pt x="2430" y="2882"/>
                    <a:pt x="3216" y="2215"/>
                    <a:pt x="3180" y="1441"/>
                  </a:cubicBezTo>
                  <a:cubicBezTo>
                    <a:pt x="3144" y="655"/>
                    <a:pt x="2501" y="0"/>
                    <a:pt x="160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6"/>
            <p:cNvSpPr/>
            <p:nvPr/>
          </p:nvSpPr>
          <p:spPr>
            <a:xfrm>
              <a:off x="1814317" y="587866"/>
              <a:ext cx="80478" cy="57698"/>
            </a:xfrm>
            <a:custGeom>
              <a:rect b="b" l="l" r="r" t="t"/>
              <a:pathLst>
                <a:path extrusionOk="0" h="1811" w="2526">
                  <a:moveTo>
                    <a:pt x="1263" y="1"/>
                  </a:moveTo>
                  <a:cubicBezTo>
                    <a:pt x="1" y="1"/>
                    <a:pt x="1" y="1810"/>
                    <a:pt x="1263" y="1810"/>
                  </a:cubicBezTo>
                  <a:cubicBezTo>
                    <a:pt x="2525" y="1810"/>
                    <a:pt x="2525" y="1"/>
                    <a:pt x="126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6"/>
            <p:cNvSpPr/>
            <p:nvPr/>
          </p:nvSpPr>
          <p:spPr>
            <a:xfrm>
              <a:off x="2017265" y="557089"/>
              <a:ext cx="98670" cy="94592"/>
            </a:xfrm>
            <a:custGeom>
              <a:rect b="b" l="l" r="r" t="t"/>
              <a:pathLst>
                <a:path extrusionOk="0" h="2969" w="3097">
                  <a:moveTo>
                    <a:pt x="1610" y="1"/>
                  </a:moveTo>
                  <a:cubicBezTo>
                    <a:pt x="1589" y="1"/>
                    <a:pt x="1569" y="1"/>
                    <a:pt x="1549" y="2"/>
                  </a:cubicBezTo>
                  <a:cubicBezTo>
                    <a:pt x="715" y="26"/>
                    <a:pt x="1" y="621"/>
                    <a:pt x="1" y="1431"/>
                  </a:cubicBezTo>
                  <a:lnTo>
                    <a:pt x="1" y="1538"/>
                  </a:lnTo>
                  <a:cubicBezTo>
                    <a:pt x="1" y="2270"/>
                    <a:pt x="681" y="2968"/>
                    <a:pt x="1489" y="2968"/>
                  </a:cubicBezTo>
                  <a:cubicBezTo>
                    <a:pt x="1508" y="2968"/>
                    <a:pt x="1528" y="2968"/>
                    <a:pt x="1549" y="2967"/>
                  </a:cubicBezTo>
                  <a:cubicBezTo>
                    <a:pt x="2382" y="2943"/>
                    <a:pt x="3096" y="2348"/>
                    <a:pt x="3096" y="1538"/>
                  </a:cubicBezTo>
                  <a:lnTo>
                    <a:pt x="3096" y="1431"/>
                  </a:lnTo>
                  <a:cubicBezTo>
                    <a:pt x="3096" y="688"/>
                    <a:pt x="2417" y="1"/>
                    <a:pt x="161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6"/>
            <p:cNvSpPr/>
            <p:nvPr/>
          </p:nvSpPr>
          <p:spPr>
            <a:xfrm>
              <a:off x="2211484" y="569292"/>
              <a:ext cx="86532" cy="79682"/>
            </a:xfrm>
            <a:custGeom>
              <a:rect b="b" l="l" r="r" t="t"/>
              <a:pathLst>
                <a:path extrusionOk="0" h="2501" w="2716">
                  <a:moveTo>
                    <a:pt x="1358" y="0"/>
                  </a:moveTo>
                  <a:cubicBezTo>
                    <a:pt x="632" y="0"/>
                    <a:pt x="1" y="584"/>
                    <a:pt x="1" y="1250"/>
                  </a:cubicBezTo>
                  <a:cubicBezTo>
                    <a:pt x="1" y="1941"/>
                    <a:pt x="620" y="2501"/>
                    <a:pt x="1358" y="2501"/>
                  </a:cubicBezTo>
                  <a:cubicBezTo>
                    <a:pt x="2084" y="2501"/>
                    <a:pt x="2715" y="1917"/>
                    <a:pt x="2715" y="1250"/>
                  </a:cubicBezTo>
                  <a:cubicBezTo>
                    <a:pt x="2715" y="584"/>
                    <a:pt x="2084" y="0"/>
                    <a:pt x="135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6"/>
            <p:cNvSpPr/>
            <p:nvPr/>
          </p:nvSpPr>
          <p:spPr>
            <a:xfrm>
              <a:off x="1897026" y="673506"/>
              <a:ext cx="116862" cy="87296"/>
            </a:xfrm>
            <a:custGeom>
              <a:rect b="b" l="l" r="r" t="t"/>
              <a:pathLst>
                <a:path extrusionOk="0" h="2740" w="3668">
                  <a:moveTo>
                    <a:pt x="1764" y="0"/>
                  </a:moveTo>
                  <a:cubicBezTo>
                    <a:pt x="1568" y="0"/>
                    <a:pt x="1380" y="25"/>
                    <a:pt x="1191" y="75"/>
                  </a:cubicBezTo>
                  <a:cubicBezTo>
                    <a:pt x="584" y="253"/>
                    <a:pt x="0" y="932"/>
                    <a:pt x="286" y="1551"/>
                  </a:cubicBezTo>
                  <a:cubicBezTo>
                    <a:pt x="429" y="1861"/>
                    <a:pt x="548" y="2099"/>
                    <a:pt x="822" y="2337"/>
                  </a:cubicBezTo>
                  <a:cubicBezTo>
                    <a:pt x="1111" y="2612"/>
                    <a:pt x="1482" y="2739"/>
                    <a:pt x="1851" y="2739"/>
                  </a:cubicBezTo>
                  <a:cubicBezTo>
                    <a:pt x="2423" y="2739"/>
                    <a:pt x="2988" y="2433"/>
                    <a:pt x="3227" y="1897"/>
                  </a:cubicBezTo>
                  <a:cubicBezTo>
                    <a:pt x="3668" y="956"/>
                    <a:pt x="2918" y="63"/>
                    <a:pt x="1882" y="3"/>
                  </a:cubicBezTo>
                  <a:cubicBezTo>
                    <a:pt x="1842" y="1"/>
                    <a:pt x="1803" y="0"/>
                    <a:pt x="176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6"/>
            <p:cNvSpPr/>
            <p:nvPr/>
          </p:nvSpPr>
          <p:spPr>
            <a:xfrm>
              <a:off x="1710772" y="689149"/>
              <a:ext cx="83091" cy="75891"/>
            </a:xfrm>
            <a:custGeom>
              <a:rect b="b" l="l" r="r" t="t"/>
              <a:pathLst>
                <a:path extrusionOk="0" h="2382" w="2608">
                  <a:moveTo>
                    <a:pt x="1298" y="1"/>
                  </a:moveTo>
                  <a:cubicBezTo>
                    <a:pt x="596" y="1"/>
                    <a:pt x="1" y="548"/>
                    <a:pt x="1" y="1191"/>
                  </a:cubicBezTo>
                  <a:cubicBezTo>
                    <a:pt x="1" y="1846"/>
                    <a:pt x="596" y="2382"/>
                    <a:pt x="1298" y="2382"/>
                  </a:cubicBezTo>
                  <a:cubicBezTo>
                    <a:pt x="2001" y="2382"/>
                    <a:pt x="2596" y="1834"/>
                    <a:pt x="2596" y="1191"/>
                  </a:cubicBezTo>
                  <a:cubicBezTo>
                    <a:pt x="2608" y="560"/>
                    <a:pt x="2013" y="1"/>
                    <a:pt x="129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80" name="Google Shape;480;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grpSp>
        <p:nvGrpSpPr>
          <p:cNvPr id="481" name="Google Shape;481;p6"/>
          <p:cNvGrpSpPr/>
          <p:nvPr/>
        </p:nvGrpSpPr>
        <p:grpSpPr>
          <a:xfrm>
            <a:off x="8281083" y="-38100"/>
            <a:ext cx="886726" cy="1076252"/>
            <a:chOff x="8295888" y="0"/>
            <a:chExt cx="1441830" cy="1750004"/>
          </a:xfrm>
        </p:grpSpPr>
        <p:sp>
          <p:nvSpPr>
            <p:cNvPr id="482" name="Google Shape;482;p6"/>
            <p:cNvSpPr/>
            <p:nvPr/>
          </p:nvSpPr>
          <p:spPr>
            <a:xfrm>
              <a:off x="8295888" y="0"/>
              <a:ext cx="1441830" cy="1750004"/>
            </a:xfrm>
            <a:custGeom>
              <a:rect b="b" l="l" r="r" t="t"/>
              <a:pathLst>
                <a:path extrusionOk="0" h="54424" w="44840">
                  <a:moveTo>
                    <a:pt x="2334" y="0"/>
                  </a:moveTo>
                  <a:cubicBezTo>
                    <a:pt x="822" y="4120"/>
                    <a:pt x="0" y="8549"/>
                    <a:pt x="0" y="13157"/>
                  </a:cubicBezTo>
                  <a:cubicBezTo>
                    <a:pt x="0" y="35957"/>
                    <a:pt x="20074" y="54424"/>
                    <a:pt x="44839" y="54424"/>
                  </a:cubicBezTo>
                  <a:lnTo>
                    <a:pt x="4483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83" name="Google Shape;483;p6"/>
            <p:cNvGrpSpPr/>
            <p:nvPr/>
          </p:nvGrpSpPr>
          <p:grpSpPr>
            <a:xfrm>
              <a:off x="8623819" y="662602"/>
              <a:ext cx="338843" cy="310129"/>
              <a:chOff x="7903894" y="376402"/>
              <a:chExt cx="338843" cy="310129"/>
            </a:xfrm>
          </p:grpSpPr>
          <p:sp>
            <p:nvSpPr>
              <p:cNvPr id="484" name="Google Shape;484;p6"/>
              <p:cNvSpPr/>
              <p:nvPr/>
            </p:nvSpPr>
            <p:spPr>
              <a:xfrm>
                <a:off x="8171900" y="513990"/>
                <a:ext cx="70837" cy="59937"/>
              </a:xfrm>
              <a:custGeom>
                <a:rect b="b" l="l" r="r" t="t"/>
                <a:pathLst>
                  <a:path extrusionOk="0" h="1864" w="2203">
                    <a:moveTo>
                      <a:pt x="1096" y="1"/>
                    </a:moveTo>
                    <a:cubicBezTo>
                      <a:pt x="748" y="1"/>
                      <a:pt x="402" y="155"/>
                      <a:pt x="226" y="460"/>
                    </a:cubicBezTo>
                    <a:cubicBezTo>
                      <a:pt x="0" y="853"/>
                      <a:pt x="0" y="1150"/>
                      <a:pt x="298" y="1507"/>
                    </a:cubicBezTo>
                    <a:cubicBezTo>
                      <a:pt x="505" y="1740"/>
                      <a:pt x="802" y="1864"/>
                      <a:pt x="1104" y="1864"/>
                    </a:cubicBezTo>
                    <a:cubicBezTo>
                      <a:pt x="1358" y="1864"/>
                      <a:pt x="1615" y="1776"/>
                      <a:pt x="1822" y="1591"/>
                    </a:cubicBezTo>
                    <a:cubicBezTo>
                      <a:pt x="2203" y="1234"/>
                      <a:pt x="2203" y="626"/>
                      <a:pt x="1822" y="269"/>
                    </a:cubicBezTo>
                    <a:cubicBezTo>
                      <a:pt x="1627" y="89"/>
                      <a:pt x="1361" y="1"/>
                      <a:pt x="109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6"/>
              <p:cNvSpPr/>
              <p:nvPr/>
            </p:nvSpPr>
            <p:spPr>
              <a:xfrm>
                <a:off x="7989649" y="376402"/>
                <a:ext cx="78523" cy="56303"/>
              </a:xfrm>
              <a:custGeom>
                <a:rect b="b" l="l" r="r" t="t"/>
                <a:pathLst>
                  <a:path extrusionOk="0" h="1751" w="2442">
                    <a:moveTo>
                      <a:pt x="1227" y="0"/>
                    </a:moveTo>
                    <a:cubicBezTo>
                      <a:pt x="1" y="0"/>
                      <a:pt x="1" y="1750"/>
                      <a:pt x="1227" y="1750"/>
                    </a:cubicBezTo>
                    <a:cubicBezTo>
                      <a:pt x="2442" y="1750"/>
                      <a:pt x="2442" y="0"/>
                      <a:pt x="1227"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6"/>
              <p:cNvSpPr/>
              <p:nvPr/>
            </p:nvSpPr>
            <p:spPr>
              <a:xfrm>
                <a:off x="7903894" y="521289"/>
                <a:ext cx="44824" cy="34309"/>
              </a:xfrm>
              <a:custGeom>
                <a:rect b="b" l="l" r="r" t="t"/>
                <a:pathLst>
                  <a:path extrusionOk="0" h="1067" w="1394">
                    <a:moveTo>
                      <a:pt x="690" y="1"/>
                    </a:moveTo>
                    <a:cubicBezTo>
                      <a:pt x="516" y="1"/>
                      <a:pt x="340" y="78"/>
                      <a:pt x="239" y="233"/>
                    </a:cubicBezTo>
                    <a:lnTo>
                      <a:pt x="215" y="292"/>
                    </a:lnTo>
                    <a:cubicBezTo>
                      <a:pt x="1" y="638"/>
                      <a:pt x="275" y="1066"/>
                      <a:pt x="703" y="1066"/>
                    </a:cubicBezTo>
                    <a:cubicBezTo>
                      <a:pt x="1108" y="1066"/>
                      <a:pt x="1394" y="626"/>
                      <a:pt x="1168" y="292"/>
                    </a:cubicBezTo>
                    <a:lnTo>
                      <a:pt x="1132" y="233"/>
                    </a:lnTo>
                    <a:cubicBezTo>
                      <a:pt x="1037" y="78"/>
                      <a:pt x="864" y="1"/>
                      <a:pt x="690"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6"/>
              <p:cNvSpPr/>
              <p:nvPr/>
            </p:nvSpPr>
            <p:spPr>
              <a:xfrm>
                <a:off x="8076177" y="469906"/>
                <a:ext cx="39358" cy="28232"/>
              </a:xfrm>
              <a:custGeom>
                <a:rect b="b" l="l" r="r" t="t"/>
                <a:pathLst>
                  <a:path extrusionOk="0" h="878" w="1224">
                    <a:moveTo>
                      <a:pt x="666" y="1"/>
                    </a:moveTo>
                    <a:cubicBezTo>
                      <a:pt x="619" y="1"/>
                      <a:pt x="568" y="7"/>
                      <a:pt x="513" y="21"/>
                    </a:cubicBezTo>
                    <a:cubicBezTo>
                      <a:pt x="477" y="21"/>
                      <a:pt x="465" y="33"/>
                      <a:pt x="441" y="33"/>
                    </a:cubicBezTo>
                    <a:cubicBezTo>
                      <a:pt x="1" y="152"/>
                      <a:pt x="1" y="723"/>
                      <a:pt x="441" y="843"/>
                    </a:cubicBezTo>
                    <a:cubicBezTo>
                      <a:pt x="465" y="843"/>
                      <a:pt x="477" y="854"/>
                      <a:pt x="513" y="854"/>
                    </a:cubicBezTo>
                    <a:cubicBezTo>
                      <a:pt x="571" y="870"/>
                      <a:pt x="625" y="877"/>
                      <a:pt x="674" y="877"/>
                    </a:cubicBezTo>
                    <a:cubicBezTo>
                      <a:pt x="1223" y="877"/>
                      <a:pt x="1221" y="1"/>
                      <a:pt x="66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6"/>
              <p:cNvSpPr/>
              <p:nvPr/>
            </p:nvSpPr>
            <p:spPr>
              <a:xfrm>
                <a:off x="8075019" y="651256"/>
                <a:ext cx="48297" cy="35274"/>
              </a:xfrm>
              <a:custGeom>
                <a:rect b="b" l="l" r="r" t="t"/>
                <a:pathLst>
                  <a:path extrusionOk="0" h="1097" w="1502">
                    <a:moveTo>
                      <a:pt x="751" y="1"/>
                    </a:moveTo>
                    <a:cubicBezTo>
                      <a:pt x="1" y="1"/>
                      <a:pt x="1" y="1096"/>
                      <a:pt x="751" y="1096"/>
                    </a:cubicBezTo>
                    <a:cubicBezTo>
                      <a:pt x="1501" y="1072"/>
                      <a:pt x="1501" y="1"/>
                      <a:pt x="751"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6"/>
              <p:cNvSpPr/>
              <p:nvPr/>
            </p:nvSpPr>
            <p:spPr>
              <a:xfrm>
                <a:off x="7955598" y="577752"/>
                <a:ext cx="59358" cy="42541"/>
              </a:xfrm>
              <a:custGeom>
                <a:rect b="b" l="l" r="r" t="t"/>
                <a:pathLst>
                  <a:path extrusionOk="0" h="1323" w="1846">
                    <a:moveTo>
                      <a:pt x="929" y="1"/>
                    </a:moveTo>
                    <a:cubicBezTo>
                      <a:pt x="0" y="1"/>
                      <a:pt x="0" y="1322"/>
                      <a:pt x="929" y="1322"/>
                    </a:cubicBezTo>
                    <a:cubicBezTo>
                      <a:pt x="1846" y="1310"/>
                      <a:pt x="1846" y="1"/>
                      <a:pt x="929"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90" name="Shape 490"/>
        <p:cNvGrpSpPr/>
        <p:nvPr/>
      </p:nvGrpSpPr>
      <p:grpSpPr>
        <a:xfrm>
          <a:off x="0" y="0"/>
          <a:ext cx="0" cy="0"/>
          <a:chOff x="0" y="0"/>
          <a:chExt cx="0" cy="0"/>
        </a:xfrm>
      </p:grpSpPr>
      <p:sp>
        <p:nvSpPr>
          <p:cNvPr id="491" name="Google Shape;491;p7"/>
          <p:cNvSpPr txBox="1"/>
          <p:nvPr>
            <p:ph type="title"/>
          </p:nvPr>
        </p:nvSpPr>
        <p:spPr>
          <a:xfrm>
            <a:off x="5051700" y="445025"/>
            <a:ext cx="3517200" cy="14601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492" name="Google Shape;492;p7"/>
          <p:cNvSpPr txBox="1"/>
          <p:nvPr>
            <p:ph idx="1" type="subTitle"/>
          </p:nvPr>
        </p:nvSpPr>
        <p:spPr>
          <a:xfrm>
            <a:off x="5514425" y="2279850"/>
            <a:ext cx="2591700" cy="19836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600"/>
            </a:lvl1pPr>
            <a:lvl2pPr lvl="1" rtl="0">
              <a:lnSpc>
                <a:spcPct val="100000"/>
              </a:lnSpc>
              <a:spcBef>
                <a:spcPts val="1000"/>
              </a:spcBef>
              <a:spcAft>
                <a:spcPts val="0"/>
              </a:spcAft>
              <a:buNone/>
              <a:defRPr/>
            </a:lvl2pPr>
            <a:lvl3pPr lvl="2" rtl="0">
              <a:lnSpc>
                <a:spcPct val="100000"/>
              </a:lnSpc>
              <a:spcBef>
                <a:spcPts val="1000"/>
              </a:spcBef>
              <a:spcAft>
                <a:spcPts val="0"/>
              </a:spcAft>
              <a:buNone/>
              <a:defRPr/>
            </a:lvl3pPr>
            <a:lvl4pPr lvl="3" rtl="0">
              <a:lnSpc>
                <a:spcPct val="100000"/>
              </a:lnSpc>
              <a:spcBef>
                <a:spcPts val="1000"/>
              </a:spcBef>
              <a:spcAft>
                <a:spcPts val="0"/>
              </a:spcAft>
              <a:buNone/>
              <a:defRPr/>
            </a:lvl4pPr>
            <a:lvl5pPr lvl="4" rtl="0">
              <a:lnSpc>
                <a:spcPct val="100000"/>
              </a:lnSpc>
              <a:spcBef>
                <a:spcPts val="1000"/>
              </a:spcBef>
              <a:spcAft>
                <a:spcPts val="0"/>
              </a:spcAft>
              <a:buNone/>
              <a:defRPr/>
            </a:lvl5pPr>
            <a:lvl6pPr lvl="5" rtl="0">
              <a:lnSpc>
                <a:spcPct val="100000"/>
              </a:lnSpc>
              <a:spcBef>
                <a:spcPts val="1000"/>
              </a:spcBef>
              <a:spcAft>
                <a:spcPts val="0"/>
              </a:spcAft>
              <a:buNone/>
              <a:defRPr/>
            </a:lvl6pPr>
            <a:lvl7pPr lvl="6" rtl="0">
              <a:lnSpc>
                <a:spcPct val="100000"/>
              </a:lnSpc>
              <a:spcBef>
                <a:spcPts val="1000"/>
              </a:spcBef>
              <a:spcAft>
                <a:spcPts val="0"/>
              </a:spcAft>
              <a:buNone/>
              <a:defRPr/>
            </a:lvl7pPr>
            <a:lvl8pPr lvl="7" rtl="0">
              <a:lnSpc>
                <a:spcPct val="100000"/>
              </a:lnSpc>
              <a:spcBef>
                <a:spcPts val="1000"/>
              </a:spcBef>
              <a:spcAft>
                <a:spcPts val="0"/>
              </a:spcAft>
              <a:buNone/>
              <a:defRPr/>
            </a:lvl8pPr>
            <a:lvl9pPr lvl="8" rtl="0">
              <a:lnSpc>
                <a:spcPct val="100000"/>
              </a:lnSpc>
              <a:spcBef>
                <a:spcPts val="1000"/>
              </a:spcBef>
              <a:spcAft>
                <a:spcPts val="1000"/>
              </a:spcAft>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93" name="Shape 493"/>
        <p:cNvGrpSpPr/>
        <p:nvPr/>
      </p:nvGrpSpPr>
      <p:grpSpPr>
        <a:xfrm>
          <a:off x="0" y="0"/>
          <a:ext cx="0" cy="0"/>
          <a:chOff x="0" y="0"/>
          <a:chExt cx="0" cy="0"/>
        </a:xfrm>
      </p:grpSpPr>
      <p:sp>
        <p:nvSpPr>
          <p:cNvPr id="494" name="Google Shape;494;p8"/>
          <p:cNvSpPr txBox="1"/>
          <p:nvPr>
            <p:ph type="title"/>
          </p:nvPr>
        </p:nvSpPr>
        <p:spPr>
          <a:xfrm>
            <a:off x="1388100" y="5263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95" name="Shape 495"/>
        <p:cNvGrpSpPr/>
        <p:nvPr/>
      </p:nvGrpSpPr>
      <p:grpSpPr>
        <a:xfrm>
          <a:off x="0" y="0"/>
          <a:ext cx="0" cy="0"/>
          <a:chOff x="0" y="0"/>
          <a:chExt cx="0" cy="0"/>
        </a:xfrm>
      </p:grpSpPr>
      <p:grpSp>
        <p:nvGrpSpPr>
          <p:cNvPr id="496" name="Google Shape;496;p9"/>
          <p:cNvGrpSpPr/>
          <p:nvPr/>
        </p:nvGrpSpPr>
        <p:grpSpPr>
          <a:xfrm>
            <a:off x="-1173875" y="-1247855"/>
            <a:ext cx="6437075" cy="7530230"/>
            <a:chOff x="-1173875" y="-1247855"/>
            <a:chExt cx="6437075" cy="7530230"/>
          </a:xfrm>
        </p:grpSpPr>
        <p:sp>
          <p:nvSpPr>
            <p:cNvPr id="497" name="Google Shape;497;p9"/>
            <p:cNvSpPr/>
            <p:nvPr/>
          </p:nvSpPr>
          <p:spPr>
            <a:xfrm rot="-6098139">
              <a:off x="-1372775" y="40186"/>
              <a:ext cx="6834873" cy="4954148"/>
            </a:xfrm>
            <a:custGeom>
              <a:rect b="b" l="l" r="r" t="t"/>
              <a:pathLst>
                <a:path extrusionOk="0" h="130443" w="196159">
                  <a:moveTo>
                    <a:pt x="72740" y="1"/>
                  </a:moveTo>
                  <a:cubicBezTo>
                    <a:pt x="52737" y="1"/>
                    <a:pt x="30806" y="9690"/>
                    <a:pt x="17678" y="29627"/>
                  </a:cubicBezTo>
                  <a:cubicBezTo>
                    <a:pt x="0" y="56461"/>
                    <a:pt x="4462" y="79786"/>
                    <a:pt x="24930" y="103412"/>
                  </a:cubicBezTo>
                  <a:cubicBezTo>
                    <a:pt x="41321" y="122376"/>
                    <a:pt x="66968" y="128091"/>
                    <a:pt x="90895" y="129945"/>
                  </a:cubicBezTo>
                  <a:cubicBezTo>
                    <a:pt x="95122" y="130270"/>
                    <a:pt x="99385" y="130443"/>
                    <a:pt x="103656" y="130443"/>
                  </a:cubicBezTo>
                  <a:cubicBezTo>
                    <a:pt x="126181" y="130443"/>
                    <a:pt x="148941" y="125645"/>
                    <a:pt x="167888" y="113103"/>
                  </a:cubicBezTo>
                  <a:cubicBezTo>
                    <a:pt x="196159" y="94423"/>
                    <a:pt x="191046" y="43963"/>
                    <a:pt x="160269" y="32100"/>
                  </a:cubicBezTo>
                  <a:cubicBezTo>
                    <a:pt x="125315" y="18616"/>
                    <a:pt x="125231" y="29343"/>
                    <a:pt x="105732" y="11549"/>
                  </a:cubicBezTo>
                  <a:cubicBezTo>
                    <a:pt x="97335" y="3897"/>
                    <a:pt x="85425" y="1"/>
                    <a:pt x="7274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9"/>
            <p:cNvSpPr/>
            <p:nvPr/>
          </p:nvSpPr>
          <p:spPr>
            <a:xfrm rot="-6098139">
              <a:off x="-1244114" y="-75021"/>
              <a:ext cx="6577554" cy="5184697"/>
            </a:xfrm>
            <a:custGeom>
              <a:rect b="b" l="l" r="r" t="t"/>
              <a:pathLst>
                <a:path extrusionOk="0" h="137832" w="188774">
                  <a:moveTo>
                    <a:pt x="69753" y="865"/>
                  </a:moveTo>
                  <a:cubicBezTo>
                    <a:pt x="78729" y="865"/>
                    <a:pt x="87688" y="2795"/>
                    <a:pt x="95523" y="7167"/>
                  </a:cubicBezTo>
                  <a:cubicBezTo>
                    <a:pt x="98497" y="8805"/>
                    <a:pt x="101204" y="10793"/>
                    <a:pt x="103693" y="13099"/>
                  </a:cubicBezTo>
                  <a:cubicBezTo>
                    <a:pt x="106233" y="15438"/>
                    <a:pt x="108890" y="17710"/>
                    <a:pt x="111730" y="19699"/>
                  </a:cubicBezTo>
                  <a:cubicBezTo>
                    <a:pt x="115590" y="22389"/>
                    <a:pt x="119767" y="24176"/>
                    <a:pt x="124362" y="25145"/>
                  </a:cubicBezTo>
                  <a:cubicBezTo>
                    <a:pt x="129742" y="26265"/>
                    <a:pt x="135172" y="26900"/>
                    <a:pt x="140519" y="28186"/>
                  </a:cubicBezTo>
                  <a:cubicBezTo>
                    <a:pt x="144696" y="29189"/>
                    <a:pt x="148807" y="30442"/>
                    <a:pt x="152883" y="31846"/>
                  </a:cubicBezTo>
                  <a:cubicBezTo>
                    <a:pt x="157127" y="33316"/>
                    <a:pt x="161438" y="34753"/>
                    <a:pt x="165331" y="37042"/>
                  </a:cubicBezTo>
                  <a:cubicBezTo>
                    <a:pt x="177378" y="44143"/>
                    <a:pt x="184346" y="57476"/>
                    <a:pt x="186401" y="70994"/>
                  </a:cubicBezTo>
                  <a:cubicBezTo>
                    <a:pt x="188489" y="84862"/>
                    <a:pt x="185599" y="100016"/>
                    <a:pt x="176610" y="111044"/>
                  </a:cubicBezTo>
                  <a:cubicBezTo>
                    <a:pt x="171046" y="117828"/>
                    <a:pt x="163209" y="122322"/>
                    <a:pt x="155373" y="126015"/>
                  </a:cubicBezTo>
                  <a:cubicBezTo>
                    <a:pt x="145665" y="130576"/>
                    <a:pt x="135273" y="133534"/>
                    <a:pt x="124696" y="135205"/>
                  </a:cubicBezTo>
                  <a:cubicBezTo>
                    <a:pt x="117151" y="136393"/>
                    <a:pt x="109522" y="136939"/>
                    <a:pt x="101892" y="136939"/>
                  </a:cubicBezTo>
                  <a:cubicBezTo>
                    <a:pt x="98792" y="136939"/>
                    <a:pt x="95693" y="136849"/>
                    <a:pt x="92599" y="136675"/>
                  </a:cubicBezTo>
                  <a:cubicBezTo>
                    <a:pt x="82824" y="136123"/>
                    <a:pt x="73033" y="134937"/>
                    <a:pt x="63509" y="132682"/>
                  </a:cubicBezTo>
                  <a:cubicBezTo>
                    <a:pt x="54136" y="130476"/>
                    <a:pt x="44946" y="127168"/>
                    <a:pt x="36675" y="122172"/>
                  </a:cubicBezTo>
                  <a:cubicBezTo>
                    <a:pt x="32548" y="119699"/>
                    <a:pt x="28672" y="116775"/>
                    <a:pt x="25180" y="113450"/>
                  </a:cubicBezTo>
                  <a:cubicBezTo>
                    <a:pt x="21354" y="109808"/>
                    <a:pt x="18012" y="105681"/>
                    <a:pt x="14954" y="101420"/>
                  </a:cubicBezTo>
                  <a:cubicBezTo>
                    <a:pt x="9123" y="93333"/>
                    <a:pt x="4444" y="84244"/>
                    <a:pt x="2640" y="74369"/>
                  </a:cubicBezTo>
                  <a:cubicBezTo>
                    <a:pt x="919" y="64778"/>
                    <a:pt x="2206" y="54970"/>
                    <a:pt x="5764" y="45931"/>
                  </a:cubicBezTo>
                  <a:cubicBezTo>
                    <a:pt x="7736" y="40918"/>
                    <a:pt x="10326" y="36156"/>
                    <a:pt x="13250" y="31612"/>
                  </a:cubicBezTo>
                  <a:cubicBezTo>
                    <a:pt x="13255" y="31604"/>
                    <a:pt x="13260" y="31596"/>
                    <a:pt x="13265" y="31589"/>
                  </a:cubicBezTo>
                  <a:lnTo>
                    <a:pt x="13265" y="31589"/>
                  </a:lnTo>
                  <a:cubicBezTo>
                    <a:pt x="22438" y="17566"/>
                    <a:pt x="36684" y="7349"/>
                    <a:pt x="52899" y="3074"/>
                  </a:cubicBezTo>
                  <a:cubicBezTo>
                    <a:pt x="58335" y="1645"/>
                    <a:pt x="64047" y="865"/>
                    <a:pt x="69753" y="865"/>
                  </a:cubicBezTo>
                  <a:close/>
                  <a:moveTo>
                    <a:pt x="69845" y="0"/>
                  </a:moveTo>
                  <a:cubicBezTo>
                    <a:pt x="67470" y="0"/>
                    <a:pt x="65105" y="131"/>
                    <a:pt x="62774" y="383"/>
                  </a:cubicBezTo>
                  <a:cubicBezTo>
                    <a:pt x="46617" y="2138"/>
                    <a:pt x="31212" y="9707"/>
                    <a:pt x="20000" y="21486"/>
                  </a:cubicBezTo>
                  <a:cubicBezTo>
                    <a:pt x="17064" y="24572"/>
                    <a:pt x="14461" y="27908"/>
                    <a:pt x="12125" y="31477"/>
                  </a:cubicBezTo>
                  <a:lnTo>
                    <a:pt x="12125" y="31477"/>
                  </a:lnTo>
                  <a:cubicBezTo>
                    <a:pt x="12121" y="31483"/>
                    <a:pt x="12117" y="31489"/>
                    <a:pt x="12114" y="31495"/>
                  </a:cubicBezTo>
                  <a:cubicBezTo>
                    <a:pt x="12114" y="31495"/>
                    <a:pt x="12114" y="31495"/>
                    <a:pt x="12114" y="31495"/>
                  </a:cubicBezTo>
                  <a:lnTo>
                    <a:pt x="12114" y="31495"/>
                  </a:lnTo>
                  <a:cubicBezTo>
                    <a:pt x="12102" y="31511"/>
                    <a:pt x="12092" y="31527"/>
                    <a:pt x="12083" y="31542"/>
                  </a:cubicBezTo>
                  <a:lnTo>
                    <a:pt x="12083" y="31542"/>
                  </a:lnTo>
                  <a:cubicBezTo>
                    <a:pt x="6284" y="40503"/>
                    <a:pt x="1853" y="50545"/>
                    <a:pt x="869" y="61269"/>
                  </a:cubicBezTo>
                  <a:cubicBezTo>
                    <a:pt x="0" y="70827"/>
                    <a:pt x="2038" y="80317"/>
                    <a:pt x="6115" y="88972"/>
                  </a:cubicBezTo>
                  <a:cubicBezTo>
                    <a:pt x="8321" y="93650"/>
                    <a:pt x="11044" y="98078"/>
                    <a:pt x="14085" y="102272"/>
                  </a:cubicBezTo>
                  <a:cubicBezTo>
                    <a:pt x="17260" y="106633"/>
                    <a:pt x="20719" y="110860"/>
                    <a:pt x="24662" y="114536"/>
                  </a:cubicBezTo>
                  <a:cubicBezTo>
                    <a:pt x="31796" y="121169"/>
                    <a:pt x="40385" y="126065"/>
                    <a:pt x="49474" y="129490"/>
                  </a:cubicBezTo>
                  <a:cubicBezTo>
                    <a:pt x="58647" y="132949"/>
                    <a:pt x="68305" y="134987"/>
                    <a:pt x="78029" y="136240"/>
                  </a:cubicBezTo>
                  <a:cubicBezTo>
                    <a:pt x="85900" y="137259"/>
                    <a:pt x="93838" y="137832"/>
                    <a:pt x="101785" y="137832"/>
                  </a:cubicBezTo>
                  <a:cubicBezTo>
                    <a:pt x="104265" y="137832"/>
                    <a:pt x="106745" y="137776"/>
                    <a:pt x="109224" y="137661"/>
                  </a:cubicBezTo>
                  <a:cubicBezTo>
                    <a:pt x="120051" y="137159"/>
                    <a:pt x="130845" y="135489"/>
                    <a:pt x="141204" y="132347"/>
                  </a:cubicBezTo>
                  <a:cubicBezTo>
                    <a:pt x="151263" y="129323"/>
                    <a:pt x="161188" y="124912"/>
                    <a:pt x="169776" y="118797"/>
                  </a:cubicBezTo>
                  <a:cubicBezTo>
                    <a:pt x="181622" y="110342"/>
                    <a:pt x="187671" y="96023"/>
                    <a:pt x="188239" y="81754"/>
                  </a:cubicBezTo>
                  <a:cubicBezTo>
                    <a:pt x="188773" y="67769"/>
                    <a:pt x="184329" y="52965"/>
                    <a:pt x="174404" y="42790"/>
                  </a:cubicBezTo>
                  <a:cubicBezTo>
                    <a:pt x="172048" y="40367"/>
                    <a:pt x="169375" y="38228"/>
                    <a:pt x="166468" y="36491"/>
                  </a:cubicBezTo>
                  <a:cubicBezTo>
                    <a:pt x="162658" y="34202"/>
                    <a:pt x="158414" y="32748"/>
                    <a:pt x="154237" y="31278"/>
                  </a:cubicBezTo>
                  <a:cubicBezTo>
                    <a:pt x="146985" y="28755"/>
                    <a:pt x="139600" y="26816"/>
                    <a:pt x="132031" y="25563"/>
                  </a:cubicBezTo>
                  <a:cubicBezTo>
                    <a:pt x="127503" y="24795"/>
                    <a:pt x="122858" y="24227"/>
                    <a:pt x="118597" y="22389"/>
                  </a:cubicBezTo>
                  <a:cubicBezTo>
                    <a:pt x="112749" y="19866"/>
                    <a:pt x="108188" y="15421"/>
                    <a:pt x="103443" y="11328"/>
                  </a:cubicBezTo>
                  <a:cubicBezTo>
                    <a:pt x="94227" y="3383"/>
                    <a:pt x="81919" y="0"/>
                    <a:pt x="6984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99" name="Google Shape;499;p9"/>
          <p:cNvSpPr/>
          <p:nvPr/>
        </p:nvSpPr>
        <p:spPr>
          <a:xfrm>
            <a:off x="4311129" y="4500075"/>
            <a:ext cx="1485269" cy="1308262"/>
          </a:xfrm>
          <a:custGeom>
            <a:rect b="b" l="l" r="r" t="t"/>
            <a:pathLst>
              <a:path extrusionOk="0" h="40469" w="45948">
                <a:moveTo>
                  <a:pt x="16631" y="0"/>
                </a:moveTo>
                <a:cubicBezTo>
                  <a:pt x="7288" y="0"/>
                  <a:pt x="0" y="7809"/>
                  <a:pt x="316" y="17532"/>
                </a:cubicBezTo>
                <a:cubicBezTo>
                  <a:pt x="639" y="27647"/>
                  <a:pt x="9519" y="40468"/>
                  <a:pt x="24238" y="40468"/>
                </a:cubicBezTo>
                <a:cubicBezTo>
                  <a:pt x="25542" y="40468"/>
                  <a:pt x="26892" y="40368"/>
                  <a:pt x="28287" y="40156"/>
                </a:cubicBezTo>
                <a:cubicBezTo>
                  <a:pt x="41353" y="38134"/>
                  <a:pt x="45948" y="24299"/>
                  <a:pt x="35622" y="11116"/>
                </a:cubicBezTo>
                <a:cubicBezTo>
                  <a:pt x="29418" y="3192"/>
                  <a:pt x="22605" y="0"/>
                  <a:pt x="1663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00" name="Google Shape;500;p9"/>
          <p:cNvGrpSpPr/>
          <p:nvPr/>
        </p:nvGrpSpPr>
        <p:grpSpPr>
          <a:xfrm rot="10800000">
            <a:off x="6280" y="4296788"/>
            <a:ext cx="1527550" cy="846722"/>
            <a:chOff x="6280" y="-25037"/>
            <a:chExt cx="1527550" cy="846722"/>
          </a:xfrm>
        </p:grpSpPr>
        <p:sp>
          <p:nvSpPr>
            <p:cNvPr id="501" name="Google Shape;501;p9"/>
            <p:cNvSpPr/>
            <p:nvPr/>
          </p:nvSpPr>
          <p:spPr>
            <a:xfrm>
              <a:off x="6280" y="43659"/>
              <a:ext cx="122900" cy="133707"/>
            </a:xfrm>
            <a:custGeom>
              <a:rect b="b" l="l" r="r" t="t"/>
              <a:pathLst>
                <a:path extrusionOk="0" h="4136" w="3802">
                  <a:moveTo>
                    <a:pt x="601" y="1"/>
                  </a:moveTo>
                  <a:cubicBezTo>
                    <a:pt x="298" y="1"/>
                    <a:pt x="1" y="255"/>
                    <a:pt x="77" y="616"/>
                  </a:cubicBezTo>
                  <a:cubicBezTo>
                    <a:pt x="228" y="1301"/>
                    <a:pt x="595" y="2036"/>
                    <a:pt x="1013" y="2621"/>
                  </a:cubicBezTo>
                  <a:cubicBezTo>
                    <a:pt x="1414" y="3189"/>
                    <a:pt x="1982" y="3975"/>
                    <a:pt x="2717" y="4125"/>
                  </a:cubicBezTo>
                  <a:cubicBezTo>
                    <a:pt x="2758" y="4132"/>
                    <a:pt x="2799" y="4136"/>
                    <a:pt x="2842" y="4136"/>
                  </a:cubicBezTo>
                  <a:cubicBezTo>
                    <a:pt x="3289" y="4136"/>
                    <a:pt x="3801" y="3747"/>
                    <a:pt x="3603" y="3290"/>
                  </a:cubicBezTo>
                  <a:cubicBezTo>
                    <a:pt x="3352" y="2688"/>
                    <a:pt x="2734" y="2320"/>
                    <a:pt x="2266" y="1853"/>
                  </a:cubicBezTo>
                  <a:cubicBezTo>
                    <a:pt x="1782" y="1351"/>
                    <a:pt x="1431" y="800"/>
                    <a:pt x="1030" y="232"/>
                  </a:cubicBezTo>
                  <a:cubicBezTo>
                    <a:pt x="920" y="71"/>
                    <a:pt x="760" y="1"/>
                    <a:pt x="601"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2" name="Google Shape;502;p9"/>
            <p:cNvSpPr/>
            <p:nvPr/>
          </p:nvSpPr>
          <p:spPr>
            <a:xfrm>
              <a:off x="61685" y="-25037"/>
              <a:ext cx="118633" cy="81918"/>
            </a:xfrm>
            <a:custGeom>
              <a:rect b="b" l="l" r="r" t="t"/>
              <a:pathLst>
                <a:path extrusionOk="0" h="2534" w="3670">
                  <a:moveTo>
                    <a:pt x="1" y="1"/>
                  </a:moveTo>
                  <a:cubicBezTo>
                    <a:pt x="452" y="786"/>
                    <a:pt x="1053" y="1521"/>
                    <a:pt x="1688" y="2240"/>
                  </a:cubicBezTo>
                  <a:cubicBezTo>
                    <a:pt x="1871" y="2447"/>
                    <a:pt x="2091" y="2533"/>
                    <a:pt x="2307" y="2533"/>
                  </a:cubicBezTo>
                  <a:cubicBezTo>
                    <a:pt x="3001" y="2533"/>
                    <a:pt x="3669" y="1649"/>
                    <a:pt x="3058" y="987"/>
                  </a:cubicBezTo>
                  <a:cubicBezTo>
                    <a:pt x="2774" y="669"/>
                    <a:pt x="2507" y="335"/>
                    <a:pt x="222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3" name="Google Shape;503;p9"/>
            <p:cNvSpPr/>
            <p:nvPr/>
          </p:nvSpPr>
          <p:spPr>
            <a:xfrm>
              <a:off x="318798" y="-25037"/>
              <a:ext cx="86437" cy="44644"/>
            </a:xfrm>
            <a:custGeom>
              <a:rect b="b" l="l" r="r" t="t"/>
              <a:pathLst>
                <a:path extrusionOk="0" h="1381" w="2674">
                  <a:moveTo>
                    <a:pt x="0" y="1"/>
                  </a:moveTo>
                  <a:cubicBezTo>
                    <a:pt x="284" y="435"/>
                    <a:pt x="685" y="836"/>
                    <a:pt x="1103" y="1154"/>
                  </a:cubicBezTo>
                  <a:cubicBezTo>
                    <a:pt x="1288" y="1295"/>
                    <a:pt x="1515" y="1380"/>
                    <a:pt x="1742" y="1380"/>
                  </a:cubicBezTo>
                  <a:cubicBezTo>
                    <a:pt x="1945" y="1380"/>
                    <a:pt x="2149" y="1312"/>
                    <a:pt x="2323" y="1154"/>
                  </a:cubicBezTo>
                  <a:cubicBezTo>
                    <a:pt x="2607" y="887"/>
                    <a:pt x="2673" y="302"/>
                    <a:pt x="2339" y="51"/>
                  </a:cubicBezTo>
                  <a:cubicBezTo>
                    <a:pt x="2339" y="18"/>
                    <a:pt x="2323" y="18"/>
                    <a:pt x="228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4" name="Google Shape;504;p9"/>
            <p:cNvSpPr/>
            <p:nvPr/>
          </p:nvSpPr>
          <p:spPr>
            <a:xfrm>
              <a:off x="578045" y="-25037"/>
              <a:ext cx="80295" cy="35851"/>
            </a:xfrm>
            <a:custGeom>
              <a:rect b="b" l="l" r="r" t="t"/>
              <a:pathLst>
                <a:path extrusionOk="0" h="1109" w="2484">
                  <a:moveTo>
                    <a:pt x="0" y="1"/>
                  </a:moveTo>
                  <a:cubicBezTo>
                    <a:pt x="184" y="268"/>
                    <a:pt x="401" y="519"/>
                    <a:pt x="585" y="770"/>
                  </a:cubicBezTo>
                  <a:cubicBezTo>
                    <a:pt x="770" y="1009"/>
                    <a:pt x="1031" y="1109"/>
                    <a:pt x="1289" y="1109"/>
                  </a:cubicBezTo>
                  <a:cubicBezTo>
                    <a:pt x="1894" y="1109"/>
                    <a:pt x="2484" y="563"/>
                    <a:pt x="203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p9"/>
            <p:cNvSpPr/>
            <p:nvPr/>
          </p:nvSpPr>
          <p:spPr>
            <a:xfrm>
              <a:off x="735758" y="118174"/>
              <a:ext cx="91383" cy="101832"/>
            </a:xfrm>
            <a:custGeom>
              <a:rect b="b" l="l" r="r" t="t"/>
              <a:pathLst>
                <a:path extrusionOk="0" h="3150" w="2827">
                  <a:moveTo>
                    <a:pt x="430" y="0"/>
                  </a:moveTo>
                  <a:cubicBezTo>
                    <a:pt x="223" y="0"/>
                    <a:pt x="34" y="144"/>
                    <a:pt x="34" y="383"/>
                  </a:cubicBezTo>
                  <a:cubicBezTo>
                    <a:pt x="0" y="801"/>
                    <a:pt x="234" y="1185"/>
                    <a:pt x="418" y="1586"/>
                  </a:cubicBezTo>
                  <a:cubicBezTo>
                    <a:pt x="618" y="2004"/>
                    <a:pt x="802" y="2438"/>
                    <a:pt x="1086" y="2822"/>
                  </a:cubicBezTo>
                  <a:cubicBezTo>
                    <a:pt x="1265" y="3052"/>
                    <a:pt x="1510" y="3149"/>
                    <a:pt x="1751" y="3149"/>
                  </a:cubicBezTo>
                  <a:cubicBezTo>
                    <a:pt x="2300" y="3149"/>
                    <a:pt x="2826" y="2646"/>
                    <a:pt x="2490" y="2054"/>
                  </a:cubicBezTo>
                  <a:cubicBezTo>
                    <a:pt x="2256" y="1653"/>
                    <a:pt x="1922" y="1302"/>
                    <a:pt x="1621" y="934"/>
                  </a:cubicBezTo>
                  <a:cubicBezTo>
                    <a:pt x="1337" y="600"/>
                    <a:pt x="1053" y="233"/>
                    <a:pt x="635" y="49"/>
                  </a:cubicBezTo>
                  <a:cubicBezTo>
                    <a:pt x="569" y="16"/>
                    <a:pt x="498" y="0"/>
                    <a:pt x="430"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p9"/>
            <p:cNvSpPr/>
            <p:nvPr/>
          </p:nvSpPr>
          <p:spPr>
            <a:xfrm>
              <a:off x="947455" y="54877"/>
              <a:ext cx="94551" cy="97823"/>
            </a:xfrm>
            <a:custGeom>
              <a:rect b="b" l="l" r="r" t="t"/>
              <a:pathLst>
                <a:path extrusionOk="0" h="3026" w="2925">
                  <a:moveTo>
                    <a:pt x="428" y="1"/>
                  </a:moveTo>
                  <a:cubicBezTo>
                    <a:pt x="284" y="1"/>
                    <a:pt x="115" y="110"/>
                    <a:pt x="101" y="219"/>
                  </a:cubicBezTo>
                  <a:cubicBezTo>
                    <a:pt x="1" y="804"/>
                    <a:pt x="419" y="1372"/>
                    <a:pt x="753" y="1856"/>
                  </a:cubicBezTo>
                  <a:cubicBezTo>
                    <a:pt x="1090" y="2378"/>
                    <a:pt x="1512" y="3026"/>
                    <a:pt x="2199" y="3026"/>
                  </a:cubicBezTo>
                  <a:cubicBezTo>
                    <a:pt x="2260" y="3026"/>
                    <a:pt x="2324" y="3020"/>
                    <a:pt x="2390" y="3009"/>
                  </a:cubicBezTo>
                  <a:cubicBezTo>
                    <a:pt x="2607" y="2959"/>
                    <a:pt x="2841" y="2775"/>
                    <a:pt x="2858" y="2592"/>
                  </a:cubicBezTo>
                  <a:cubicBezTo>
                    <a:pt x="2925" y="2207"/>
                    <a:pt x="2841" y="2007"/>
                    <a:pt x="2541" y="1723"/>
                  </a:cubicBezTo>
                  <a:cubicBezTo>
                    <a:pt x="2307" y="1522"/>
                    <a:pt x="2039" y="1305"/>
                    <a:pt x="1805" y="1105"/>
                  </a:cubicBezTo>
                  <a:cubicBezTo>
                    <a:pt x="1388" y="720"/>
                    <a:pt x="1054" y="219"/>
                    <a:pt x="519" y="19"/>
                  </a:cubicBezTo>
                  <a:cubicBezTo>
                    <a:pt x="491" y="6"/>
                    <a:pt x="460" y="1"/>
                    <a:pt x="42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9"/>
            <p:cNvSpPr/>
            <p:nvPr/>
          </p:nvSpPr>
          <p:spPr>
            <a:xfrm>
              <a:off x="758418" y="-25037"/>
              <a:ext cx="103796" cy="94655"/>
            </a:xfrm>
            <a:custGeom>
              <a:rect b="b" l="l" r="r" t="t"/>
              <a:pathLst>
                <a:path extrusionOk="0" h="2928" w="3211">
                  <a:moveTo>
                    <a:pt x="1" y="1"/>
                  </a:moveTo>
                  <a:cubicBezTo>
                    <a:pt x="1" y="519"/>
                    <a:pt x="385" y="1054"/>
                    <a:pt x="686" y="1471"/>
                  </a:cubicBezTo>
                  <a:cubicBezTo>
                    <a:pt x="1037" y="1973"/>
                    <a:pt x="1521" y="2758"/>
                    <a:pt x="2206" y="2908"/>
                  </a:cubicBezTo>
                  <a:cubicBezTo>
                    <a:pt x="2268" y="2921"/>
                    <a:pt x="2329" y="2928"/>
                    <a:pt x="2387" y="2928"/>
                  </a:cubicBezTo>
                  <a:cubicBezTo>
                    <a:pt x="2855" y="2928"/>
                    <a:pt x="3211" y="2537"/>
                    <a:pt x="3092" y="2106"/>
                  </a:cubicBezTo>
                  <a:cubicBezTo>
                    <a:pt x="2908" y="1521"/>
                    <a:pt x="2206" y="1120"/>
                    <a:pt x="1739" y="703"/>
                  </a:cubicBezTo>
                  <a:cubicBezTo>
                    <a:pt x="1538" y="502"/>
                    <a:pt x="1287" y="218"/>
                    <a:pt x="102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8" name="Google Shape;508;p9"/>
            <p:cNvSpPr/>
            <p:nvPr/>
          </p:nvSpPr>
          <p:spPr>
            <a:xfrm>
              <a:off x="500174" y="126903"/>
              <a:ext cx="97072" cy="109946"/>
            </a:xfrm>
            <a:custGeom>
              <a:rect b="b" l="l" r="r" t="t"/>
              <a:pathLst>
                <a:path extrusionOk="0" h="3401" w="3003">
                  <a:moveTo>
                    <a:pt x="352" y="0"/>
                  </a:moveTo>
                  <a:cubicBezTo>
                    <a:pt x="165" y="0"/>
                    <a:pt x="1" y="189"/>
                    <a:pt x="53" y="347"/>
                  </a:cubicBezTo>
                  <a:cubicBezTo>
                    <a:pt x="220" y="898"/>
                    <a:pt x="504" y="1400"/>
                    <a:pt x="822" y="1901"/>
                  </a:cubicBezTo>
                  <a:cubicBezTo>
                    <a:pt x="1139" y="2402"/>
                    <a:pt x="1390" y="2987"/>
                    <a:pt x="1908" y="3304"/>
                  </a:cubicBezTo>
                  <a:cubicBezTo>
                    <a:pt x="2017" y="3371"/>
                    <a:pt x="2129" y="3400"/>
                    <a:pt x="2238" y="3400"/>
                  </a:cubicBezTo>
                  <a:cubicBezTo>
                    <a:pt x="2647" y="3400"/>
                    <a:pt x="3003" y="2989"/>
                    <a:pt x="2910" y="2619"/>
                  </a:cubicBezTo>
                  <a:cubicBezTo>
                    <a:pt x="2760" y="2068"/>
                    <a:pt x="2192" y="1634"/>
                    <a:pt x="1808" y="1216"/>
                  </a:cubicBezTo>
                  <a:cubicBezTo>
                    <a:pt x="1407" y="798"/>
                    <a:pt x="1006" y="380"/>
                    <a:pt x="504" y="46"/>
                  </a:cubicBezTo>
                  <a:cubicBezTo>
                    <a:pt x="455" y="14"/>
                    <a:pt x="402" y="0"/>
                    <a:pt x="352"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p9"/>
            <p:cNvSpPr/>
            <p:nvPr/>
          </p:nvSpPr>
          <p:spPr>
            <a:xfrm>
              <a:off x="357685" y="224402"/>
              <a:ext cx="104701" cy="110075"/>
            </a:xfrm>
            <a:custGeom>
              <a:rect b="b" l="l" r="r" t="t"/>
              <a:pathLst>
                <a:path extrusionOk="0" h="3405" w="3239">
                  <a:moveTo>
                    <a:pt x="531" y="0"/>
                  </a:moveTo>
                  <a:cubicBezTo>
                    <a:pt x="423" y="0"/>
                    <a:pt x="316" y="42"/>
                    <a:pt x="284" y="138"/>
                  </a:cubicBezTo>
                  <a:cubicBezTo>
                    <a:pt x="0" y="689"/>
                    <a:pt x="284" y="1291"/>
                    <a:pt x="551" y="1792"/>
                  </a:cubicBezTo>
                  <a:cubicBezTo>
                    <a:pt x="819" y="2310"/>
                    <a:pt x="1303" y="3079"/>
                    <a:pt x="1905" y="3329"/>
                  </a:cubicBezTo>
                  <a:cubicBezTo>
                    <a:pt x="2026" y="3381"/>
                    <a:pt x="2149" y="3404"/>
                    <a:pt x="2268" y="3404"/>
                  </a:cubicBezTo>
                  <a:cubicBezTo>
                    <a:pt x="2803" y="3404"/>
                    <a:pt x="3239" y="2924"/>
                    <a:pt x="2924" y="2377"/>
                  </a:cubicBezTo>
                  <a:cubicBezTo>
                    <a:pt x="2657" y="1892"/>
                    <a:pt x="2105" y="1558"/>
                    <a:pt x="1738" y="1141"/>
                  </a:cubicBezTo>
                  <a:cubicBezTo>
                    <a:pt x="1420" y="773"/>
                    <a:pt x="1153" y="272"/>
                    <a:pt x="702" y="38"/>
                  </a:cubicBezTo>
                  <a:cubicBezTo>
                    <a:pt x="654" y="14"/>
                    <a:pt x="592" y="0"/>
                    <a:pt x="531"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9"/>
            <p:cNvSpPr/>
            <p:nvPr/>
          </p:nvSpPr>
          <p:spPr>
            <a:xfrm>
              <a:off x="211027" y="486578"/>
              <a:ext cx="83431" cy="113696"/>
            </a:xfrm>
            <a:custGeom>
              <a:rect b="b" l="l" r="r" t="t"/>
              <a:pathLst>
                <a:path extrusionOk="0" h="3517" w="2581">
                  <a:moveTo>
                    <a:pt x="352" y="0"/>
                  </a:moveTo>
                  <a:cubicBezTo>
                    <a:pt x="182" y="0"/>
                    <a:pt x="1" y="94"/>
                    <a:pt x="26" y="282"/>
                  </a:cubicBezTo>
                  <a:cubicBezTo>
                    <a:pt x="76" y="716"/>
                    <a:pt x="310" y="1134"/>
                    <a:pt x="444" y="1552"/>
                  </a:cubicBezTo>
                  <a:cubicBezTo>
                    <a:pt x="611" y="2036"/>
                    <a:pt x="728" y="2521"/>
                    <a:pt x="895" y="2972"/>
                  </a:cubicBezTo>
                  <a:cubicBezTo>
                    <a:pt x="1017" y="3351"/>
                    <a:pt x="1333" y="3516"/>
                    <a:pt x="1650" y="3516"/>
                  </a:cubicBezTo>
                  <a:cubicBezTo>
                    <a:pt x="2115" y="3516"/>
                    <a:pt x="2581" y="3161"/>
                    <a:pt x="2432" y="2604"/>
                  </a:cubicBezTo>
                  <a:cubicBezTo>
                    <a:pt x="2281" y="2053"/>
                    <a:pt x="1997" y="1552"/>
                    <a:pt x="1663" y="1101"/>
                  </a:cubicBezTo>
                  <a:cubicBezTo>
                    <a:pt x="1346" y="700"/>
                    <a:pt x="995" y="232"/>
                    <a:pt x="510" y="31"/>
                  </a:cubicBezTo>
                  <a:cubicBezTo>
                    <a:pt x="464" y="10"/>
                    <a:pt x="409" y="0"/>
                    <a:pt x="352"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9"/>
            <p:cNvSpPr/>
            <p:nvPr/>
          </p:nvSpPr>
          <p:spPr>
            <a:xfrm>
              <a:off x="192925" y="264585"/>
              <a:ext cx="105767" cy="118189"/>
            </a:xfrm>
            <a:custGeom>
              <a:rect b="b" l="l" r="r" t="t"/>
              <a:pathLst>
                <a:path extrusionOk="0" h="3656" w="3272">
                  <a:moveTo>
                    <a:pt x="303" y="1"/>
                  </a:moveTo>
                  <a:cubicBezTo>
                    <a:pt x="117" y="1"/>
                    <a:pt x="1" y="235"/>
                    <a:pt x="68" y="382"/>
                  </a:cubicBezTo>
                  <a:cubicBezTo>
                    <a:pt x="486" y="1251"/>
                    <a:pt x="870" y="2170"/>
                    <a:pt x="1237" y="3089"/>
                  </a:cubicBezTo>
                  <a:cubicBezTo>
                    <a:pt x="1411" y="3490"/>
                    <a:pt x="1750" y="3655"/>
                    <a:pt x="2084" y="3655"/>
                  </a:cubicBezTo>
                  <a:cubicBezTo>
                    <a:pt x="2684" y="3655"/>
                    <a:pt x="3272" y="3125"/>
                    <a:pt x="2875" y="2471"/>
                  </a:cubicBezTo>
                  <a:cubicBezTo>
                    <a:pt x="2257" y="1468"/>
                    <a:pt x="1471" y="716"/>
                    <a:pt x="452" y="48"/>
                  </a:cubicBezTo>
                  <a:cubicBezTo>
                    <a:pt x="399" y="15"/>
                    <a:pt x="349" y="1"/>
                    <a:pt x="30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9"/>
            <p:cNvSpPr/>
            <p:nvPr/>
          </p:nvSpPr>
          <p:spPr>
            <a:xfrm>
              <a:off x="438465" y="472775"/>
              <a:ext cx="113590" cy="124881"/>
            </a:xfrm>
            <a:custGeom>
              <a:rect b="b" l="l" r="r" t="t"/>
              <a:pathLst>
                <a:path extrusionOk="0" h="3863" w="3514">
                  <a:moveTo>
                    <a:pt x="457" y="1"/>
                  </a:moveTo>
                  <a:cubicBezTo>
                    <a:pt x="234" y="1"/>
                    <a:pt x="1" y="144"/>
                    <a:pt x="24" y="375"/>
                  </a:cubicBezTo>
                  <a:cubicBezTo>
                    <a:pt x="174" y="1544"/>
                    <a:pt x="910" y="2714"/>
                    <a:pt x="1745" y="3600"/>
                  </a:cubicBezTo>
                  <a:cubicBezTo>
                    <a:pt x="1915" y="3785"/>
                    <a:pt x="2113" y="3862"/>
                    <a:pt x="2306" y="3862"/>
                  </a:cubicBezTo>
                  <a:cubicBezTo>
                    <a:pt x="2932" y="3862"/>
                    <a:pt x="3514" y="3054"/>
                    <a:pt x="2965" y="2480"/>
                  </a:cubicBezTo>
                  <a:cubicBezTo>
                    <a:pt x="2213" y="1712"/>
                    <a:pt x="1511" y="859"/>
                    <a:pt x="726" y="91"/>
                  </a:cubicBezTo>
                  <a:cubicBezTo>
                    <a:pt x="654" y="29"/>
                    <a:pt x="556" y="1"/>
                    <a:pt x="45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9"/>
            <p:cNvSpPr/>
            <p:nvPr/>
          </p:nvSpPr>
          <p:spPr>
            <a:xfrm>
              <a:off x="663189" y="411061"/>
              <a:ext cx="131466" cy="115442"/>
            </a:xfrm>
            <a:custGeom>
              <a:rect b="b" l="l" r="r" t="t"/>
              <a:pathLst>
                <a:path extrusionOk="0" h="3571" w="4067">
                  <a:moveTo>
                    <a:pt x="427" y="0"/>
                  </a:moveTo>
                  <a:cubicBezTo>
                    <a:pt x="177" y="0"/>
                    <a:pt x="1" y="262"/>
                    <a:pt x="123" y="479"/>
                  </a:cubicBezTo>
                  <a:cubicBezTo>
                    <a:pt x="457" y="1148"/>
                    <a:pt x="942" y="1716"/>
                    <a:pt x="1460" y="2267"/>
                  </a:cubicBezTo>
                  <a:cubicBezTo>
                    <a:pt x="1944" y="2785"/>
                    <a:pt x="2496" y="3554"/>
                    <a:pt x="3314" y="3570"/>
                  </a:cubicBezTo>
                  <a:cubicBezTo>
                    <a:pt x="3816" y="3570"/>
                    <a:pt x="4066" y="3136"/>
                    <a:pt x="4000" y="2718"/>
                  </a:cubicBezTo>
                  <a:cubicBezTo>
                    <a:pt x="3899" y="2067"/>
                    <a:pt x="2947" y="1615"/>
                    <a:pt x="2412" y="1231"/>
                  </a:cubicBezTo>
                  <a:cubicBezTo>
                    <a:pt x="1827" y="813"/>
                    <a:pt x="1243" y="379"/>
                    <a:pt x="608" y="45"/>
                  </a:cubicBezTo>
                  <a:cubicBezTo>
                    <a:pt x="545" y="14"/>
                    <a:pt x="484" y="0"/>
                    <a:pt x="42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9"/>
            <p:cNvSpPr/>
            <p:nvPr/>
          </p:nvSpPr>
          <p:spPr>
            <a:xfrm>
              <a:off x="702916" y="672171"/>
              <a:ext cx="134698" cy="131702"/>
            </a:xfrm>
            <a:custGeom>
              <a:rect b="b" l="l" r="r" t="t"/>
              <a:pathLst>
                <a:path extrusionOk="0" h="4074" w="4167">
                  <a:moveTo>
                    <a:pt x="481" y="1"/>
                  </a:moveTo>
                  <a:cubicBezTo>
                    <a:pt x="244" y="1"/>
                    <a:pt x="1" y="181"/>
                    <a:pt x="97" y="422"/>
                  </a:cubicBezTo>
                  <a:cubicBezTo>
                    <a:pt x="665" y="1676"/>
                    <a:pt x="1467" y="2795"/>
                    <a:pt x="2420" y="3831"/>
                  </a:cubicBezTo>
                  <a:cubicBezTo>
                    <a:pt x="2579" y="4002"/>
                    <a:pt x="2768" y="4074"/>
                    <a:pt x="2956" y="4074"/>
                  </a:cubicBezTo>
                  <a:cubicBezTo>
                    <a:pt x="3573" y="4074"/>
                    <a:pt x="4166" y="3296"/>
                    <a:pt x="3589" y="2745"/>
                  </a:cubicBezTo>
                  <a:cubicBezTo>
                    <a:pt x="2637" y="1876"/>
                    <a:pt x="1718" y="957"/>
                    <a:pt x="732" y="88"/>
                  </a:cubicBezTo>
                  <a:cubicBezTo>
                    <a:pt x="662" y="28"/>
                    <a:pt x="572" y="1"/>
                    <a:pt x="481"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9"/>
            <p:cNvSpPr/>
            <p:nvPr/>
          </p:nvSpPr>
          <p:spPr>
            <a:xfrm>
              <a:off x="954437" y="449919"/>
              <a:ext cx="131143" cy="120905"/>
            </a:xfrm>
            <a:custGeom>
              <a:rect b="b" l="l" r="r" t="t"/>
              <a:pathLst>
                <a:path extrusionOk="0" h="3740" w="4057">
                  <a:moveTo>
                    <a:pt x="605" y="1"/>
                  </a:moveTo>
                  <a:cubicBezTo>
                    <a:pt x="306" y="1"/>
                    <a:pt x="1" y="262"/>
                    <a:pt x="119" y="564"/>
                  </a:cubicBezTo>
                  <a:cubicBezTo>
                    <a:pt x="570" y="1600"/>
                    <a:pt x="1406" y="2586"/>
                    <a:pt x="2157" y="3454"/>
                  </a:cubicBezTo>
                  <a:cubicBezTo>
                    <a:pt x="2331" y="3656"/>
                    <a:pt x="2541" y="3740"/>
                    <a:pt x="2751" y="3740"/>
                  </a:cubicBezTo>
                  <a:cubicBezTo>
                    <a:pt x="3411" y="3740"/>
                    <a:pt x="4057" y="2906"/>
                    <a:pt x="3461" y="2285"/>
                  </a:cubicBezTo>
                  <a:cubicBezTo>
                    <a:pt x="3043" y="1867"/>
                    <a:pt x="2592" y="1500"/>
                    <a:pt x="2157" y="1099"/>
                  </a:cubicBezTo>
                  <a:cubicBezTo>
                    <a:pt x="1740" y="731"/>
                    <a:pt x="1322" y="330"/>
                    <a:pt x="838" y="63"/>
                  </a:cubicBezTo>
                  <a:cubicBezTo>
                    <a:pt x="766" y="20"/>
                    <a:pt x="686" y="1"/>
                    <a:pt x="605"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9"/>
            <p:cNvSpPr/>
            <p:nvPr/>
          </p:nvSpPr>
          <p:spPr>
            <a:xfrm>
              <a:off x="1001211" y="275965"/>
              <a:ext cx="129850" cy="119579"/>
            </a:xfrm>
            <a:custGeom>
              <a:rect b="b" l="l" r="r" t="t"/>
              <a:pathLst>
                <a:path extrusionOk="0" h="3699" w="4017">
                  <a:moveTo>
                    <a:pt x="378" y="0"/>
                  </a:moveTo>
                  <a:cubicBezTo>
                    <a:pt x="169" y="0"/>
                    <a:pt x="1" y="178"/>
                    <a:pt x="59" y="381"/>
                  </a:cubicBezTo>
                  <a:cubicBezTo>
                    <a:pt x="226" y="899"/>
                    <a:pt x="627" y="1367"/>
                    <a:pt x="961" y="1784"/>
                  </a:cubicBezTo>
                  <a:cubicBezTo>
                    <a:pt x="1312" y="2252"/>
                    <a:pt x="1646" y="2770"/>
                    <a:pt x="1964" y="3288"/>
                  </a:cubicBezTo>
                  <a:cubicBezTo>
                    <a:pt x="2145" y="3580"/>
                    <a:pt x="2411" y="3699"/>
                    <a:pt x="2678" y="3699"/>
                  </a:cubicBezTo>
                  <a:cubicBezTo>
                    <a:pt x="3345" y="3699"/>
                    <a:pt x="4016" y="2954"/>
                    <a:pt x="3384" y="2286"/>
                  </a:cubicBezTo>
                  <a:cubicBezTo>
                    <a:pt x="2632" y="1467"/>
                    <a:pt x="1646" y="314"/>
                    <a:pt x="477" y="13"/>
                  </a:cubicBezTo>
                  <a:cubicBezTo>
                    <a:pt x="443" y="4"/>
                    <a:pt x="410" y="0"/>
                    <a:pt x="37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9"/>
            <p:cNvSpPr/>
            <p:nvPr/>
          </p:nvSpPr>
          <p:spPr>
            <a:xfrm>
              <a:off x="1200721" y="182053"/>
              <a:ext cx="146691" cy="114763"/>
            </a:xfrm>
            <a:custGeom>
              <a:rect b="b" l="l" r="r" t="t"/>
              <a:pathLst>
                <a:path extrusionOk="0" h="3550" w="4538">
                  <a:moveTo>
                    <a:pt x="557" y="0"/>
                  </a:moveTo>
                  <a:cubicBezTo>
                    <a:pt x="291" y="0"/>
                    <a:pt x="0" y="230"/>
                    <a:pt x="119" y="512"/>
                  </a:cubicBezTo>
                  <a:cubicBezTo>
                    <a:pt x="370" y="1131"/>
                    <a:pt x="971" y="1615"/>
                    <a:pt x="1456" y="2100"/>
                  </a:cubicBezTo>
                  <a:cubicBezTo>
                    <a:pt x="1991" y="2618"/>
                    <a:pt x="2542" y="3269"/>
                    <a:pt x="3294" y="3503"/>
                  </a:cubicBezTo>
                  <a:cubicBezTo>
                    <a:pt x="3389" y="3535"/>
                    <a:pt x="3481" y="3550"/>
                    <a:pt x="3568" y="3550"/>
                  </a:cubicBezTo>
                  <a:cubicBezTo>
                    <a:pt x="4167" y="3550"/>
                    <a:pt x="4538" y="2861"/>
                    <a:pt x="4246" y="2350"/>
                  </a:cubicBezTo>
                  <a:cubicBezTo>
                    <a:pt x="3912" y="1765"/>
                    <a:pt x="3110" y="1364"/>
                    <a:pt x="2508" y="997"/>
                  </a:cubicBezTo>
                  <a:cubicBezTo>
                    <a:pt x="1957" y="629"/>
                    <a:pt x="1322" y="128"/>
                    <a:pt x="654" y="11"/>
                  </a:cubicBezTo>
                  <a:cubicBezTo>
                    <a:pt x="623" y="4"/>
                    <a:pt x="590" y="0"/>
                    <a:pt x="55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p9"/>
            <p:cNvSpPr/>
            <p:nvPr/>
          </p:nvSpPr>
          <p:spPr>
            <a:xfrm>
              <a:off x="1389661" y="81062"/>
              <a:ext cx="144169" cy="116993"/>
            </a:xfrm>
            <a:custGeom>
              <a:rect b="b" l="l" r="r" t="t"/>
              <a:pathLst>
                <a:path extrusionOk="0" h="3619" w="4460">
                  <a:moveTo>
                    <a:pt x="524" y="0"/>
                  </a:moveTo>
                  <a:cubicBezTo>
                    <a:pt x="244" y="0"/>
                    <a:pt x="1" y="241"/>
                    <a:pt x="105" y="495"/>
                  </a:cubicBezTo>
                  <a:cubicBezTo>
                    <a:pt x="289" y="1063"/>
                    <a:pt x="740" y="1514"/>
                    <a:pt x="1141" y="1982"/>
                  </a:cubicBezTo>
                  <a:cubicBezTo>
                    <a:pt x="1576" y="2467"/>
                    <a:pt x="2027" y="3001"/>
                    <a:pt x="2562" y="3402"/>
                  </a:cubicBezTo>
                  <a:cubicBezTo>
                    <a:pt x="2770" y="3554"/>
                    <a:pt x="2990" y="3619"/>
                    <a:pt x="3197" y="3619"/>
                  </a:cubicBezTo>
                  <a:cubicBezTo>
                    <a:pt x="3904" y="3619"/>
                    <a:pt x="4459" y="2862"/>
                    <a:pt x="3865" y="2216"/>
                  </a:cubicBezTo>
                  <a:cubicBezTo>
                    <a:pt x="3414" y="1732"/>
                    <a:pt x="2812" y="1331"/>
                    <a:pt x="2278" y="963"/>
                  </a:cubicBezTo>
                  <a:cubicBezTo>
                    <a:pt x="1776" y="595"/>
                    <a:pt x="1242" y="194"/>
                    <a:pt x="623" y="11"/>
                  </a:cubicBezTo>
                  <a:cubicBezTo>
                    <a:pt x="590" y="4"/>
                    <a:pt x="557" y="0"/>
                    <a:pt x="52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9" name="Google Shape;519;p9"/>
            <p:cNvSpPr/>
            <p:nvPr/>
          </p:nvSpPr>
          <p:spPr>
            <a:xfrm>
              <a:off x="1129832" y="28110"/>
              <a:ext cx="114237" cy="92877"/>
            </a:xfrm>
            <a:custGeom>
              <a:rect b="b" l="l" r="r" t="t"/>
              <a:pathLst>
                <a:path extrusionOk="0" h="2873" w="3534">
                  <a:moveTo>
                    <a:pt x="589" y="0"/>
                  </a:moveTo>
                  <a:cubicBezTo>
                    <a:pt x="269" y="0"/>
                    <a:pt x="1" y="233"/>
                    <a:pt x="90" y="546"/>
                  </a:cubicBezTo>
                  <a:cubicBezTo>
                    <a:pt x="240" y="1030"/>
                    <a:pt x="658" y="1431"/>
                    <a:pt x="1042" y="1782"/>
                  </a:cubicBezTo>
                  <a:cubicBezTo>
                    <a:pt x="1460" y="2183"/>
                    <a:pt x="1811" y="2668"/>
                    <a:pt x="2396" y="2835"/>
                  </a:cubicBezTo>
                  <a:cubicBezTo>
                    <a:pt x="2479" y="2861"/>
                    <a:pt x="2559" y="2873"/>
                    <a:pt x="2635" y="2873"/>
                  </a:cubicBezTo>
                  <a:cubicBezTo>
                    <a:pt x="3198" y="2873"/>
                    <a:pt x="3534" y="2220"/>
                    <a:pt x="3298" y="1749"/>
                  </a:cubicBezTo>
                  <a:cubicBezTo>
                    <a:pt x="3064" y="1298"/>
                    <a:pt x="2463" y="997"/>
                    <a:pt x="2045" y="696"/>
                  </a:cubicBezTo>
                  <a:cubicBezTo>
                    <a:pt x="1644" y="429"/>
                    <a:pt x="1209" y="95"/>
                    <a:pt x="708" y="11"/>
                  </a:cubicBezTo>
                  <a:cubicBezTo>
                    <a:pt x="668" y="4"/>
                    <a:pt x="628" y="0"/>
                    <a:pt x="58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0" name="Google Shape;520;p9"/>
            <p:cNvSpPr/>
            <p:nvPr/>
          </p:nvSpPr>
          <p:spPr>
            <a:xfrm>
              <a:off x="475057" y="692472"/>
              <a:ext cx="119764" cy="129213"/>
            </a:xfrm>
            <a:custGeom>
              <a:rect b="b" l="l" r="r" t="t"/>
              <a:pathLst>
                <a:path extrusionOk="0" h="3997" w="3705">
                  <a:moveTo>
                    <a:pt x="517" y="1"/>
                  </a:moveTo>
                  <a:cubicBezTo>
                    <a:pt x="221" y="1"/>
                    <a:pt x="0" y="232"/>
                    <a:pt x="45" y="530"/>
                  </a:cubicBezTo>
                  <a:cubicBezTo>
                    <a:pt x="195" y="1181"/>
                    <a:pt x="780" y="1749"/>
                    <a:pt x="1098" y="2334"/>
                  </a:cubicBezTo>
                  <a:cubicBezTo>
                    <a:pt x="1432" y="2919"/>
                    <a:pt x="1632" y="3788"/>
                    <a:pt x="2384" y="3972"/>
                  </a:cubicBezTo>
                  <a:cubicBezTo>
                    <a:pt x="2449" y="3989"/>
                    <a:pt x="2513" y="3997"/>
                    <a:pt x="2577" y="3997"/>
                  </a:cubicBezTo>
                  <a:cubicBezTo>
                    <a:pt x="2825" y="3997"/>
                    <a:pt x="3053" y="3874"/>
                    <a:pt x="3186" y="3687"/>
                  </a:cubicBezTo>
                  <a:cubicBezTo>
                    <a:pt x="3704" y="3019"/>
                    <a:pt x="3002" y="2033"/>
                    <a:pt x="2535" y="1465"/>
                  </a:cubicBezTo>
                  <a:cubicBezTo>
                    <a:pt x="2083" y="914"/>
                    <a:pt x="1432" y="129"/>
                    <a:pt x="630" y="12"/>
                  </a:cubicBezTo>
                  <a:cubicBezTo>
                    <a:pt x="591" y="4"/>
                    <a:pt x="554" y="1"/>
                    <a:pt x="51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1" name="Google Shape;521;p9"/>
            <p:cNvSpPr/>
            <p:nvPr/>
          </p:nvSpPr>
          <p:spPr>
            <a:xfrm>
              <a:off x="937693" y="688367"/>
              <a:ext cx="161981" cy="116541"/>
            </a:xfrm>
            <a:custGeom>
              <a:rect b="b" l="l" r="r" t="t"/>
              <a:pathLst>
                <a:path extrusionOk="0" h="3605" w="5011">
                  <a:moveTo>
                    <a:pt x="677" y="0"/>
                  </a:moveTo>
                  <a:cubicBezTo>
                    <a:pt x="308" y="0"/>
                    <a:pt x="1" y="328"/>
                    <a:pt x="219" y="657"/>
                  </a:cubicBezTo>
                  <a:cubicBezTo>
                    <a:pt x="570" y="1191"/>
                    <a:pt x="1071" y="1592"/>
                    <a:pt x="1573" y="2027"/>
                  </a:cubicBezTo>
                  <a:cubicBezTo>
                    <a:pt x="2074" y="2478"/>
                    <a:pt x="2575" y="2979"/>
                    <a:pt x="3110" y="3397"/>
                  </a:cubicBezTo>
                  <a:cubicBezTo>
                    <a:pt x="3314" y="3542"/>
                    <a:pt x="3530" y="3604"/>
                    <a:pt x="3734" y="3604"/>
                  </a:cubicBezTo>
                  <a:cubicBezTo>
                    <a:pt x="4447" y="3604"/>
                    <a:pt x="5011" y="2843"/>
                    <a:pt x="4413" y="2194"/>
                  </a:cubicBezTo>
                  <a:cubicBezTo>
                    <a:pt x="3929" y="1693"/>
                    <a:pt x="3277" y="1258"/>
                    <a:pt x="2675" y="890"/>
                  </a:cubicBezTo>
                  <a:cubicBezTo>
                    <a:pt x="2091" y="506"/>
                    <a:pt x="1489" y="139"/>
                    <a:pt x="754" y="5"/>
                  </a:cubicBezTo>
                  <a:cubicBezTo>
                    <a:pt x="728" y="2"/>
                    <a:pt x="702" y="0"/>
                    <a:pt x="6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9"/>
            <p:cNvSpPr/>
            <p:nvPr/>
          </p:nvSpPr>
          <p:spPr>
            <a:xfrm>
              <a:off x="1211906" y="478206"/>
              <a:ext cx="154546" cy="108847"/>
            </a:xfrm>
            <a:custGeom>
              <a:rect b="b" l="l" r="r" t="t"/>
              <a:pathLst>
                <a:path extrusionOk="0" h="3367" w="4781">
                  <a:moveTo>
                    <a:pt x="672" y="1"/>
                  </a:moveTo>
                  <a:cubicBezTo>
                    <a:pt x="265" y="1"/>
                    <a:pt x="1" y="443"/>
                    <a:pt x="308" y="792"/>
                  </a:cubicBezTo>
                  <a:cubicBezTo>
                    <a:pt x="726" y="1243"/>
                    <a:pt x="1210" y="1644"/>
                    <a:pt x="1645" y="2061"/>
                  </a:cubicBezTo>
                  <a:cubicBezTo>
                    <a:pt x="2062" y="2479"/>
                    <a:pt x="2563" y="2947"/>
                    <a:pt x="3098" y="3248"/>
                  </a:cubicBezTo>
                  <a:cubicBezTo>
                    <a:pt x="3243" y="3330"/>
                    <a:pt x="3390" y="3366"/>
                    <a:pt x="3532" y="3366"/>
                  </a:cubicBezTo>
                  <a:cubicBezTo>
                    <a:pt x="4225" y="3366"/>
                    <a:pt x="4781" y="2502"/>
                    <a:pt x="4184" y="1961"/>
                  </a:cubicBezTo>
                  <a:cubicBezTo>
                    <a:pt x="3716" y="1560"/>
                    <a:pt x="3132" y="1226"/>
                    <a:pt x="2597" y="959"/>
                  </a:cubicBezTo>
                  <a:cubicBezTo>
                    <a:pt x="2029" y="658"/>
                    <a:pt x="1511" y="324"/>
                    <a:pt x="926" y="56"/>
                  </a:cubicBezTo>
                  <a:cubicBezTo>
                    <a:pt x="838" y="18"/>
                    <a:pt x="752" y="1"/>
                    <a:pt x="67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9"/>
            <p:cNvSpPr/>
            <p:nvPr/>
          </p:nvSpPr>
          <p:spPr>
            <a:xfrm>
              <a:off x="1205764" y="691341"/>
              <a:ext cx="145721" cy="120420"/>
            </a:xfrm>
            <a:custGeom>
              <a:rect b="b" l="l" r="r" t="t"/>
              <a:pathLst>
                <a:path extrusionOk="0" h="3725" w="4508">
                  <a:moveTo>
                    <a:pt x="476" y="0"/>
                  </a:moveTo>
                  <a:cubicBezTo>
                    <a:pt x="169" y="0"/>
                    <a:pt x="0" y="372"/>
                    <a:pt x="130" y="631"/>
                  </a:cubicBezTo>
                  <a:cubicBezTo>
                    <a:pt x="464" y="1333"/>
                    <a:pt x="1200" y="1968"/>
                    <a:pt x="1784" y="2503"/>
                  </a:cubicBezTo>
                  <a:cubicBezTo>
                    <a:pt x="2252" y="2941"/>
                    <a:pt x="2822" y="3724"/>
                    <a:pt x="3549" y="3724"/>
                  </a:cubicBezTo>
                  <a:cubicBezTo>
                    <a:pt x="3654" y="3724"/>
                    <a:pt x="3762" y="3708"/>
                    <a:pt x="3873" y="3672"/>
                  </a:cubicBezTo>
                  <a:cubicBezTo>
                    <a:pt x="4073" y="3622"/>
                    <a:pt x="4307" y="3455"/>
                    <a:pt x="4341" y="3238"/>
                  </a:cubicBezTo>
                  <a:cubicBezTo>
                    <a:pt x="4508" y="2319"/>
                    <a:pt x="3505" y="1918"/>
                    <a:pt x="2820" y="1400"/>
                  </a:cubicBezTo>
                  <a:cubicBezTo>
                    <a:pt x="2152" y="915"/>
                    <a:pt x="1450" y="314"/>
                    <a:pt x="631" y="30"/>
                  </a:cubicBezTo>
                  <a:cubicBezTo>
                    <a:pt x="577" y="9"/>
                    <a:pt x="525" y="0"/>
                    <a:pt x="47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4" name="Google Shape;524;p9"/>
          <p:cNvSpPr txBox="1"/>
          <p:nvPr>
            <p:ph type="title"/>
          </p:nvPr>
        </p:nvSpPr>
        <p:spPr>
          <a:xfrm>
            <a:off x="473700" y="1233175"/>
            <a:ext cx="36888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525" name="Google Shape;525;p9"/>
          <p:cNvSpPr txBox="1"/>
          <p:nvPr>
            <p:ph idx="1" type="subTitle"/>
          </p:nvPr>
        </p:nvSpPr>
        <p:spPr>
          <a:xfrm>
            <a:off x="838200" y="2803075"/>
            <a:ext cx="2819400" cy="1616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sp>
        <p:nvSpPr>
          <p:cNvPr id="526" name="Google Shape;526;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7" name="Shape 527"/>
        <p:cNvGrpSpPr/>
        <p:nvPr/>
      </p:nvGrpSpPr>
      <p:grpSpPr>
        <a:xfrm>
          <a:off x="0" y="0"/>
          <a:ext cx="0" cy="0"/>
          <a:chOff x="0" y="0"/>
          <a:chExt cx="0" cy="0"/>
        </a:xfrm>
      </p:grpSpPr>
      <p:sp>
        <p:nvSpPr>
          <p:cNvPr id="528" name="Google Shape;528;p10"/>
          <p:cNvSpPr txBox="1"/>
          <p:nvPr>
            <p:ph type="title"/>
          </p:nvPr>
        </p:nvSpPr>
        <p:spPr>
          <a:xfrm>
            <a:off x="5924550" y="3371850"/>
            <a:ext cx="2152800" cy="1371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3"/>
              </a:buClr>
              <a:buSzPts val="1800"/>
              <a:buNone/>
              <a:defRPr sz="1800">
                <a:solidFill>
                  <a:schemeClr val="accent3"/>
                </a:solidFill>
              </a:defRPr>
            </a:lvl1pPr>
            <a:lvl2pPr lvl="1" rtl="0" algn="r">
              <a:spcBef>
                <a:spcPts val="0"/>
              </a:spcBef>
              <a:spcAft>
                <a:spcPts val="0"/>
              </a:spcAft>
              <a:buClr>
                <a:schemeClr val="accent3"/>
              </a:buClr>
              <a:buSzPts val="3500"/>
              <a:buNone/>
              <a:defRPr>
                <a:solidFill>
                  <a:schemeClr val="accent3"/>
                </a:solidFill>
              </a:defRPr>
            </a:lvl2pPr>
            <a:lvl3pPr lvl="2" rtl="0" algn="r">
              <a:spcBef>
                <a:spcPts val="0"/>
              </a:spcBef>
              <a:spcAft>
                <a:spcPts val="0"/>
              </a:spcAft>
              <a:buClr>
                <a:schemeClr val="accent3"/>
              </a:buClr>
              <a:buSzPts val="3500"/>
              <a:buNone/>
              <a:defRPr>
                <a:solidFill>
                  <a:schemeClr val="accent3"/>
                </a:solidFill>
              </a:defRPr>
            </a:lvl3pPr>
            <a:lvl4pPr lvl="3" rtl="0" algn="r">
              <a:spcBef>
                <a:spcPts val="0"/>
              </a:spcBef>
              <a:spcAft>
                <a:spcPts val="0"/>
              </a:spcAft>
              <a:buClr>
                <a:schemeClr val="accent3"/>
              </a:buClr>
              <a:buSzPts val="3500"/>
              <a:buNone/>
              <a:defRPr>
                <a:solidFill>
                  <a:schemeClr val="accent3"/>
                </a:solidFill>
              </a:defRPr>
            </a:lvl4pPr>
            <a:lvl5pPr lvl="4" rtl="0" algn="r">
              <a:spcBef>
                <a:spcPts val="0"/>
              </a:spcBef>
              <a:spcAft>
                <a:spcPts val="0"/>
              </a:spcAft>
              <a:buClr>
                <a:schemeClr val="accent3"/>
              </a:buClr>
              <a:buSzPts val="3500"/>
              <a:buNone/>
              <a:defRPr>
                <a:solidFill>
                  <a:schemeClr val="accent3"/>
                </a:solidFill>
              </a:defRPr>
            </a:lvl5pPr>
            <a:lvl6pPr lvl="5" rtl="0" algn="r">
              <a:spcBef>
                <a:spcPts val="0"/>
              </a:spcBef>
              <a:spcAft>
                <a:spcPts val="0"/>
              </a:spcAft>
              <a:buClr>
                <a:schemeClr val="accent3"/>
              </a:buClr>
              <a:buSzPts val="3500"/>
              <a:buNone/>
              <a:defRPr>
                <a:solidFill>
                  <a:schemeClr val="accent3"/>
                </a:solidFill>
              </a:defRPr>
            </a:lvl6pPr>
            <a:lvl7pPr lvl="6" rtl="0" algn="r">
              <a:spcBef>
                <a:spcPts val="0"/>
              </a:spcBef>
              <a:spcAft>
                <a:spcPts val="0"/>
              </a:spcAft>
              <a:buClr>
                <a:schemeClr val="accent3"/>
              </a:buClr>
              <a:buSzPts val="3500"/>
              <a:buNone/>
              <a:defRPr>
                <a:solidFill>
                  <a:schemeClr val="accent3"/>
                </a:solidFill>
              </a:defRPr>
            </a:lvl7pPr>
            <a:lvl8pPr lvl="7" rtl="0" algn="r">
              <a:spcBef>
                <a:spcPts val="0"/>
              </a:spcBef>
              <a:spcAft>
                <a:spcPts val="0"/>
              </a:spcAft>
              <a:buClr>
                <a:schemeClr val="accent3"/>
              </a:buClr>
              <a:buSzPts val="3500"/>
              <a:buNone/>
              <a:defRPr>
                <a:solidFill>
                  <a:schemeClr val="accent3"/>
                </a:solidFill>
              </a:defRPr>
            </a:lvl8pPr>
            <a:lvl9pPr lvl="8" rtl="0" algn="r">
              <a:spcBef>
                <a:spcPts val="0"/>
              </a:spcBef>
              <a:spcAft>
                <a:spcPts val="0"/>
              </a:spcAft>
              <a:buClr>
                <a:schemeClr val="accent3"/>
              </a:buClr>
              <a:buSzPts val="3500"/>
              <a:buNone/>
              <a:defRPr>
                <a:solidFill>
                  <a:schemeClr val="accent3"/>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theme" Target="../theme/theme2.xml"/><Relationship Id="rId25" Type="http://schemas.openxmlformats.org/officeDocument/2006/relationships/slideLayout" Target="../slideLayouts/slideLayout25.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accent6"/>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ctr">
              <a:spcBef>
                <a:spcPts val="0"/>
              </a:spcBef>
              <a:spcAft>
                <a:spcPts val="0"/>
              </a:spcAft>
              <a:buClr>
                <a:schemeClr val="accent1"/>
              </a:buClr>
              <a:buSzPts val="3500"/>
              <a:buFont typeface="Montserrat"/>
              <a:buNone/>
              <a:defRPr b="1" sz="3500">
                <a:solidFill>
                  <a:schemeClr val="accent1"/>
                </a:solidFill>
                <a:latin typeface="Montserrat"/>
                <a:ea typeface="Montserrat"/>
                <a:cs typeface="Montserrat"/>
                <a:sym typeface="Montserrat"/>
              </a:defRPr>
            </a:lvl1pPr>
            <a:lvl2pPr lvl="1" algn="ctr">
              <a:spcBef>
                <a:spcPts val="0"/>
              </a:spcBef>
              <a:spcAft>
                <a:spcPts val="0"/>
              </a:spcAft>
              <a:buClr>
                <a:schemeClr val="accent1"/>
              </a:buClr>
              <a:buSzPts val="3500"/>
              <a:buFont typeface="Montserrat"/>
              <a:buNone/>
              <a:defRPr b="1" sz="3500">
                <a:solidFill>
                  <a:schemeClr val="accent1"/>
                </a:solidFill>
                <a:latin typeface="Montserrat"/>
                <a:ea typeface="Montserrat"/>
                <a:cs typeface="Montserrat"/>
                <a:sym typeface="Montserrat"/>
              </a:defRPr>
            </a:lvl2pPr>
            <a:lvl3pPr lvl="2" algn="ctr">
              <a:spcBef>
                <a:spcPts val="0"/>
              </a:spcBef>
              <a:spcAft>
                <a:spcPts val="0"/>
              </a:spcAft>
              <a:buClr>
                <a:schemeClr val="accent1"/>
              </a:buClr>
              <a:buSzPts val="3500"/>
              <a:buFont typeface="Montserrat"/>
              <a:buNone/>
              <a:defRPr b="1" sz="3500">
                <a:solidFill>
                  <a:schemeClr val="accent1"/>
                </a:solidFill>
                <a:latin typeface="Montserrat"/>
                <a:ea typeface="Montserrat"/>
                <a:cs typeface="Montserrat"/>
                <a:sym typeface="Montserrat"/>
              </a:defRPr>
            </a:lvl3pPr>
            <a:lvl4pPr lvl="3" algn="ctr">
              <a:spcBef>
                <a:spcPts val="0"/>
              </a:spcBef>
              <a:spcAft>
                <a:spcPts val="0"/>
              </a:spcAft>
              <a:buClr>
                <a:schemeClr val="accent1"/>
              </a:buClr>
              <a:buSzPts val="3500"/>
              <a:buFont typeface="Montserrat"/>
              <a:buNone/>
              <a:defRPr b="1" sz="3500">
                <a:solidFill>
                  <a:schemeClr val="accent1"/>
                </a:solidFill>
                <a:latin typeface="Montserrat"/>
                <a:ea typeface="Montserrat"/>
                <a:cs typeface="Montserrat"/>
                <a:sym typeface="Montserrat"/>
              </a:defRPr>
            </a:lvl4pPr>
            <a:lvl5pPr lvl="4" algn="ctr">
              <a:spcBef>
                <a:spcPts val="0"/>
              </a:spcBef>
              <a:spcAft>
                <a:spcPts val="0"/>
              </a:spcAft>
              <a:buClr>
                <a:schemeClr val="accent1"/>
              </a:buClr>
              <a:buSzPts val="3500"/>
              <a:buFont typeface="Montserrat"/>
              <a:buNone/>
              <a:defRPr b="1" sz="3500">
                <a:solidFill>
                  <a:schemeClr val="accent1"/>
                </a:solidFill>
                <a:latin typeface="Montserrat"/>
                <a:ea typeface="Montserrat"/>
                <a:cs typeface="Montserrat"/>
                <a:sym typeface="Montserrat"/>
              </a:defRPr>
            </a:lvl5pPr>
            <a:lvl6pPr lvl="5" algn="ctr">
              <a:spcBef>
                <a:spcPts val="0"/>
              </a:spcBef>
              <a:spcAft>
                <a:spcPts val="0"/>
              </a:spcAft>
              <a:buClr>
                <a:schemeClr val="accent1"/>
              </a:buClr>
              <a:buSzPts val="3500"/>
              <a:buFont typeface="Montserrat"/>
              <a:buNone/>
              <a:defRPr b="1" sz="3500">
                <a:solidFill>
                  <a:schemeClr val="accent1"/>
                </a:solidFill>
                <a:latin typeface="Montserrat"/>
                <a:ea typeface="Montserrat"/>
                <a:cs typeface="Montserrat"/>
                <a:sym typeface="Montserrat"/>
              </a:defRPr>
            </a:lvl6pPr>
            <a:lvl7pPr lvl="6" algn="ctr">
              <a:spcBef>
                <a:spcPts val="0"/>
              </a:spcBef>
              <a:spcAft>
                <a:spcPts val="0"/>
              </a:spcAft>
              <a:buClr>
                <a:schemeClr val="accent1"/>
              </a:buClr>
              <a:buSzPts val="3500"/>
              <a:buFont typeface="Montserrat"/>
              <a:buNone/>
              <a:defRPr b="1" sz="3500">
                <a:solidFill>
                  <a:schemeClr val="accent1"/>
                </a:solidFill>
                <a:latin typeface="Montserrat"/>
                <a:ea typeface="Montserrat"/>
                <a:cs typeface="Montserrat"/>
                <a:sym typeface="Montserrat"/>
              </a:defRPr>
            </a:lvl7pPr>
            <a:lvl8pPr lvl="7" algn="ctr">
              <a:spcBef>
                <a:spcPts val="0"/>
              </a:spcBef>
              <a:spcAft>
                <a:spcPts val="0"/>
              </a:spcAft>
              <a:buClr>
                <a:schemeClr val="accent1"/>
              </a:buClr>
              <a:buSzPts val="3500"/>
              <a:buFont typeface="Montserrat"/>
              <a:buNone/>
              <a:defRPr b="1" sz="3500">
                <a:solidFill>
                  <a:schemeClr val="accent1"/>
                </a:solidFill>
                <a:latin typeface="Montserrat"/>
                <a:ea typeface="Montserrat"/>
                <a:cs typeface="Montserrat"/>
                <a:sym typeface="Montserrat"/>
              </a:defRPr>
            </a:lvl8pPr>
            <a:lvl9pPr lvl="8" algn="ctr">
              <a:spcBef>
                <a:spcPts val="0"/>
              </a:spcBef>
              <a:spcAft>
                <a:spcPts val="0"/>
              </a:spcAft>
              <a:buClr>
                <a:schemeClr val="accent1"/>
              </a:buClr>
              <a:buSzPts val="3500"/>
              <a:buFont typeface="Montserrat"/>
              <a:buNone/>
              <a:defRPr b="1" sz="3500">
                <a:solidFill>
                  <a:schemeClr val="accent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indent="-317500" lvl="1" marL="9144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2pPr>
            <a:lvl3pPr indent="-317500" lvl="2" marL="13716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indent="-317500" lvl="3" marL="18288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indent="-317500" lvl="4" marL="22860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indent="-317500" lvl="5" marL="27432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indent="-317500" lvl="6" marL="32004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indent="-317500" lvl="7" marL="36576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indent="-317500" lvl="8" marL="41148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0E2A47"/>
        </a:solidFill>
      </p:bgPr>
    </p:bg>
    <p:spTree>
      <p:nvGrpSpPr>
        <p:cNvPr id="1281" name="Shape 1281"/>
        <p:cNvGrpSpPr/>
        <p:nvPr/>
      </p:nvGrpSpPr>
      <p:grpSpPr>
        <a:xfrm>
          <a:off x="0" y="0"/>
          <a:ext cx="0" cy="0"/>
          <a:chOff x="0" y="0"/>
          <a:chExt cx="0" cy="0"/>
        </a:xfrm>
      </p:grpSpPr>
      <p:sp>
        <p:nvSpPr>
          <p:cNvPr id="1282" name="Google Shape;1282;p27"/>
          <p:cNvSpPr txBox="1"/>
          <p:nvPr>
            <p:ph type="title"/>
          </p:nvPr>
        </p:nvSpPr>
        <p:spPr>
          <a:xfrm>
            <a:off x="1068100" y="933450"/>
            <a:ext cx="7047300" cy="4824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p:txBody>
      </p:sp>
      <p:sp>
        <p:nvSpPr>
          <p:cNvPr id="1283" name="Google Shape;1283;p27"/>
          <p:cNvSpPr txBox="1"/>
          <p:nvPr>
            <p:ph idx="1" type="body"/>
          </p:nvPr>
        </p:nvSpPr>
        <p:spPr>
          <a:xfrm>
            <a:off x="1068100" y="1695450"/>
            <a:ext cx="7047300" cy="2502000"/>
          </a:xfrm>
          <a:prstGeom prst="rect">
            <a:avLst/>
          </a:prstGeom>
          <a:noFill/>
          <a:ln>
            <a:noFill/>
          </a:ln>
        </p:spPr>
        <p:txBody>
          <a:bodyPr anchorCtr="0" anchor="t" bIns="91425" lIns="91425" spcFirstLastPara="1" rIns="91425" wrap="square" tIns="91425">
            <a:noAutofit/>
          </a:bodyPr>
          <a:lstStyle>
            <a:lvl1pPr indent="-298450" lvl="0" marL="4572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indent="-298450" lvl="1" marL="9144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indent="-298450" lvl="2" marL="13716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indent="-298450" lvl="3" marL="18288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indent="-298450" lvl="4" marL="22860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indent="-298450" lvl="5" marL="27432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indent="-298450" lvl="6" marL="32004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indent="-298450" lvl="7" marL="36576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indent="-298450" lvl="8" marL="41148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p:txBody>
      </p:sp>
    </p:spTree>
  </p:cSld>
  <p:clrMap accent1="accent1" accent2="accent2" accent3="accent3" accent4="accent4" accent5="accent5" accent6="accent6" bg1="lt1" bg2="dk2" tx1="dk1" tx2="lt2" folHlink="folHlink" hlink="hlink"/>
  <p:sldLayoutIdLst>
    <p:sldLayoutId id="2147483673"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drive.google.com/file/d/1_ETFGZESVxCUBxR2Jw89UmevZfqDL8x8/view" TargetMode="Externa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drive.google.com/file/d/1NuTu-o8SGCXdDz5u4FVYq9Z-SOTjwvq7/view" TargetMode="Externa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drive.google.com/file/d/1OqTc5sRFns37EZFlUG9046c-zmm8XpW7/view" TargetMode="Externa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drive.google.com/file/d/1TaWeNuXAUHjLWosIIbjThvAiCQge4W2d/view" TargetMode="Externa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hyperlink" Target="http://drive.google.com/file/d/1Kz_C13duYA2j8G8HK032z_ZpsaPGrMb8/view" TargetMode="Externa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9.xml"/><Relationship Id="rId3" Type="http://schemas.openxmlformats.org/officeDocument/2006/relationships/hyperlink" Target="http://bit.ly/2PfT4lq" TargetMode="Externa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8" name="Shape 1288"/>
        <p:cNvGrpSpPr/>
        <p:nvPr/>
      </p:nvGrpSpPr>
      <p:grpSpPr>
        <a:xfrm>
          <a:off x="0" y="0"/>
          <a:ext cx="0" cy="0"/>
          <a:chOff x="0" y="0"/>
          <a:chExt cx="0" cy="0"/>
        </a:xfrm>
      </p:grpSpPr>
      <p:sp>
        <p:nvSpPr>
          <p:cNvPr id="1289" name="Google Shape;1289;p29"/>
          <p:cNvSpPr/>
          <p:nvPr/>
        </p:nvSpPr>
        <p:spPr>
          <a:xfrm>
            <a:off x="1559913" y="401459"/>
            <a:ext cx="6273756" cy="4504085"/>
          </a:xfrm>
          <a:custGeom>
            <a:rect b="b" l="l" r="r" t="t"/>
            <a:pathLst>
              <a:path extrusionOk="0" h="141928" w="197692">
                <a:moveTo>
                  <a:pt x="64292" y="0"/>
                </a:moveTo>
                <a:cubicBezTo>
                  <a:pt x="46618" y="0"/>
                  <a:pt x="29067" y="9395"/>
                  <a:pt x="17669" y="26714"/>
                </a:cubicBezTo>
                <a:cubicBezTo>
                  <a:pt x="0" y="53562"/>
                  <a:pt x="5894" y="91234"/>
                  <a:pt x="26361" y="114879"/>
                </a:cubicBezTo>
                <a:cubicBezTo>
                  <a:pt x="42767" y="133858"/>
                  <a:pt x="68413" y="139561"/>
                  <a:pt x="92381" y="141418"/>
                </a:cubicBezTo>
                <a:cubicBezTo>
                  <a:pt x="96638" y="141751"/>
                  <a:pt x="100933" y="141927"/>
                  <a:pt x="105237" y="141927"/>
                </a:cubicBezTo>
                <a:cubicBezTo>
                  <a:pt x="127738" y="141927"/>
                  <a:pt x="150485" y="137106"/>
                  <a:pt x="169414" y="124583"/>
                </a:cubicBezTo>
                <a:cubicBezTo>
                  <a:pt x="197691" y="105878"/>
                  <a:pt x="192584" y="55396"/>
                  <a:pt x="161770" y="43525"/>
                </a:cubicBezTo>
                <a:cubicBezTo>
                  <a:pt x="126825" y="30036"/>
                  <a:pt x="122992" y="44144"/>
                  <a:pt x="107216" y="22951"/>
                </a:cubicBezTo>
                <a:cubicBezTo>
                  <a:pt x="95574" y="7314"/>
                  <a:pt x="79885" y="0"/>
                  <a:pt x="64292"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90" name="Google Shape;1290;p29"/>
          <p:cNvGrpSpPr/>
          <p:nvPr/>
        </p:nvGrpSpPr>
        <p:grpSpPr>
          <a:xfrm>
            <a:off x="3684750" y="3956300"/>
            <a:ext cx="1760900" cy="175625"/>
            <a:chOff x="3684750" y="3386300"/>
            <a:chExt cx="1760900" cy="175625"/>
          </a:xfrm>
        </p:grpSpPr>
        <p:sp>
          <p:nvSpPr>
            <p:cNvPr id="1291" name="Google Shape;1291;p29"/>
            <p:cNvSpPr/>
            <p:nvPr/>
          </p:nvSpPr>
          <p:spPr>
            <a:xfrm flipH="1">
              <a:off x="3684750" y="3386300"/>
              <a:ext cx="1760900" cy="87075"/>
            </a:xfrm>
            <a:custGeom>
              <a:rect b="b" l="l" r="r" t="t"/>
              <a:pathLst>
                <a:path extrusionOk="0" h="3483" w="70436">
                  <a:moveTo>
                    <a:pt x="6596" y="0"/>
                  </a:moveTo>
                  <a:cubicBezTo>
                    <a:pt x="4691" y="0"/>
                    <a:pt x="2793" y="415"/>
                    <a:pt x="926" y="746"/>
                  </a:cubicBezTo>
                  <a:cubicBezTo>
                    <a:pt x="416" y="821"/>
                    <a:pt x="1" y="1353"/>
                    <a:pt x="524" y="1353"/>
                  </a:cubicBezTo>
                  <a:cubicBezTo>
                    <a:pt x="584" y="1353"/>
                    <a:pt x="656" y="1346"/>
                    <a:pt x="742" y="1331"/>
                  </a:cubicBezTo>
                  <a:cubicBezTo>
                    <a:pt x="2483" y="1024"/>
                    <a:pt x="4273" y="618"/>
                    <a:pt x="6059" y="618"/>
                  </a:cubicBezTo>
                  <a:cubicBezTo>
                    <a:pt x="6605" y="618"/>
                    <a:pt x="7150" y="656"/>
                    <a:pt x="7693" y="746"/>
                  </a:cubicBezTo>
                  <a:cubicBezTo>
                    <a:pt x="9748" y="1080"/>
                    <a:pt x="11686" y="1916"/>
                    <a:pt x="13691" y="2417"/>
                  </a:cubicBezTo>
                  <a:cubicBezTo>
                    <a:pt x="14873" y="2708"/>
                    <a:pt x="16062" y="2821"/>
                    <a:pt x="17252" y="2821"/>
                  </a:cubicBezTo>
                  <a:cubicBezTo>
                    <a:pt x="20435" y="2821"/>
                    <a:pt x="23632" y="2013"/>
                    <a:pt x="26757" y="1648"/>
                  </a:cubicBezTo>
                  <a:cubicBezTo>
                    <a:pt x="27758" y="1527"/>
                    <a:pt x="28769" y="1469"/>
                    <a:pt x="29780" y="1469"/>
                  </a:cubicBezTo>
                  <a:cubicBezTo>
                    <a:pt x="31285" y="1469"/>
                    <a:pt x="32790" y="1599"/>
                    <a:pt x="34260" y="1849"/>
                  </a:cubicBezTo>
                  <a:cubicBezTo>
                    <a:pt x="36515" y="2250"/>
                    <a:pt x="38654" y="3035"/>
                    <a:pt x="40926" y="3319"/>
                  </a:cubicBezTo>
                  <a:cubicBezTo>
                    <a:pt x="41873" y="3432"/>
                    <a:pt x="42820" y="3482"/>
                    <a:pt x="43767" y="3482"/>
                  </a:cubicBezTo>
                  <a:cubicBezTo>
                    <a:pt x="47027" y="3482"/>
                    <a:pt x="50276" y="2886"/>
                    <a:pt x="53474" y="2200"/>
                  </a:cubicBezTo>
                  <a:cubicBezTo>
                    <a:pt x="56747" y="1524"/>
                    <a:pt x="60130" y="772"/>
                    <a:pt x="63482" y="772"/>
                  </a:cubicBezTo>
                  <a:cubicBezTo>
                    <a:pt x="65349" y="772"/>
                    <a:pt x="67207" y="1005"/>
                    <a:pt x="69030" y="1615"/>
                  </a:cubicBezTo>
                  <a:cubicBezTo>
                    <a:pt x="69065" y="1627"/>
                    <a:pt x="69107" y="1632"/>
                    <a:pt x="69155" y="1632"/>
                  </a:cubicBezTo>
                  <a:cubicBezTo>
                    <a:pt x="69578" y="1632"/>
                    <a:pt x="70436" y="1213"/>
                    <a:pt x="70016" y="1064"/>
                  </a:cubicBezTo>
                  <a:cubicBezTo>
                    <a:pt x="67995" y="385"/>
                    <a:pt x="65976" y="126"/>
                    <a:pt x="63956" y="126"/>
                  </a:cubicBezTo>
                  <a:cubicBezTo>
                    <a:pt x="57408" y="126"/>
                    <a:pt x="50859" y="2850"/>
                    <a:pt x="44275" y="2850"/>
                  </a:cubicBezTo>
                  <a:cubicBezTo>
                    <a:pt x="43988" y="2850"/>
                    <a:pt x="43702" y="2845"/>
                    <a:pt x="43416" y="2835"/>
                  </a:cubicBezTo>
                  <a:cubicBezTo>
                    <a:pt x="40910" y="2734"/>
                    <a:pt x="38604" y="1999"/>
                    <a:pt x="36181" y="1481"/>
                  </a:cubicBezTo>
                  <a:cubicBezTo>
                    <a:pt x="34251" y="1054"/>
                    <a:pt x="32255" y="834"/>
                    <a:pt x="30275" y="834"/>
                  </a:cubicBezTo>
                  <a:cubicBezTo>
                    <a:pt x="30010" y="834"/>
                    <a:pt x="29745" y="838"/>
                    <a:pt x="29481" y="846"/>
                  </a:cubicBezTo>
                  <a:cubicBezTo>
                    <a:pt x="25623" y="968"/>
                    <a:pt x="21776" y="2189"/>
                    <a:pt x="17904" y="2189"/>
                  </a:cubicBezTo>
                  <a:cubicBezTo>
                    <a:pt x="16980" y="2189"/>
                    <a:pt x="16055" y="2120"/>
                    <a:pt x="15128" y="1949"/>
                  </a:cubicBezTo>
                  <a:cubicBezTo>
                    <a:pt x="12756" y="1515"/>
                    <a:pt x="10517" y="412"/>
                    <a:pt x="8094" y="94"/>
                  </a:cubicBezTo>
                  <a:cubicBezTo>
                    <a:pt x="7595" y="29"/>
                    <a:pt x="7095" y="0"/>
                    <a:pt x="659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2" name="Google Shape;1292;p29"/>
            <p:cNvSpPr/>
            <p:nvPr/>
          </p:nvSpPr>
          <p:spPr>
            <a:xfrm flipH="1">
              <a:off x="3710300" y="3471625"/>
              <a:ext cx="1709800" cy="90300"/>
            </a:xfrm>
            <a:custGeom>
              <a:rect b="b" l="l" r="r" t="t"/>
              <a:pathLst>
                <a:path extrusionOk="0" h="3612" w="68392">
                  <a:moveTo>
                    <a:pt x="5970" y="0"/>
                  </a:moveTo>
                  <a:cubicBezTo>
                    <a:pt x="4266" y="0"/>
                    <a:pt x="2635" y="431"/>
                    <a:pt x="914" y="742"/>
                  </a:cubicBezTo>
                  <a:cubicBezTo>
                    <a:pt x="381" y="833"/>
                    <a:pt x="1" y="1479"/>
                    <a:pt x="570" y="1479"/>
                  </a:cubicBezTo>
                  <a:cubicBezTo>
                    <a:pt x="626" y="1479"/>
                    <a:pt x="690" y="1473"/>
                    <a:pt x="764" y="1460"/>
                  </a:cubicBezTo>
                  <a:cubicBezTo>
                    <a:pt x="2399" y="1175"/>
                    <a:pt x="3952" y="743"/>
                    <a:pt x="5571" y="743"/>
                  </a:cubicBezTo>
                  <a:cubicBezTo>
                    <a:pt x="6136" y="743"/>
                    <a:pt x="6709" y="796"/>
                    <a:pt x="7297" y="925"/>
                  </a:cubicBezTo>
                  <a:cubicBezTo>
                    <a:pt x="9285" y="1360"/>
                    <a:pt x="11157" y="2195"/>
                    <a:pt x="13162" y="2596"/>
                  </a:cubicBezTo>
                  <a:cubicBezTo>
                    <a:pt x="15089" y="2979"/>
                    <a:pt x="17009" y="3137"/>
                    <a:pt x="18926" y="3137"/>
                  </a:cubicBezTo>
                  <a:cubicBezTo>
                    <a:pt x="21196" y="3137"/>
                    <a:pt x="23461" y="2915"/>
                    <a:pt x="25727" y="2580"/>
                  </a:cubicBezTo>
                  <a:cubicBezTo>
                    <a:pt x="27297" y="2337"/>
                    <a:pt x="28844" y="2238"/>
                    <a:pt x="30381" y="2238"/>
                  </a:cubicBezTo>
                  <a:cubicBezTo>
                    <a:pt x="33294" y="2238"/>
                    <a:pt x="36174" y="2593"/>
                    <a:pt x="39127" y="2997"/>
                  </a:cubicBezTo>
                  <a:cubicBezTo>
                    <a:pt x="41895" y="3368"/>
                    <a:pt x="44724" y="3612"/>
                    <a:pt x="47545" y="3612"/>
                  </a:cubicBezTo>
                  <a:cubicBezTo>
                    <a:pt x="49168" y="3612"/>
                    <a:pt x="50788" y="3531"/>
                    <a:pt x="52393" y="3348"/>
                  </a:cubicBezTo>
                  <a:cubicBezTo>
                    <a:pt x="54833" y="3081"/>
                    <a:pt x="57222" y="2513"/>
                    <a:pt x="59645" y="2195"/>
                  </a:cubicBezTo>
                  <a:cubicBezTo>
                    <a:pt x="60998" y="2028"/>
                    <a:pt x="62352" y="1878"/>
                    <a:pt x="63705" y="1844"/>
                  </a:cubicBezTo>
                  <a:cubicBezTo>
                    <a:pt x="64397" y="1812"/>
                    <a:pt x="65130" y="1717"/>
                    <a:pt x="65852" y="1717"/>
                  </a:cubicBezTo>
                  <a:cubicBezTo>
                    <a:pt x="66246" y="1717"/>
                    <a:pt x="66636" y="1745"/>
                    <a:pt x="67013" y="1828"/>
                  </a:cubicBezTo>
                  <a:cubicBezTo>
                    <a:pt x="67039" y="1833"/>
                    <a:pt x="67067" y="1835"/>
                    <a:pt x="67096" y="1835"/>
                  </a:cubicBezTo>
                  <a:cubicBezTo>
                    <a:pt x="67548" y="1835"/>
                    <a:pt x="68392" y="1267"/>
                    <a:pt x="67749" y="1126"/>
                  </a:cubicBezTo>
                  <a:cubicBezTo>
                    <a:pt x="67363" y="1045"/>
                    <a:pt x="66973" y="1019"/>
                    <a:pt x="66583" y="1019"/>
                  </a:cubicBezTo>
                  <a:cubicBezTo>
                    <a:pt x="66163" y="1019"/>
                    <a:pt x="65742" y="1050"/>
                    <a:pt x="65326" y="1076"/>
                  </a:cubicBezTo>
                  <a:cubicBezTo>
                    <a:pt x="64240" y="1126"/>
                    <a:pt x="63154" y="1126"/>
                    <a:pt x="62084" y="1243"/>
                  </a:cubicBezTo>
                  <a:cubicBezTo>
                    <a:pt x="59829" y="1427"/>
                    <a:pt x="57606" y="1778"/>
                    <a:pt x="55401" y="2179"/>
                  </a:cubicBezTo>
                  <a:cubicBezTo>
                    <a:pt x="52849" y="2646"/>
                    <a:pt x="50250" y="2852"/>
                    <a:pt x="47651" y="2852"/>
                  </a:cubicBezTo>
                  <a:cubicBezTo>
                    <a:pt x="45604" y="2852"/>
                    <a:pt x="43557" y="2724"/>
                    <a:pt x="41533" y="2496"/>
                  </a:cubicBezTo>
                  <a:cubicBezTo>
                    <a:pt x="37939" y="2067"/>
                    <a:pt x="34355" y="1412"/>
                    <a:pt x="30748" y="1412"/>
                  </a:cubicBezTo>
                  <a:cubicBezTo>
                    <a:pt x="29861" y="1412"/>
                    <a:pt x="28973" y="1451"/>
                    <a:pt x="28082" y="1544"/>
                  </a:cubicBezTo>
                  <a:cubicBezTo>
                    <a:pt x="25944" y="1778"/>
                    <a:pt x="23855" y="2245"/>
                    <a:pt x="21716" y="2379"/>
                  </a:cubicBezTo>
                  <a:cubicBezTo>
                    <a:pt x="21020" y="2428"/>
                    <a:pt x="20313" y="2452"/>
                    <a:pt x="19603" y="2452"/>
                  </a:cubicBezTo>
                  <a:cubicBezTo>
                    <a:pt x="17878" y="2452"/>
                    <a:pt x="16134" y="2307"/>
                    <a:pt x="14465" y="2011"/>
                  </a:cubicBezTo>
                  <a:cubicBezTo>
                    <a:pt x="12076" y="1594"/>
                    <a:pt x="9870" y="541"/>
                    <a:pt x="7481" y="123"/>
                  </a:cubicBezTo>
                  <a:cubicBezTo>
                    <a:pt x="6968" y="37"/>
                    <a:pt x="6466" y="0"/>
                    <a:pt x="597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93" name="Google Shape;1293;p29"/>
          <p:cNvSpPr txBox="1"/>
          <p:nvPr>
            <p:ph type="ctrTitle"/>
          </p:nvPr>
        </p:nvSpPr>
        <p:spPr>
          <a:xfrm>
            <a:off x="1674750" y="1738763"/>
            <a:ext cx="5794500" cy="1479900"/>
          </a:xfrm>
          <a:prstGeom prst="rect">
            <a:avLst/>
          </a:prstGeom>
        </p:spPr>
        <p:txBody>
          <a:bodyPr anchorCtr="0" anchor="b" bIns="91425" lIns="91425" spcFirstLastPara="1" rIns="91425" wrap="square" tIns="91425">
            <a:noAutofit/>
          </a:bodyPr>
          <a:lstStyle/>
          <a:p>
            <a:pPr indent="0" lvl="0" marL="0" rtl="0" algn="ctr">
              <a:lnSpc>
                <a:spcPct val="80000"/>
              </a:lnSpc>
              <a:spcBef>
                <a:spcPts val="0"/>
              </a:spcBef>
              <a:spcAft>
                <a:spcPts val="0"/>
              </a:spcAft>
              <a:buNone/>
            </a:pPr>
            <a:r>
              <a:rPr lang="en"/>
              <a:t>Mental Health during COVID-19</a:t>
            </a:r>
            <a:endParaRPr/>
          </a:p>
        </p:txBody>
      </p:sp>
      <p:sp>
        <p:nvSpPr>
          <p:cNvPr id="1294" name="Google Shape;1294;p29"/>
          <p:cNvSpPr txBox="1"/>
          <p:nvPr>
            <p:ph idx="1" type="subTitle"/>
          </p:nvPr>
        </p:nvSpPr>
        <p:spPr>
          <a:xfrm>
            <a:off x="2700450" y="3074550"/>
            <a:ext cx="4171200" cy="727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By: Elmarie Manuel, Maia Kawelo, Arthur Outlaw, and Lynn Ishii</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8" name="Shape 1298"/>
        <p:cNvGrpSpPr/>
        <p:nvPr/>
      </p:nvGrpSpPr>
      <p:grpSpPr>
        <a:xfrm>
          <a:off x="0" y="0"/>
          <a:ext cx="0" cy="0"/>
          <a:chOff x="0" y="0"/>
          <a:chExt cx="0" cy="0"/>
        </a:xfrm>
      </p:grpSpPr>
      <p:sp>
        <p:nvSpPr>
          <p:cNvPr id="1299" name="Google Shape;1299;p30"/>
          <p:cNvSpPr txBox="1"/>
          <p:nvPr>
            <p:ph idx="3" type="title"/>
          </p:nvPr>
        </p:nvSpPr>
        <p:spPr>
          <a:xfrm>
            <a:off x="2019300" y="1668971"/>
            <a:ext cx="1147200" cy="646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01</a:t>
            </a:r>
            <a:endParaRPr/>
          </a:p>
        </p:txBody>
      </p:sp>
      <p:sp>
        <p:nvSpPr>
          <p:cNvPr id="1300" name="Google Shape;1300;p30"/>
          <p:cNvSpPr txBox="1"/>
          <p:nvPr>
            <p:ph idx="6" type="title"/>
          </p:nvPr>
        </p:nvSpPr>
        <p:spPr>
          <a:xfrm>
            <a:off x="2019300" y="2385393"/>
            <a:ext cx="1147200" cy="646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02</a:t>
            </a:r>
            <a:endParaRPr/>
          </a:p>
        </p:txBody>
      </p:sp>
      <p:sp>
        <p:nvSpPr>
          <p:cNvPr id="1301" name="Google Shape;1301;p30"/>
          <p:cNvSpPr txBox="1"/>
          <p:nvPr>
            <p:ph idx="9" type="title"/>
          </p:nvPr>
        </p:nvSpPr>
        <p:spPr>
          <a:xfrm>
            <a:off x="2019300" y="3101998"/>
            <a:ext cx="1147200" cy="646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03</a:t>
            </a:r>
            <a:endParaRPr/>
          </a:p>
        </p:txBody>
      </p:sp>
      <p:sp>
        <p:nvSpPr>
          <p:cNvPr id="1302" name="Google Shape;1302;p30"/>
          <p:cNvSpPr txBox="1"/>
          <p:nvPr>
            <p:ph idx="15" type="title"/>
          </p:nvPr>
        </p:nvSpPr>
        <p:spPr>
          <a:xfrm>
            <a:off x="2019300" y="3818265"/>
            <a:ext cx="1147200" cy="646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04</a:t>
            </a:r>
            <a:endParaRPr/>
          </a:p>
        </p:txBody>
      </p:sp>
      <p:sp>
        <p:nvSpPr>
          <p:cNvPr id="1303" name="Google Shape;1303;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TABLE OF CONTENTS</a:t>
            </a:r>
            <a:endParaRPr/>
          </a:p>
        </p:txBody>
      </p:sp>
      <p:cxnSp>
        <p:nvCxnSpPr>
          <p:cNvPr id="1304" name="Google Shape;1304;p30"/>
          <p:cNvCxnSpPr/>
          <p:nvPr/>
        </p:nvCxnSpPr>
        <p:spPr>
          <a:xfrm>
            <a:off x="2229650" y="2356968"/>
            <a:ext cx="4680300" cy="0"/>
          </a:xfrm>
          <a:prstGeom prst="straightConnector1">
            <a:avLst/>
          </a:prstGeom>
          <a:noFill/>
          <a:ln cap="flat" cmpd="sng" w="19050">
            <a:solidFill>
              <a:schemeClr val="accent2"/>
            </a:solidFill>
            <a:prstDash val="solid"/>
            <a:round/>
            <a:headEnd len="med" w="med" type="none"/>
            <a:tailEnd len="med" w="med" type="none"/>
          </a:ln>
        </p:spPr>
      </p:cxnSp>
      <p:cxnSp>
        <p:nvCxnSpPr>
          <p:cNvPr id="1305" name="Google Shape;1305;p30"/>
          <p:cNvCxnSpPr/>
          <p:nvPr/>
        </p:nvCxnSpPr>
        <p:spPr>
          <a:xfrm>
            <a:off x="2230750" y="3074010"/>
            <a:ext cx="4680300" cy="0"/>
          </a:xfrm>
          <a:prstGeom prst="straightConnector1">
            <a:avLst/>
          </a:prstGeom>
          <a:noFill/>
          <a:ln cap="flat" cmpd="sng" w="19050">
            <a:solidFill>
              <a:schemeClr val="accent2"/>
            </a:solidFill>
            <a:prstDash val="solid"/>
            <a:round/>
            <a:headEnd len="med" w="med" type="none"/>
            <a:tailEnd len="med" w="med" type="none"/>
          </a:ln>
        </p:spPr>
      </p:cxnSp>
      <p:cxnSp>
        <p:nvCxnSpPr>
          <p:cNvPr id="1306" name="Google Shape;1306;p30"/>
          <p:cNvCxnSpPr/>
          <p:nvPr/>
        </p:nvCxnSpPr>
        <p:spPr>
          <a:xfrm>
            <a:off x="2231850" y="3789984"/>
            <a:ext cx="4680300" cy="0"/>
          </a:xfrm>
          <a:prstGeom prst="straightConnector1">
            <a:avLst/>
          </a:prstGeom>
          <a:noFill/>
          <a:ln cap="flat" cmpd="sng" w="19050">
            <a:solidFill>
              <a:schemeClr val="accent2"/>
            </a:solidFill>
            <a:prstDash val="solid"/>
            <a:round/>
            <a:headEnd len="med" w="med" type="none"/>
            <a:tailEnd len="med" w="med" type="none"/>
          </a:ln>
        </p:spPr>
      </p:cxnSp>
      <p:grpSp>
        <p:nvGrpSpPr>
          <p:cNvPr id="1307" name="Google Shape;1307;p30"/>
          <p:cNvGrpSpPr/>
          <p:nvPr/>
        </p:nvGrpSpPr>
        <p:grpSpPr>
          <a:xfrm>
            <a:off x="3682925" y="1161025"/>
            <a:ext cx="1778150" cy="175625"/>
            <a:chOff x="-755025" y="11105125"/>
            <a:chExt cx="1778150" cy="175625"/>
          </a:xfrm>
        </p:grpSpPr>
        <p:sp>
          <p:nvSpPr>
            <p:cNvPr id="1308" name="Google Shape;1308;p30"/>
            <p:cNvSpPr/>
            <p:nvPr/>
          </p:nvSpPr>
          <p:spPr>
            <a:xfrm>
              <a:off x="-737775" y="11105125"/>
              <a:ext cx="1760900" cy="87075"/>
            </a:xfrm>
            <a:custGeom>
              <a:rect b="b" l="l" r="r" t="t"/>
              <a:pathLst>
                <a:path extrusionOk="0" h="3483" w="70436">
                  <a:moveTo>
                    <a:pt x="6596" y="0"/>
                  </a:moveTo>
                  <a:cubicBezTo>
                    <a:pt x="4691" y="0"/>
                    <a:pt x="2793" y="415"/>
                    <a:pt x="926" y="746"/>
                  </a:cubicBezTo>
                  <a:cubicBezTo>
                    <a:pt x="416" y="821"/>
                    <a:pt x="1" y="1353"/>
                    <a:pt x="524" y="1353"/>
                  </a:cubicBezTo>
                  <a:cubicBezTo>
                    <a:pt x="584" y="1353"/>
                    <a:pt x="656" y="1346"/>
                    <a:pt x="742" y="1331"/>
                  </a:cubicBezTo>
                  <a:cubicBezTo>
                    <a:pt x="2483" y="1024"/>
                    <a:pt x="4273" y="618"/>
                    <a:pt x="6059" y="618"/>
                  </a:cubicBezTo>
                  <a:cubicBezTo>
                    <a:pt x="6605" y="618"/>
                    <a:pt x="7150" y="656"/>
                    <a:pt x="7693" y="746"/>
                  </a:cubicBezTo>
                  <a:cubicBezTo>
                    <a:pt x="9748" y="1080"/>
                    <a:pt x="11686" y="1916"/>
                    <a:pt x="13691" y="2417"/>
                  </a:cubicBezTo>
                  <a:cubicBezTo>
                    <a:pt x="14873" y="2708"/>
                    <a:pt x="16062" y="2821"/>
                    <a:pt x="17252" y="2821"/>
                  </a:cubicBezTo>
                  <a:cubicBezTo>
                    <a:pt x="20435" y="2821"/>
                    <a:pt x="23632" y="2013"/>
                    <a:pt x="26757" y="1648"/>
                  </a:cubicBezTo>
                  <a:cubicBezTo>
                    <a:pt x="27758" y="1527"/>
                    <a:pt x="28769" y="1469"/>
                    <a:pt x="29780" y="1469"/>
                  </a:cubicBezTo>
                  <a:cubicBezTo>
                    <a:pt x="31285" y="1469"/>
                    <a:pt x="32790" y="1599"/>
                    <a:pt x="34260" y="1849"/>
                  </a:cubicBezTo>
                  <a:cubicBezTo>
                    <a:pt x="36515" y="2250"/>
                    <a:pt x="38654" y="3035"/>
                    <a:pt x="40926" y="3319"/>
                  </a:cubicBezTo>
                  <a:cubicBezTo>
                    <a:pt x="41873" y="3432"/>
                    <a:pt x="42820" y="3482"/>
                    <a:pt x="43767" y="3482"/>
                  </a:cubicBezTo>
                  <a:cubicBezTo>
                    <a:pt x="47027" y="3482"/>
                    <a:pt x="50276" y="2886"/>
                    <a:pt x="53474" y="2200"/>
                  </a:cubicBezTo>
                  <a:cubicBezTo>
                    <a:pt x="56747" y="1524"/>
                    <a:pt x="60130" y="772"/>
                    <a:pt x="63482" y="772"/>
                  </a:cubicBezTo>
                  <a:cubicBezTo>
                    <a:pt x="65349" y="772"/>
                    <a:pt x="67207" y="1005"/>
                    <a:pt x="69030" y="1615"/>
                  </a:cubicBezTo>
                  <a:cubicBezTo>
                    <a:pt x="69065" y="1627"/>
                    <a:pt x="69107" y="1632"/>
                    <a:pt x="69155" y="1632"/>
                  </a:cubicBezTo>
                  <a:cubicBezTo>
                    <a:pt x="69578" y="1632"/>
                    <a:pt x="70436" y="1213"/>
                    <a:pt x="70016" y="1064"/>
                  </a:cubicBezTo>
                  <a:cubicBezTo>
                    <a:pt x="67995" y="385"/>
                    <a:pt x="65976" y="126"/>
                    <a:pt x="63956" y="126"/>
                  </a:cubicBezTo>
                  <a:cubicBezTo>
                    <a:pt x="57408" y="126"/>
                    <a:pt x="50859" y="2850"/>
                    <a:pt x="44275" y="2850"/>
                  </a:cubicBezTo>
                  <a:cubicBezTo>
                    <a:pt x="43988" y="2850"/>
                    <a:pt x="43702" y="2845"/>
                    <a:pt x="43416" y="2835"/>
                  </a:cubicBezTo>
                  <a:cubicBezTo>
                    <a:pt x="40910" y="2734"/>
                    <a:pt x="38604" y="1999"/>
                    <a:pt x="36181" y="1481"/>
                  </a:cubicBezTo>
                  <a:cubicBezTo>
                    <a:pt x="34251" y="1054"/>
                    <a:pt x="32255" y="834"/>
                    <a:pt x="30275" y="834"/>
                  </a:cubicBezTo>
                  <a:cubicBezTo>
                    <a:pt x="30010" y="834"/>
                    <a:pt x="29745" y="838"/>
                    <a:pt x="29481" y="846"/>
                  </a:cubicBezTo>
                  <a:cubicBezTo>
                    <a:pt x="25623" y="968"/>
                    <a:pt x="21776" y="2189"/>
                    <a:pt x="17904" y="2189"/>
                  </a:cubicBezTo>
                  <a:cubicBezTo>
                    <a:pt x="16980" y="2189"/>
                    <a:pt x="16055" y="2120"/>
                    <a:pt x="15128" y="1949"/>
                  </a:cubicBezTo>
                  <a:cubicBezTo>
                    <a:pt x="12756" y="1515"/>
                    <a:pt x="10517" y="412"/>
                    <a:pt x="8094" y="94"/>
                  </a:cubicBezTo>
                  <a:cubicBezTo>
                    <a:pt x="7595" y="29"/>
                    <a:pt x="7095" y="0"/>
                    <a:pt x="659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9" name="Google Shape;1309;p30"/>
            <p:cNvSpPr/>
            <p:nvPr/>
          </p:nvSpPr>
          <p:spPr>
            <a:xfrm>
              <a:off x="-755025" y="11190450"/>
              <a:ext cx="1709800" cy="90300"/>
            </a:xfrm>
            <a:custGeom>
              <a:rect b="b" l="l" r="r" t="t"/>
              <a:pathLst>
                <a:path extrusionOk="0" h="3612" w="68392">
                  <a:moveTo>
                    <a:pt x="5970" y="0"/>
                  </a:moveTo>
                  <a:cubicBezTo>
                    <a:pt x="4266" y="0"/>
                    <a:pt x="2635" y="431"/>
                    <a:pt x="914" y="742"/>
                  </a:cubicBezTo>
                  <a:cubicBezTo>
                    <a:pt x="381" y="833"/>
                    <a:pt x="1" y="1479"/>
                    <a:pt x="570" y="1479"/>
                  </a:cubicBezTo>
                  <a:cubicBezTo>
                    <a:pt x="626" y="1479"/>
                    <a:pt x="690" y="1473"/>
                    <a:pt x="764" y="1460"/>
                  </a:cubicBezTo>
                  <a:cubicBezTo>
                    <a:pt x="2399" y="1175"/>
                    <a:pt x="3952" y="743"/>
                    <a:pt x="5571" y="743"/>
                  </a:cubicBezTo>
                  <a:cubicBezTo>
                    <a:pt x="6136" y="743"/>
                    <a:pt x="6709" y="796"/>
                    <a:pt x="7297" y="925"/>
                  </a:cubicBezTo>
                  <a:cubicBezTo>
                    <a:pt x="9285" y="1360"/>
                    <a:pt x="11157" y="2195"/>
                    <a:pt x="13162" y="2596"/>
                  </a:cubicBezTo>
                  <a:cubicBezTo>
                    <a:pt x="15089" y="2979"/>
                    <a:pt x="17009" y="3137"/>
                    <a:pt x="18926" y="3137"/>
                  </a:cubicBezTo>
                  <a:cubicBezTo>
                    <a:pt x="21196" y="3137"/>
                    <a:pt x="23461" y="2915"/>
                    <a:pt x="25727" y="2580"/>
                  </a:cubicBezTo>
                  <a:cubicBezTo>
                    <a:pt x="27297" y="2337"/>
                    <a:pt x="28844" y="2238"/>
                    <a:pt x="30381" y="2238"/>
                  </a:cubicBezTo>
                  <a:cubicBezTo>
                    <a:pt x="33294" y="2238"/>
                    <a:pt x="36174" y="2593"/>
                    <a:pt x="39127" y="2997"/>
                  </a:cubicBezTo>
                  <a:cubicBezTo>
                    <a:pt x="41895" y="3368"/>
                    <a:pt x="44724" y="3612"/>
                    <a:pt x="47545" y="3612"/>
                  </a:cubicBezTo>
                  <a:cubicBezTo>
                    <a:pt x="49168" y="3612"/>
                    <a:pt x="50788" y="3531"/>
                    <a:pt x="52393" y="3348"/>
                  </a:cubicBezTo>
                  <a:cubicBezTo>
                    <a:pt x="54833" y="3081"/>
                    <a:pt x="57222" y="2513"/>
                    <a:pt x="59645" y="2195"/>
                  </a:cubicBezTo>
                  <a:cubicBezTo>
                    <a:pt x="60998" y="2028"/>
                    <a:pt x="62352" y="1878"/>
                    <a:pt x="63705" y="1844"/>
                  </a:cubicBezTo>
                  <a:cubicBezTo>
                    <a:pt x="64397" y="1812"/>
                    <a:pt x="65130" y="1717"/>
                    <a:pt x="65852" y="1717"/>
                  </a:cubicBezTo>
                  <a:cubicBezTo>
                    <a:pt x="66246" y="1717"/>
                    <a:pt x="66636" y="1745"/>
                    <a:pt x="67013" y="1828"/>
                  </a:cubicBezTo>
                  <a:cubicBezTo>
                    <a:pt x="67039" y="1833"/>
                    <a:pt x="67067" y="1835"/>
                    <a:pt x="67096" y="1835"/>
                  </a:cubicBezTo>
                  <a:cubicBezTo>
                    <a:pt x="67548" y="1835"/>
                    <a:pt x="68392" y="1267"/>
                    <a:pt x="67749" y="1126"/>
                  </a:cubicBezTo>
                  <a:cubicBezTo>
                    <a:pt x="67363" y="1045"/>
                    <a:pt x="66973" y="1019"/>
                    <a:pt x="66583" y="1019"/>
                  </a:cubicBezTo>
                  <a:cubicBezTo>
                    <a:pt x="66163" y="1019"/>
                    <a:pt x="65742" y="1050"/>
                    <a:pt x="65326" y="1076"/>
                  </a:cubicBezTo>
                  <a:cubicBezTo>
                    <a:pt x="64240" y="1126"/>
                    <a:pt x="63154" y="1126"/>
                    <a:pt x="62084" y="1243"/>
                  </a:cubicBezTo>
                  <a:cubicBezTo>
                    <a:pt x="59829" y="1427"/>
                    <a:pt x="57606" y="1778"/>
                    <a:pt x="55401" y="2179"/>
                  </a:cubicBezTo>
                  <a:cubicBezTo>
                    <a:pt x="52849" y="2646"/>
                    <a:pt x="50250" y="2852"/>
                    <a:pt x="47651" y="2852"/>
                  </a:cubicBezTo>
                  <a:cubicBezTo>
                    <a:pt x="45604" y="2852"/>
                    <a:pt x="43557" y="2724"/>
                    <a:pt x="41533" y="2496"/>
                  </a:cubicBezTo>
                  <a:cubicBezTo>
                    <a:pt x="37939" y="2067"/>
                    <a:pt x="34355" y="1412"/>
                    <a:pt x="30748" y="1412"/>
                  </a:cubicBezTo>
                  <a:cubicBezTo>
                    <a:pt x="29861" y="1412"/>
                    <a:pt x="28973" y="1451"/>
                    <a:pt x="28082" y="1544"/>
                  </a:cubicBezTo>
                  <a:cubicBezTo>
                    <a:pt x="25944" y="1778"/>
                    <a:pt x="23855" y="2245"/>
                    <a:pt x="21716" y="2379"/>
                  </a:cubicBezTo>
                  <a:cubicBezTo>
                    <a:pt x="21020" y="2428"/>
                    <a:pt x="20313" y="2452"/>
                    <a:pt x="19603" y="2452"/>
                  </a:cubicBezTo>
                  <a:cubicBezTo>
                    <a:pt x="17878" y="2452"/>
                    <a:pt x="16134" y="2307"/>
                    <a:pt x="14465" y="2011"/>
                  </a:cubicBezTo>
                  <a:cubicBezTo>
                    <a:pt x="12076" y="1594"/>
                    <a:pt x="9870" y="541"/>
                    <a:pt x="7481" y="123"/>
                  </a:cubicBezTo>
                  <a:cubicBezTo>
                    <a:pt x="6968" y="37"/>
                    <a:pt x="6466" y="0"/>
                    <a:pt x="597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10" name="Google Shape;1310;p30"/>
          <p:cNvSpPr txBox="1"/>
          <p:nvPr>
            <p:ph idx="2" type="body"/>
          </p:nvPr>
        </p:nvSpPr>
        <p:spPr>
          <a:xfrm>
            <a:off x="4829175" y="1720871"/>
            <a:ext cx="2105100" cy="543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About Us</a:t>
            </a:r>
            <a:endParaRPr/>
          </a:p>
        </p:txBody>
      </p:sp>
      <p:sp>
        <p:nvSpPr>
          <p:cNvPr id="1311" name="Google Shape;1311;p30"/>
          <p:cNvSpPr txBox="1"/>
          <p:nvPr>
            <p:ph idx="1" type="subTitle"/>
          </p:nvPr>
        </p:nvSpPr>
        <p:spPr>
          <a:xfrm>
            <a:off x="2890275" y="1720871"/>
            <a:ext cx="2024700" cy="543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Introduction</a:t>
            </a:r>
            <a:endParaRPr/>
          </a:p>
        </p:txBody>
      </p:sp>
      <p:sp>
        <p:nvSpPr>
          <p:cNvPr id="1312" name="Google Shape;1312;p30"/>
          <p:cNvSpPr txBox="1"/>
          <p:nvPr>
            <p:ph idx="4" type="subTitle"/>
          </p:nvPr>
        </p:nvSpPr>
        <p:spPr>
          <a:xfrm>
            <a:off x="2890275" y="2437293"/>
            <a:ext cx="2024700" cy="543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PSA Video</a:t>
            </a:r>
            <a:endParaRPr/>
          </a:p>
        </p:txBody>
      </p:sp>
      <p:sp>
        <p:nvSpPr>
          <p:cNvPr id="1313" name="Google Shape;1313;p30"/>
          <p:cNvSpPr txBox="1"/>
          <p:nvPr>
            <p:ph idx="5" type="body"/>
          </p:nvPr>
        </p:nvSpPr>
        <p:spPr>
          <a:xfrm>
            <a:off x="4829175" y="2437293"/>
            <a:ext cx="2105100" cy="543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What is a PSA?</a:t>
            </a:r>
            <a:endParaRPr/>
          </a:p>
        </p:txBody>
      </p:sp>
      <p:sp>
        <p:nvSpPr>
          <p:cNvPr id="1314" name="Google Shape;1314;p30"/>
          <p:cNvSpPr txBox="1"/>
          <p:nvPr>
            <p:ph idx="7" type="subTitle"/>
          </p:nvPr>
        </p:nvSpPr>
        <p:spPr>
          <a:xfrm>
            <a:off x="2970675" y="3831148"/>
            <a:ext cx="2024700" cy="543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Activities</a:t>
            </a:r>
            <a:endParaRPr/>
          </a:p>
        </p:txBody>
      </p:sp>
      <p:sp>
        <p:nvSpPr>
          <p:cNvPr id="1315" name="Google Shape;1315;p30"/>
          <p:cNvSpPr txBox="1"/>
          <p:nvPr>
            <p:ph idx="8" type="body"/>
          </p:nvPr>
        </p:nvSpPr>
        <p:spPr>
          <a:xfrm>
            <a:off x="4944400" y="3861610"/>
            <a:ext cx="2105100" cy="543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Exercise, gardening, and meditation.</a:t>
            </a:r>
            <a:endParaRPr/>
          </a:p>
        </p:txBody>
      </p:sp>
      <p:sp>
        <p:nvSpPr>
          <p:cNvPr id="1316" name="Google Shape;1316;p30"/>
          <p:cNvSpPr txBox="1"/>
          <p:nvPr>
            <p:ph idx="13" type="subTitle"/>
          </p:nvPr>
        </p:nvSpPr>
        <p:spPr>
          <a:xfrm>
            <a:off x="2890275" y="3145638"/>
            <a:ext cx="2105100" cy="572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400"/>
              <a:t>Purpose/Relevance</a:t>
            </a:r>
            <a:endParaRPr sz="1400"/>
          </a:p>
        </p:txBody>
      </p:sp>
      <p:sp>
        <p:nvSpPr>
          <p:cNvPr id="1317" name="Google Shape;1317;p30"/>
          <p:cNvSpPr txBox="1"/>
          <p:nvPr>
            <p:ph idx="14" type="body"/>
          </p:nvPr>
        </p:nvSpPr>
        <p:spPr>
          <a:xfrm>
            <a:off x="4944400" y="3275278"/>
            <a:ext cx="2105100" cy="543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300"/>
              <a:t>Relation to field of interest and relevance to mental health</a:t>
            </a:r>
            <a:endParaRPr sz="1300"/>
          </a:p>
          <a:p>
            <a:pPr indent="0" lvl="0" marL="0" rtl="0" algn="ctr">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1" name="Shape 1321"/>
        <p:cNvGrpSpPr/>
        <p:nvPr/>
      </p:nvGrpSpPr>
      <p:grpSpPr>
        <a:xfrm>
          <a:off x="0" y="0"/>
          <a:ext cx="0" cy="0"/>
          <a:chOff x="0" y="0"/>
          <a:chExt cx="0" cy="0"/>
        </a:xfrm>
      </p:grpSpPr>
      <p:grpSp>
        <p:nvGrpSpPr>
          <p:cNvPr id="1322" name="Google Shape;1322;p31"/>
          <p:cNvGrpSpPr/>
          <p:nvPr/>
        </p:nvGrpSpPr>
        <p:grpSpPr>
          <a:xfrm rot="320879">
            <a:off x="-368580" y="795985"/>
            <a:ext cx="4331220" cy="3743232"/>
            <a:chOff x="-368600" y="796025"/>
            <a:chExt cx="4331424" cy="3743409"/>
          </a:xfrm>
        </p:grpSpPr>
        <p:sp>
          <p:nvSpPr>
            <p:cNvPr id="1323" name="Google Shape;1323;p31"/>
            <p:cNvSpPr/>
            <p:nvPr/>
          </p:nvSpPr>
          <p:spPr>
            <a:xfrm>
              <a:off x="-289445" y="1031057"/>
              <a:ext cx="4006076" cy="3383192"/>
            </a:xfrm>
            <a:custGeom>
              <a:rect b="b" l="l" r="r" t="t"/>
              <a:pathLst>
                <a:path extrusionOk="0" h="74808" w="88581">
                  <a:moveTo>
                    <a:pt x="69657" y="0"/>
                  </a:moveTo>
                  <a:cubicBezTo>
                    <a:pt x="65855" y="0"/>
                    <a:pt x="61961" y="1211"/>
                    <a:pt x="58172" y="2158"/>
                  </a:cubicBezTo>
                  <a:cubicBezTo>
                    <a:pt x="41897" y="6207"/>
                    <a:pt x="11893" y="4290"/>
                    <a:pt x="3130" y="23613"/>
                  </a:cubicBezTo>
                  <a:cubicBezTo>
                    <a:pt x="2142" y="25780"/>
                    <a:pt x="1499" y="28221"/>
                    <a:pt x="1296" y="30971"/>
                  </a:cubicBezTo>
                  <a:cubicBezTo>
                    <a:pt x="1" y="48348"/>
                    <a:pt x="10590" y="74807"/>
                    <a:pt x="29813" y="74807"/>
                  </a:cubicBezTo>
                  <a:cubicBezTo>
                    <a:pt x="30202" y="74807"/>
                    <a:pt x="30594" y="74796"/>
                    <a:pt x="30990" y="74774"/>
                  </a:cubicBezTo>
                  <a:cubicBezTo>
                    <a:pt x="39468" y="74298"/>
                    <a:pt x="48755" y="71238"/>
                    <a:pt x="57017" y="68845"/>
                  </a:cubicBezTo>
                  <a:cubicBezTo>
                    <a:pt x="69400" y="65261"/>
                    <a:pt x="78092" y="58784"/>
                    <a:pt x="82449" y="45557"/>
                  </a:cubicBezTo>
                  <a:cubicBezTo>
                    <a:pt x="85902" y="35067"/>
                    <a:pt x="88581" y="22066"/>
                    <a:pt x="84783" y="11743"/>
                  </a:cubicBezTo>
                  <a:cubicBezTo>
                    <a:pt x="82723" y="6135"/>
                    <a:pt x="78282" y="1349"/>
                    <a:pt x="72567" y="265"/>
                  </a:cubicBezTo>
                  <a:cubicBezTo>
                    <a:pt x="71605" y="80"/>
                    <a:pt x="70634" y="0"/>
                    <a:pt x="69657"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4" name="Google Shape;1324;p31"/>
            <p:cNvSpPr/>
            <p:nvPr/>
          </p:nvSpPr>
          <p:spPr>
            <a:xfrm>
              <a:off x="-368600" y="796025"/>
              <a:ext cx="4331424" cy="3743409"/>
            </a:xfrm>
            <a:custGeom>
              <a:rect b="b" l="l" r="r" t="t"/>
              <a:pathLst>
                <a:path extrusionOk="0" h="82773" w="95775">
                  <a:moveTo>
                    <a:pt x="76049" y="632"/>
                  </a:moveTo>
                  <a:cubicBezTo>
                    <a:pt x="77240" y="632"/>
                    <a:pt x="78431" y="740"/>
                    <a:pt x="79618" y="996"/>
                  </a:cubicBezTo>
                  <a:cubicBezTo>
                    <a:pt x="83237" y="1770"/>
                    <a:pt x="86380" y="4092"/>
                    <a:pt x="88702" y="6902"/>
                  </a:cubicBezTo>
                  <a:cubicBezTo>
                    <a:pt x="93929" y="13224"/>
                    <a:pt x="94786" y="22035"/>
                    <a:pt x="94203" y="29929"/>
                  </a:cubicBezTo>
                  <a:cubicBezTo>
                    <a:pt x="93881" y="34227"/>
                    <a:pt x="93072" y="38489"/>
                    <a:pt x="92024" y="42668"/>
                  </a:cubicBezTo>
                  <a:cubicBezTo>
                    <a:pt x="91036" y="46562"/>
                    <a:pt x="89893" y="50491"/>
                    <a:pt x="88321" y="54205"/>
                  </a:cubicBezTo>
                  <a:cubicBezTo>
                    <a:pt x="85726" y="60242"/>
                    <a:pt x="81654" y="65457"/>
                    <a:pt x="76260" y="69219"/>
                  </a:cubicBezTo>
                  <a:cubicBezTo>
                    <a:pt x="70343" y="73351"/>
                    <a:pt x="63437" y="75232"/>
                    <a:pt x="56591" y="77256"/>
                  </a:cubicBezTo>
                  <a:cubicBezTo>
                    <a:pt x="52198" y="78554"/>
                    <a:pt x="47804" y="79780"/>
                    <a:pt x="43327" y="80732"/>
                  </a:cubicBezTo>
                  <a:cubicBezTo>
                    <a:pt x="39876" y="81467"/>
                    <a:pt x="36249" y="82127"/>
                    <a:pt x="32690" y="82127"/>
                  </a:cubicBezTo>
                  <a:cubicBezTo>
                    <a:pt x="32210" y="82127"/>
                    <a:pt x="31731" y="82115"/>
                    <a:pt x="31255" y="82090"/>
                  </a:cubicBezTo>
                  <a:cubicBezTo>
                    <a:pt x="19241" y="81447"/>
                    <a:pt x="10931" y="71005"/>
                    <a:pt x="6442" y="60789"/>
                  </a:cubicBezTo>
                  <a:cubicBezTo>
                    <a:pt x="4180" y="55634"/>
                    <a:pt x="2668" y="50121"/>
                    <a:pt x="1906" y="44537"/>
                  </a:cubicBezTo>
                  <a:cubicBezTo>
                    <a:pt x="1072" y="38501"/>
                    <a:pt x="989" y="31964"/>
                    <a:pt x="3513" y="26297"/>
                  </a:cubicBezTo>
                  <a:cubicBezTo>
                    <a:pt x="3524" y="26267"/>
                    <a:pt x="3531" y="26238"/>
                    <a:pt x="3535" y="26212"/>
                  </a:cubicBezTo>
                  <a:lnTo>
                    <a:pt x="3535" y="26212"/>
                  </a:lnTo>
                  <a:cubicBezTo>
                    <a:pt x="8578" y="15251"/>
                    <a:pt x="20266" y="10647"/>
                    <a:pt x="31362" y="8212"/>
                  </a:cubicBezTo>
                  <a:cubicBezTo>
                    <a:pt x="42744" y="5711"/>
                    <a:pt x="54507" y="5342"/>
                    <a:pt x="65795" y="2413"/>
                  </a:cubicBezTo>
                  <a:cubicBezTo>
                    <a:pt x="69142" y="1545"/>
                    <a:pt x="72594" y="632"/>
                    <a:pt x="76049" y="632"/>
                  </a:cubicBezTo>
                  <a:close/>
                  <a:moveTo>
                    <a:pt x="76082" y="0"/>
                  </a:moveTo>
                  <a:cubicBezTo>
                    <a:pt x="74928" y="0"/>
                    <a:pt x="73764" y="94"/>
                    <a:pt x="72605" y="258"/>
                  </a:cubicBezTo>
                  <a:cubicBezTo>
                    <a:pt x="68747" y="818"/>
                    <a:pt x="65021" y="2080"/>
                    <a:pt x="61211" y="2866"/>
                  </a:cubicBezTo>
                  <a:cubicBezTo>
                    <a:pt x="58627" y="3401"/>
                    <a:pt x="56008" y="3806"/>
                    <a:pt x="53388" y="4175"/>
                  </a:cubicBezTo>
                  <a:cubicBezTo>
                    <a:pt x="47530" y="4997"/>
                    <a:pt x="41672" y="5664"/>
                    <a:pt x="35850" y="6688"/>
                  </a:cubicBezTo>
                  <a:cubicBezTo>
                    <a:pt x="24873" y="8628"/>
                    <a:pt x="12669" y="11950"/>
                    <a:pt x="5597" y="21249"/>
                  </a:cubicBezTo>
                  <a:cubicBezTo>
                    <a:pt x="4423" y="22778"/>
                    <a:pt x="3462" y="24426"/>
                    <a:pt x="2678" y="26156"/>
                  </a:cubicBezTo>
                  <a:lnTo>
                    <a:pt x="2678" y="26156"/>
                  </a:lnTo>
                  <a:cubicBezTo>
                    <a:pt x="2674" y="26163"/>
                    <a:pt x="2671" y="26171"/>
                    <a:pt x="2668" y="26178"/>
                  </a:cubicBezTo>
                  <a:cubicBezTo>
                    <a:pt x="2668" y="26178"/>
                    <a:pt x="2668" y="26178"/>
                    <a:pt x="2668" y="26178"/>
                  </a:cubicBezTo>
                  <a:lnTo>
                    <a:pt x="2668" y="26178"/>
                  </a:lnTo>
                  <a:cubicBezTo>
                    <a:pt x="2666" y="26181"/>
                    <a:pt x="2665" y="26185"/>
                    <a:pt x="2663" y="26188"/>
                  </a:cubicBezTo>
                  <a:lnTo>
                    <a:pt x="2663" y="26188"/>
                  </a:lnTo>
                  <a:cubicBezTo>
                    <a:pt x="1" y="32139"/>
                    <a:pt x="192" y="38969"/>
                    <a:pt x="1108" y="45288"/>
                  </a:cubicBezTo>
                  <a:cubicBezTo>
                    <a:pt x="1965" y="51300"/>
                    <a:pt x="3739" y="57194"/>
                    <a:pt x="6347" y="62683"/>
                  </a:cubicBezTo>
                  <a:cubicBezTo>
                    <a:pt x="11073" y="72672"/>
                    <a:pt x="19527" y="82197"/>
                    <a:pt x="31302" y="82745"/>
                  </a:cubicBezTo>
                  <a:cubicBezTo>
                    <a:pt x="31717" y="82764"/>
                    <a:pt x="32133" y="82773"/>
                    <a:pt x="32549" y="82773"/>
                  </a:cubicBezTo>
                  <a:cubicBezTo>
                    <a:pt x="36039" y="82773"/>
                    <a:pt x="39565" y="82138"/>
                    <a:pt x="42958" y="81447"/>
                  </a:cubicBezTo>
                  <a:cubicBezTo>
                    <a:pt x="47435" y="80542"/>
                    <a:pt x="51840" y="79292"/>
                    <a:pt x="56234" y="78018"/>
                  </a:cubicBezTo>
                  <a:cubicBezTo>
                    <a:pt x="63044" y="76018"/>
                    <a:pt x="69878" y="74160"/>
                    <a:pt x="75903" y="70255"/>
                  </a:cubicBezTo>
                  <a:cubicBezTo>
                    <a:pt x="81249" y="66790"/>
                    <a:pt x="85428" y="61921"/>
                    <a:pt x="88250" y="56217"/>
                  </a:cubicBezTo>
                  <a:cubicBezTo>
                    <a:pt x="89964" y="52788"/>
                    <a:pt x="91095" y="49098"/>
                    <a:pt x="92143" y="45407"/>
                  </a:cubicBezTo>
                  <a:cubicBezTo>
                    <a:pt x="93298" y="41323"/>
                    <a:pt x="94203" y="37156"/>
                    <a:pt x="94762" y="32965"/>
                  </a:cubicBezTo>
                  <a:cubicBezTo>
                    <a:pt x="95774" y="25107"/>
                    <a:pt x="95489" y="16451"/>
                    <a:pt x="91476" y="9414"/>
                  </a:cubicBezTo>
                  <a:cubicBezTo>
                    <a:pt x="89714" y="6330"/>
                    <a:pt x="87166" y="3651"/>
                    <a:pt x="84059" y="1925"/>
                  </a:cubicBezTo>
                  <a:cubicBezTo>
                    <a:pt x="81571" y="538"/>
                    <a:pt x="78852" y="0"/>
                    <a:pt x="76082"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25" name="Google Shape;1325;p31"/>
          <p:cNvSpPr txBox="1"/>
          <p:nvPr>
            <p:ph type="ctrTitle"/>
          </p:nvPr>
        </p:nvSpPr>
        <p:spPr>
          <a:xfrm>
            <a:off x="4345250" y="1345525"/>
            <a:ext cx="3494400" cy="1075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Introduction</a:t>
            </a:r>
            <a:endParaRPr/>
          </a:p>
        </p:txBody>
      </p:sp>
      <p:sp>
        <p:nvSpPr>
          <p:cNvPr id="1326" name="Google Shape;1326;p31"/>
          <p:cNvSpPr txBox="1"/>
          <p:nvPr>
            <p:ph idx="1" type="subTitle"/>
          </p:nvPr>
        </p:nvSpPr>
        <p:spPr>
          <a:xfrm>
            <a:off x="4345250" y="2271425"/>
            <a:ext cx="3196800" cy="79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The Importance of Mental Health Awareness During COVID-19 </a:t>
            </a:r>
            <a:endParaRPr/>
          </a:p>
        </p:txBody>
      </p:sp>
      <p:sp>
        <p:nvSpPr>
          <p:cNvPr id="1327" name="Google Shape;1327;p31"/>
          <p:cNvSpPr txBox="1"/>
          <p:nvPr>
            <p:ph idx="2" type="title"/>
          </p:nvPr>
        </p:nvSpPr>
        <p:spPr>
          <a:xfrm>
            <a:off x="924500" y="1459400"/>
            <a:ext cx="27648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01</a:t>
            </a:r>
            <a:endParaRPr/>
          </a:p>
        </p:txBody>
      </p:sp>
      <p:pic>
        <p:nvPicPr>
          <p:cNvPr id="1328" name="Google Shape;1328;p31" title="PSAII Introduction.mp3">
            <a:hlinkClick r:id="rId3"/>
          </p:cNvPr>
          <p:cNvPicPr preferRelativeResize="0"/>
          <p:nvPr/>
        </p:nvPicPr>
        <p:blipFill>
          <a:blip r:embed="rId4">
            <a:alphaModFix/>
          </a:blip>
          <a:stretch>
            <a:fillRect/>
          </a:stretch>
        </p:blipFill>
        <p:spPr>
          <a:xfrm>
            <a:off x="3888056" y="4196775"/>
            <a:ext cx="457200" cy="4572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2" name="Shape 1332"/>
        <p:cNvGrpSpPr/>
        <p:nvPr/>
      </p:nvGrpSpPr>
      <p:grpSpPr>
        <a:xfrm>
          <a:off x="0" y="0"/>
          <a:ext cx="0" cy="0"/>
          <a:chOff x="0" y="0"/>
          <a:chExt cx="0" cy="0"/>
        </a:xfrm>
      </p:grpSpPr>
      <p:grpSp>
        <p:nvGrpSpPr>
          <p:cNvPr id="1333" name="Google Shape;1333;p32"/>
          <p:cNvGrpSpPr/>
          <p:nvPr/>
        </p:nvGrpSpPr>
        <p:grpSpPr>
          <a:xfrm rot="320879">
            <a:off x="-368580" y="795985"/>
            <a:ext cx="4331220" cy="3743232"/>
            <a:chOff x="-368600" y="796025"/>
            <a:chExt cx="4331424" cy="3743409"/>
          </a:xfrm>
        </p:grpSpPr>
        <p:sp>
          <p:nvSpPr>
            <p:cNvPr id="1334" name="Google Shape;1334;p32"/>
            <p:cNvSpPr/>
            <p:nvPr/>
          </p:nvSpPr>
          <p:spPr>
            <a:xfrm>
              <a:off x="-289445" y="1031057"/>
              <a:ext cx="4006076" cy="3383192"/>
            </a:xfrm>
            <a:custGeom>
              <a:rect b="b" l="l" r="r" t="t"/>
              <a:pathLst>
                <a:path extrusionOk="0" h="74808" w="88581">
                  <a:moveTo>
                    <a:pt x="69657" y="0"/>
                  </a:moveTo>
                  <a:cubicBezTo>
                    <a:pt x="65855" y="0"/>
                    <a:pt x="61961" y="1211"/>
                    <a:pt x="58172" y="2158"/>
                  </a:cubicBezTo>
                  <a:cubicBezTo>
                    <a:pt x="41897" y="6207"/>
                    <a:pt x="11893" y="4290"/>
                    <a:pt x="3130" y="23613"/>
                  </a:cubicBezTo>
                  <a:cubicBezTo>
                    <a:pt x="2142" y="25780"/>
                    <a:pt x="1499" y="28221"/>
                    <a:pt x="1296" y="30971"/>
                  </a:cubicBezTo>
                  <a:cubicBezTo>
                    <a:pt x="1" y="48348"/>
                    <a:pt x="10590" y="74807"/>
                    <a:pt x="29813" y="74807"/>
                  </a:cubicBezTo>
                  <a:cubicBezTo>
                    <a:pt x="30202" y="74807"/>
                    <a:pt x="30594" y="74796"/>
                    <a:pt x="30990" y="74774"/>
                  </a:cubicBezTo>
                  <a:cubicBezTo>
                    <a:pt x="39468" y="74298"/>
                    <a:pt x="48755" y="71238"/>
                    <a:pt x="57017" y="68845"/>
                  </a:cubicBezTo>
                  <a:cubicBezTo>
                    <a:pt x="69400" y="65261"/>
                    <a:pt x="78092" y="58784"/>
                    <a:pt x="82449" y="45557"/>
                  </a:cubicBezTo>
                  <a:cubicBezTo>
                    <a:pt x="85902" y="35067"/>
                    <a:pt x="88581" y="22066"/>
                    <a:pt x="84783" y="11743"/>
                  </a:cubicBezTo>
                  <a:cubicBezTo>
                    <a:pt x="82723" y="6135"/>
                    <a:pt x="78282" y="1349"/>
                    <a:pt x="72567" y="265"/>
                  </a:cubicBezTo>
                  <a:cubicBezTo>
                    <a:pt x="71605" y="80"/>
                    <a:pt x="70634" y="0"/>
                    <a:pt x="69657"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5" name="Google Shape;1335;p32"/>
            <p:cNvSpPr/>
            <p:nvPr/>
          </p:nvSpPr>
          <p:spPr>
            <a:xfrm>
              <a:off x="-368600" y="796025"/>
              <a:ext cx="4331424" cy="3743409"/>
            </a:xfrm>
            <a:custGeom>
              <a:rect b="b" l="l" r="r" t="t"/>
              <a:pathLst>
                <a:path extrusionOk="0" h="82773" w="95775">
                  <a:moveTo>
                    <a:pt x="76049" y="632"/>
                  </a:moveTo>
                  <a:cubicBezTo>
                    <a:pt x="77240" y="632"/>
                    <a:pt x="78431" y="740"/>
                    <a:pt x="79618" y="996"/>
                  </a:cubicBezTo>
                  <a:cubicBezTo>
                    <a:pt x="83237" y="1770"/>
                    <a:pt x="86380" y="4092"/>
                    <a:pt x="88702" y="6902"/>
                  </a:cubicBezTo>
                  <a:cubicBezTo>
                    <a:pt x="93929" y="13224"/>
                    <a:pt x="94786" y="22035"/>
                    <a:pt x="94203" y="29929"/>
                  </a:cubicBezTo>
                  <a:cubicBezTo>
                    <a:pt x="93881" y="34227"/>
                    <a:pt x="93072" y="38489"/>
                    <a:pt x="92024" y="42668"/>
                  </a:cubicBezTo>
                  <a:cubicBezTo>
                    <a:pt x="91036" y="46562"/>
                    <a:pt x="89893" y="50491"/>
                    <a:pt x="88321" y="54205"/>
                  </a:cubicBezTo>
                  <a:cubicBezTo>
                    <a:pt x="85726" y="60242"/>
                    <a:pt x="81654" y="65457"/>
                    <a:pt x="76260" y="69219"/>
                  </a:cubicBezTo>
                  <a:cubicBezTo>
                    <a:pt x="70343" y="73351"/>
                    <a:pt x="63437" y="75232"/>
                    <a:pt x="56591" y="77256"/>
                  </a:cubicBezTo>
                  <a:cubicBezTo>
                    <a:pt x="52198" y="78554"/>
                    <a:pt x="47804" y="79780"/>
                    <a:pt x="43327" y="80732"/>
                  </a:cubicBezTo>
                  <a:cubicBezTo>
                    <a:pt x="39876" y="81467"/>
                    <a:pt x="36249" y="82127"/>
                    <a:pt x="32690" y="82127"/>
                  </a:cubicBezTo>
                  <a:cubicBezTo>
                    <a:pt x="32210" y="82127"/>
                    <a:pt x="31731" y="82115"/>
                    <a:pt x="31255" y="82090"/>
                  </a:cubicBezTo>
                  <a:cubicBezTo>
                    <a:pt x="19241" y="81447"/>
                    <a:pt x="10931" y="71005"/>
                    <a:pt x="6442" y="60789"/>
                  </a:cubicBezTo>
                  <a:cubicBezTo>
                    <a:pt x="4180" y="55634"/>
                    <a:pt x="2668" y="50121"/>
                    <a:pt x="1906" y="44537"/>
                  </a:cubicBezTo>
                  <a:cubicBezTo>
                    <a:pt x="1072" y="38501"/>
                    <a:pt x="989" y="31964"/>
                    <a:pt x="3513" y="26297"/>
                  </a:cubicBezTo>
                  <a:cubicBezTo>
                    <a:pt x="3524" y="26267"/>
                    <a:pt x="3531" y="26238"/>
                    <a:pt x="3535" y="26212"/>
                  </a:cubicBezTo>
                  <a:lnTo>
                    <a:pt x="3535" y="26212"/>
                  </a:lnTo>
                  <a:cubicBezTo>
                    <a:pt x="8578" y="15251"/>
                    <a:pt x="20266" y="10647"/>
                    <a:pt x="31362" y="8212"/>
                  </a:cubicBezTo>
                  <a:cubicBezTo>
                    <a:pt x="42744" y="5711"/>
                    <a:pt x="54507" y="5342"/>
                    <a:pt x="65795" y="2413"/>
                  </a:cubicBezTo>
                  <a:cubicBezTo>
                    <a:pt x="69142" y="1545"/>
                    <a:pt x="72594" y="632"/>
                    <a:pt x="76049" y="632"/>
                  </a:cubicBezTo>
                  <a:close/>
                  <a:moveTo>
                    <a:pt x="76082" y="0"/>
                  </a:moveTo>
                  <a:cubicBezTo>
                    <a:pt x="74928" y="0"/>
                    <a:pt x="73764" y="94"/>
                    <a:pt x="72605" y="258"/>
                  </a:cubicBezTo>
                  <a:cubicBezTo>
                    <a:pt x="68747" y="818"/>
                    <a:pt x="65021" y="2080"/>
                    <a:pt x="61211" y="2866"/>
                  </a:cubicBezTo>
                  <a:cubicBezTo>
                    <a:pt x="58627" y="3401"/>
                    <a:pt x="56008" y="3806"/>
                    <a:pt x="53388" y="4175"/>
                  </a:cubicBezTo>
                  <a:cubicBezTo>
                    <a:pt x="47530" y="4997"/>
                    <a:pt x="41672" y="5664"/>
                    <a:pt x="35850" y="6688"/>
                  </a:cubicBezTo>
                  <a:cubicBezTo>
                    <a:pt x="24873" y="8628"/>
                    <a:pt x="12669" y="11950"/>
                    <a:pt x="5597" y="21249"/>
                  </a:cubicBezTo>
                  <a:cubicBezTo>
                    <a:pt x="4423" y="22778"/>
                    <a:pt x="3462" y="24426"/>
                    <a:pt x="2678" y="26156"/>
                  </a:cubicBezTo>
                  <a:lnTo>
                    <a:pt x="2678" y="26156"/>
                  </a:lnTo>
                  <a:cubicBezTo>
                    <a:pt x="2674" y="26163"/>
                    <a:pt x="2671" y="26171"/>
                    <a:pt x="2668" y="26178"/>
                  </a:cubicBezTo>
                  <a:cubicBezTo>
                    <a:pt x="2668" y="26178"/>
                    <a:pt x="2668" y="26178"/>
                    <a:pt x="2668" y="26178"/>
                  </a:cubicBezTo>
                  <a:lnTo>
                    <a:pt x="2668" y="26178"/>
                  </a:lnTo>
                  <a:cubicBezTo>
                    <a:pt x="2666" y="26181"/>
                    <a:pt x="2665" y="26185"/>
                    <a:pt x="2663" y="26188"/>
                  </a:cubicBezTo>
                  <a:lnTo>
                    <a:pt x="2663" y="26188"/>
                  </a:lnTo>
                  <a:cubicBezTo>
                    <a:pt x="1" y="32139"/>
                    <a:pt x="192" y="38969"/>
                    <a:pt x="1108" y="45288"/>
                  </a:cubicBezTo>
                  <a:cubicBezTo>
                    <a:pt x="1965" y="51300"/>
                    <a:pt x="3739" y="57194"/>
                    <a:pt x="6347" y="62683"/>
                  </a:cubicBezTo>
                  <a:cubicBezTo>
                    <a:pt x="11073" y="72672"/>
                    <a:pt x="19527" y="82197"/>
                    <a:pt x="31302" y="82745"/>
                  </a:cubicBezTo>
                  <a:cubicBezTo>
                    <a:pt x="31717" y="82764"/>
                    <a:pt x="32133" y="82773"/>
                    <a:pt x="32549" y="82773"/>
                  </a:cubicBezTo>
                  <a:cubicBezTo>
                    <a:pt x="36039" y="82773"/>
                    <a:pt x="39565" y="82138"/>
                    <a:pt x="42958" y="81447"/>
                  </a:cubicBezTo>
                  <a:cubicBezTo>
                    <a:pt x="47435" y="80542"/>
                    <a:pt x="51840" y="79292"/>
                    <a:pt x="56234" y="78018"/>
                  </a:cubicBezTo>
                  <a:cubicBezTo>
                    <a:pt x="63044" y="76018"/>
                    <a:pt x="69878" y="74160"/>
                    <a:pt x="75903" y="70255"/>
                  </a:cubicBezTo>
                  <a:cubicBezTo>
                    <a:pt x="81249" y="66790"/>
                    <a:pt x="85428" y="61921"/>
                    <a:pt x="88250" y="56217"/>
                  </a:cubicBezTo>
                  <a:cubicBezTo>
                    <a:pt x="89964" y="52788"/>
                    <a:pt x="91095" y="49098"/>
                    <a:pt x="92143" y="45407"/>
                  </a:cubicBezTo>
                  <a:cubicBezTo>
                    <a:pt x="93298" y="41323"/>
                    <a:pt x="94203" y="37156"/>
                    <a:pt x="94762" y="32965"/>
                  </a:cubicBezTo>
                  <a:cubicBezTo>
                    <a:pt x="95774" y="25107"/>
                    <a:pt x="95489" y="16451"/>
                    <a:pt x="91476" y="9414"/>
                  </a:cubicBezTo>
                  <a:cubicBezTo>
                    <a:pt x="89714" y="6330"/>
                    <a:pt x="87166" y="3651"/>
                    <a:pt x="84059" y="1925"/>
                  </a:cubicBezTo>
                  <a:cubicBezTo>
                    <a:pt x="81571" y="538"/>
                    <a:pt x="78852" y="0"/>
                    <a:pt x="76082"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36" name="Google Shape;1336;p32"/>
          <p:cNvSpPr txBox="1"/>
          <p:nvPr>
            <p:ph type="ctrTitle"/>
          </p:nvPr>
        </p:nvSpPr>
        <p:spPr>
          <a:xfrm>
            <a:off x="4345250" y="1345525"/>
            <a:ext cx="3494400" cy="1075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PSA Video</a:t>
            </a:r>
            <a:endParaRPr/>
          </a:p>
        </p:txBody>
      </p:sp>
      <p:sp>
        <p:nvSpPr>
          <p:cNvPr id="1337" name="Google Shape;1337;p32"/>
          <p:cNvSpPr txBox="1"/>
          <p:nvPr>
            <p:ph idx="1" type="subTitle"/>
          </p:nvPr>
        </p:nvSpPr>
        <p:spPr>
          <a:xfrm>
            <a:off x="4345250" y="2271425"/>
            <a:ext cx="3196800" cy="79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What is a Public Service Announcement? </a:t>
            </a:r>
            <a:endParaRPr/>
          </a:p>
        </p:txBody>
      </p:sp>
      <p:sp>
        <p:nvSpPr>
          <p:cNvPr id="1338" name="Google Shape;1338;p32"/>
          <p:cNvSpPr txBox="1"/>
          <p:nvPr>
            <p:ph idx="2" type="title"/>
          </p:nvPr>
        </p:nvSpPr>
        <p:spPr>
          <a:xfrm>
            <a:off x="924500" y="1459400"/>
            <a:ext cx="27648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02</a:t>
            </a:r>
            <a:endParaRPr/>
          </a:p>
        </p:txBody>
      </p:sp>
      <p:pic>
        <p:nvPicPr>
          <p:cNvPr id="1339" name="Google Shape;1339;p32" title="PSA.mp3">
            <a:hlinkClick r:id="rId3"/>
          </p:cNvPr>
          <p:cNvPicPr preferRelativeResize="0"/>
          <p:nvPr/>
        </p:nvPicPr>
        <p:blipFill>
          <a:blip r:embed="rId4">
            <a:alphaModFix/>
          </a:blip>
          <a:stretch>
            <a:fillRect/>
          </a:stretch>
        </p:blipFill>
        <p:spPr>
          <a:xfrm>
            <a:off x="4012081" y="3942575"/>
            <a:ext cx="457200" cy="457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3" name="Shape 1343"/>
        <p:cNvGrpSpPr/>
        <p:nvPr/>
      </p:nvGrpSpPr>
      <p:grpSpPr>
        <a:xfrm>
          <a:off x="0" y="0"/>
          <a:ext cx="0" cy="0"/>
          <a:chOff x="0" y="0"/>
          <a:chExt cx="0" cy="0"/>
        </a:xfrm>
      </p:grpSpPr>
      <p:grpSp>
        <p:nvGrpSpPr>
          <p:cNvPr id="1344" name="Google Shape;1344;p33"/>
          <p:cNvGrpSpPr/>
          <p:nvPr/>
        </p:nvGrpSpPr>
        <p:grpSpPr>
          <a:xfrm rot="320879">
            <a:off x="-368580" y="795985"/>
            <a:ext cx="4331220" cy="3743232"/>
            <a:chOff x="-368600" y="796025"/>
            <a:chExt cx="4331424" cy="3743409"/>
          </a:xfrm>
        </p:grpSpPr>
        <p:sp>
          <p:nvSpPr>
            <p:cNvPr id="1345" name="Google Shape;1345;p33"/>
            <p:cNvSpPr/>
            <p:nvPr/>
          </p:nvSpPr>
          <p:spPr>
            <a:xfrm>
              <a:off x="-289445" y="1031057"/>
              <a:ext cx="4006076" cy="3383192"/>
            </a:xfrm>
            <a:custGeom>
              <a:rect b="b" l="l" r="r" t="t"/>
              <a:pathLst>
                <a:path extrusionOk="0" h="74808" w="88581">
                  <a:moveTo>
                    <a:pt x="69657" y="0"/>
                  </a:moveTo>
                  <a:cubicBezTo>
                    <a:pt x="65855" y="0"/>
                    <a:pt x="61961" y="1211"/>
                    <a:pt x="58172" y="2158"/>
                  </a:cubicBezTo>
                  <a:cubicBezTo>
                    <a:pt x="41897" y="6207"/>
                    <a:pt x="11893" y="4290"/>
                    <a:pt x="3130" y="23613"/>
                  </a:cubicBezTo>
                  <a:cubicBezTo>
                    <a:pt x="2142" y="25780"/>
                    <a:pt x="1499" y="28221"/>
                    <a:pt x="1296" y="30971"/>
                  </a:cubicBezTo>
                  <a:cubicBezTo>
                    <a:pt x="1" y="48348"/>
                    <a:pt x="10590" y="74807"/>
                    <a:pt x="29813" y="74807"/>
                  </a:cubicBezTo>
                  <a:cubicBezTo>
                    <a:pt x="30202" y="74807"/>
                    <a:pt x="30594" y="74796"/>
                    <a:pt x="30990" y="74774"/>
                  </a:cubicBezTo>
                  <a:cubicBezTo>
                    <a:pt x="39468" y="74298"/>
                    <a:pt x="48755" y="71238"/>
                    <a:pt x="57017" y="68845"/>
                  </a:cubicBezTo>
                  <a:cubicBezTo>
                    <a:pt x="69400" y="65261"/>
                    <a:pt x="78092" y="58784"/>
                    <a:pt x="82449" y="45557"/>
                  </a:cubicBezTo>
                  <a:cubicBezTo>
                    <a:pt x="85902" y="35067"/>
                    <a:pt x="88581" y="22066"/>
                    <a:pt x="84783" y="11743"/>
                  </a:cubicBezTo>
                  <a:cubicBezTo>
                    <a:pt x="82723" y="6135"/>
                    <a:pt x="78282" y="1349"/>
                    <a:pt x="72567" y="265"/>
                  </a:cubicBezTo>
                  <a:cubicBezTo>
                    <a:pt x="71605" y="80"/>
                    <a:pt x="70634" y="0"/>
                    <a:pt x="69657"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6" name="Google Shape;1346;p33"/>
            <p:cNvSpPr/>
            <p:nvPr/>
          </p:nvSpPr>
          <p:spPr>
            <a:xfrm>
              <a:off x="-368600" y="796025"/>
              <a:ext cx="4331424" cy="3743409"/>
            </a:xfrm>
            <a:custGeom>
              <a:rect b="b" l="l" r="r" t="t"/>
              <a:pathLst>
                <a:path extrusionOk="0" h="82773" w="95775">
                  <a:moveTo>
                    <a:pt x="76049" y="632"/>
                  </a:moveTo>
                  <a:cubicBezTo>
                    <a:pt x="77240" y="632"/>
                    <a:pt x="78431" y="740"/>
                    <a:pt x="79618" y="996"/>
                  </a:cubicBezTo>
                  <a:cubicBezTo>
                    <a:pt x="83237" y="1770"/>
                    <a:pt x="86380" y="4092"/>
                    <a:pt x="88702" y="6902"/>
                  </a:cubicBezTo>
                  <a:cubicBezTo>
                    <a:pt x="93929" y="13224"/>
                    <a:pt x="94786" y="22035"/>
                    <a:pt x="94203" y="29929"/>
                  </a:cubicBezTo>
                  <a:cubicBezTo>
                    <a:pt x="93881" y="34227"/>
                    <a:pt x="93072" y="38489"/>
                    <a:pt x="92024" y="42668"/>
                  </a:cubicBezTo>
                  <a:cubicBezTo>
                    <a:pt x="91036" y="46562"/>
                    <a:pt x="89893" y="50491"/>
                    <a:pt x="88321" y="54205"/>
                  </a:cubicBezTo>
                  <a:cubicBezTo>
                    <a:pt x="85726" y="60242"/>
                    <a:pt x="81654" y="65457"/>
                    <a:pt x="76260" y="69219"/>
                  </a:cubicBezTo>
                  <a:cubicBezTo>
                    <a:pt x="70343" y="73351"/>
                    <a:pt x="63437" y="75232"/>
                    <a:pt x="56591" y="77256"/>
                  </a:cubicBezTo>
                  <a:cubicBezTo>
                    <a:pt x="52198" y="78554"/>
                    <a:pt x="47804" y="79780"/>
                    <a:pt x="43327" y="80732"/>
                  </a:cubicBezTo>
                  <a:cubicBezTo>
                    <a:pt x="39876" y="81467"/>
                    <a:pt x="36249" y="82127"/>
                    <a:pt x="32690" y="82127"/>
                  </a:cubicBezTo>
                  <a:cubicBezTo>
                    <a:pt x="32210" y="82127"/>
                    <a:pt x="31731" y="82115"/>
                    <a:pt x="31255" y="82090"/>
                  </a:cubicBezTo>
                  <a:cubicBezTo>
                    <a:pt x="19241" y="81447"/>
                    <a:pt x="10931" y="71005"/>
                    <a:pt x="6442" y="60789"/>
                  </a:cubicBezTo>
                  <a:cubicBezTo>
                    <a:pt x="4180" y="55634"/>
                    <a:pt x="2668" y="50121"/>
                    <a:pt x="1906" y="44537"/>
                  </a:cubicBezTo>
                  <a:cubicBezTo>
                    <a:pt x="1072" y="38501"/>
                    <a:pt x="989" y="31964"/>
                    <a:pt x="3513" y="26297"/>
                  </a:cubicBezTo>
                  <a:cubicBezTo>
                    <a:pt x="3524" y="26267"/>
                    <a:pt x="3531" y="26238"/>
                    <a:pt x="3535" y="26212"/>
                  </a:cubicBezTo>
                  <a:lnTo>
                    <a:pt x="3535" y="26212"/>
                  </a:lnTo>
                  <a:cubicBezTo>
                    <a:pt x="8578" y="15251"/>
                    <a:pt x="20266" y="10647"/>
                    <a:pt x="31362" y="8212"/>
                  </a:cubicBezTo>
                  <a:cubicBezTo>
                    <a:pt x="42744" y="5711"/>
                    <a:pt x="54507" y="5342"/>
                    <a:pt x="65795" y="2413"/>
                  </a:cubicBezTo>
                  <a:cubicBezTo>
                    <a:pt x="69142" y="1545"/>
                    <a:pt x="72594" y="632"/>
                    <a:pt x="76049" y="632"/>
                  </a:cubicBezTo>
                  <a:close/>
                  <a:moveTo>
                    <a:pt x="76082" y="0"/>
                  </a:moveTo>
                  <a:cubicBezTo>
                    <a:pt x="74928" y="0"/>
                    <a:pt x="73764" y="94"/>
                    <a:pt x="72605" y="258"/>
                  </a:cubicBezTo>
                  <a:cubicBezTo>
                    <a:pt x="68747" y="818"/>
                    <a:pt x="65021" y="2080"/>
                    <a:pt x="61211" y="2866"/>
                  </a:cubicBezTo>
                  <a:cubicBezTo>
                    <a:pt x="58627" y="3401"/>
                    <a:pt x="56008" y="3806"/>
                    <a:pt x="53388" y="4175"/>
                  </a:cubicBezTo>
                  <a:cubicBezTo>
                    <a:pt x="47530" y="4997"/>
                    <a:pt x="41672" y="5664"/>
                    <a:pt x="35850" y="6688"/>
                  </a:cubicBezTo>
                  <a:cubicBezTo>
                    <a:pt x="24873" y="8628"/>
                    <a:pt x="12669" y="11950"/>
                    <a:pt x="5597" y="21249"/>
                  </a:cubicBezTo>
                  <a:cubicBezTo>
                    <a:pt x="4423" y="22778"/>
                    <a:pt x="3462" y="24426"/>
                    <a:pt x="2678" y="26156"/>
                  </a:cubicBezTo>
                  <a:lnTo>
                    <a:pt x="2678" y="26156"/>
                  </a:lnTo>
                  <a:cubicBezTo>
                    <a:pt x="2674" y="26163"/>
                    <a:pt x="2671" y="26171"/>
                    <a:pt x="2668" y="26178"/>
                  </a:cubicBezTo>
                  <a:cubicBezTo>
                    <a:pt x="2668" y="26178"/>
                    <a:pt x="2668" y="26178"/>
                    <a:pt x="2668" y="26178"/>
                  </a:cubicBezTo>
                  <a:lnTo>
                    <a:pt x="2668" y="26178"/>
                  </a:lnTo>
                  <a:cubicBezTo>
                    <a:pt x="2666" y="26181"/>
                    <a:pt x="2665" y="26185"/>
                    <a:pt x="2663" y="26188"/>
                  </a:cubicBezTo>
                  <a:lnTo>
                    <a:pt x="2663" y="26188"/>
                  </a:lnTo>
                  <a:cubicBezTo>
                    <a:pt x="1" y="32139"/>
                    <a:pt x="192" y="38969"/>
                    <a:pt x="1108" y="45288"/>
                  </a:cubicBezTo>
                  <a:cubicBezTo>
                    <a:pt x="1965" y="51300"/>
                    <a:pt x="3739" y="57194"/>
                    <a:pt x="6347" y="62683"/>
                  </a:cubicBezTo>
                  <a:cubicBezTo>
                    <a:pt x="11073" y="72672"/>
                    <a:pt x="19527" y="82197"/>
                    <a:pt x="31302" y="82745"/>
                  </a:cubicBezTo>
                  <a:cubicBezTo>
                    <a:pt x="31717" y="82764"/>
                    <a:pt x="32133" y="82773"/>
                    <a:pt x="32549" y="82773"/>
                  </a:cubicBezTo>
                  <a:cubicBezTo>
                    <a:pt x="36039" y="82773"/>
                    <a:pt x="39565" y="82138"/>
                    <a:pt x="42958" y="81447"/>
                  </a:cubicBezTo>
                  <a:cubicBezTo>
                    <a:pt x="47435" y="80542"/>
                    <a:pt x="51840" y="79292"/>
                    <a:pt x="56234" y="78018"/>
                  </a:cubicBezTo>
                  <a:cubicBezTo>
                    <a:pt x="63044" y="76018"/>
                    <a:pt x="69878" y="74160"/>
                    <a:pt x="75903" y="70255"/>
                  </a:cubicBezTo>
                  <a:cubicBezTo>
                    <a:pt x="81249" y="66790"/>
                    <a:pt x="85428" y="61921"/>
                    <a:pt x="88250" y="56217"/>
                  </a:cubicBezTo>
                  <a:cubicBezTo>
                    <a:pt x="89964" y="52788"/>
                    <a:pt x="91095" y="49098"/>
                    <a:pt x="92143" y="45407"/>
                  </a:cubicBezTo>
                  <a:cubicBezTo>
                    <a:pt x="93298" y="41323"/>
                    <a:pt x="94203" y="37156"/>
                    <a:pt x="94762" y="32965"/>
                  </a:cubicBezTo>
                  <a:cubicBezTo>
                    <a:pt x="95774" y="25107"/>
                    <a:pt x="95489" y="16451"/>
                    <a:pt x="91476" y="9414"/>
                  </a:cubicBezTo>
                  <a:cubicBezTo>
                    <a:pt x="89714" y="6330"/>
                    <a:pt x="87166" y="3651"/>
                    <a:pt x="84059" y="1925"/>
                  </a:cubicBezTo>
                  <a:cubicBezTo>
                    <a:pt x="81571" y="538"/>
                    <a:pt x="78852" y="0"/>
                    <a:pt x="76082"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47" name="Google Shape;1347;p33"/>
          <p:cNvSpPr txBox="1"/>
          <p:nvPr>
            <p:ph type="ctrTitle"/>
          </p:nvPr>
        </p:nvSpPr>
        <p:spPr>
          <a:xfrm>
            <a:off x="4345250" y="1345525"/>
            <a:ext cx="3494400" cy="1075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Purpose and Relevance</a:t>
            </a:r>
            <a:endParaRPr/>
          </a:p>
        </p:txBody>
      </p:sp>
      <p:sp>
        <p:nvSpPr>
          <p:cNvPr id="1348" name="Google Shape;1348;p33"/>
          <p:cNvSpPr txBox="1"/>
          <p:nvPr>
            <p:ph idx="1" type="subTitle"/>
          </p:nvPr>
        </p:nvSpPr>
        <p:spPr>
          <a:xfrm>
            <a:off x="4345250" y="2271425"/>
            <a:ext cx="3196800" cy="79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t>The purpose of our PSA</a:t>
            </a:r>
            <a:r>
              <a:rPr lang="en" sz="1800"/>
              <a:t> was to provide activities that would alleviate some of the stress associated with the pandemic such as isolation, depression, and lack of a routine</a:t>
            </a:r>
            <a:endParaRPr sz="1800"/>
          </a:p>
          <a:p>
            <a:pPr indent="0" lvl="0" marL="0" rtl="0" algn="l">
              <a:spcBef>
                <a:spcPts val="1600"/>
              </a:spcBef>
              <a:spcAft>
                <a:spcPts val="0"/>
              </a:spcAft>
              <a:buClr>
                <a:schemeClr val="dk1"/>
              </a:buClr>
              <a:buSzPts val="1100"/>
              <a:buFont typeface="Arial"/>
              <a:buNone/>
            </a:pPr>
            <a:r>
              <a:t/>
            </a:r>
            <a:endParaRPr/>
          </a:p>
        </p:txBody>
      </p:sp>
      <p:sp>
        <p:nvSpPr>
          <p:cNvPr id="1349" name="Google Shape;1349;p33"/>
          <p:cNvSpPr txBox="1"/>
          <p:nvPr>
            <p:ph idx="2" type="title"/>
          </p:nvPr>
        </p:nvSpPr>
        <p:spPr>
          <a:xfrm>
            <a:off x="924500" y="1459400"/>
            <a:ext cx="27648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03</a:t>
            </a:r>
            <a:endParaRPr/>
          </a:p>
        </p:txBody>
      </p:sp>
      <p:pic>
        <p:nvPicPr>
          <p:cNvPr id="1350" name="Google Shape;1350;p33" title="PSA_Slide5.mp3">
            <a:hlinkClick r:id="rId3"/>
          </p:cNvPr>
          <p:cNvPicPr preferRelativeResize="0"/>
          <p:nvPr/>
        </p:nvPicPr>
        <p:blipFill>
          <a:blip r:embed="rId4">
            <a:alphaModFix/>
          </a:blip>
          <a:stretch>
            <a:fillRect/>
          </a:stretch>
        </p:blipFill>
        <p:spPr>
          <a:xfrm>
            <a:off x="3888056" y="4275725"/>
            <a:ext cx="457200" cy="4572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4" name="Shape 1354"/>
        <p:cNvGrpSpPr/>
        <p:nvPr/>
      </p:nvGrpSpPr>
      <p:grpSpPr>
        <a:xfrm>
          <a:off x="0" y="0"/>
          <a:ext cx="0" cy="0"/>
          <a:chOff x="0" y="0"/>
          <a:chExt cx="0" cy="0"/>
        </a:xfrm>
      </p:grpSpPr>
      <p:grpSp>
        <p:nvGrpSpPr>
          <p:cNvPr id="1355" name="Google Shape;1355;p34"/>
          <p:cNvGrpSpPr/>
          <p:nvPr/>
        </p:nvGrpSpPr>
        <p:grpSpPr>
          <a:xfrm rot="320879">
            <a:off x="-368580" y="795985"/>
            <a:ext cx="4331220" cy="3743232"/>
            <a:chOff x="-368600" y="796025"/>
            <a:chExt cx="4331424" cy="3743409"/>
          </a:xfrm>
        </p:grpSpPr>
        <p:sp>
          <p:nvSpPr>
            <p:cNvPr id="1356" name="Google Shape;1356;p34"/>
            <p:cNvSpPr/>
            <p:nvPr/>
          </p:nvSpPr>
          <p:spPr>
            <a:xfrm>
              <a:off x="-289445" y="1031057"/>
              <a:ext cx="4006076" cy="3383192"/>
            </a:xfrm>
            <a:custGeom>
              <a:rect b="b" l="l" r="r" t="t"/>
              <a:pathLst>
                <a:path extrusionOk="0" h="74808" w="88581">
                  <a:moveTo>
                    <a:pt x="69657" y="0"/>
                  </a:moveTo>
                  <a:cubicBezTo>
                    <a:pt x="65855" y="0"/>
                    <a:pt x="61961" y="1211"/>
                    <a:pt x="58172" y="2158"/>
                  </a:cubicBezTo>
                  <a:cubicBezTo>
                    <a:pt x="41897" y="6207"/>
                    <a:pt x="11893" y="4290"/>
                    <a:pt x="3130" y="23613"/>
                  </a:cubicBezTo>
                  <a:cubicBezTo>
                    <a:pt x="2142" y="25780"/>
                    <a:pt x="1499" y="28221"/>
                    <a:pt x="1296" y="30971"/>
                  </a:cubicBezTo>
                  <a:cubicBezTo>
                    <a:pt x="1" y="48348"/>
                    <a:pt x="10590" y="74807"/>
                    <a:pt x="29813" y="74807"/>
                  </a:cubicBezTo>
                  <a:cubicBezTo>
                    <a:pt x="30202" y="74807"/>
                    <a:pt x="30594" y="74796"/>
                    <a:pt x="30990" y="74774"/>
                  </a:cubicBezTo>
                  <a:cubicBezTo>
                    <a:pt x="39468" y="74298"/>
                    <a:pt x="48755" y="71238"/>
                    <a:pt x="57017" y="68845"/>
                  </a:cubicBezTo>
                  <a:cubicBezTo>
                    <a:pt x="69400" y="65261"/>
                    <a:pt x="78092" y="58784"/>
                    <a:pt x="82449" y="45557"/>
                  </a:cubicBezTo>
                  <a:cubicBezTo>
                    <a:pt x="85902" y="35067"/>
                    <a:pt x="88581" y="22066"/>
                    <a:pt x="84783" y="11743"/>
                  </a:cubicBezTo>
                  <a:cubicBezTo>
                    <a:pt x="82723" y="6135"/>
                    <a:pt x="78282" y="1349"/>
                    <a:pt x="72567" y="265"/>
                  </a:cubicBezTo>
                  <a:cubicBezTo>
                    <a:pt x="71605" y="80"/>
                    <a:pt x="70634" y="0"/>
                    <a:pt x="69657"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7" name="Google Shape;1357;p34"/>
            <p:cNvSpPr/>
            <p:nvPr/>
          </p:nvSpPr>
          <p:spPr>
            <a:xfrm>
              <a:off x="-368600" y="796025"/>
              <a:ext cx="4331424" cy="3743409"/>
            </a:xfrm>
            <a:custGeom>
              <a:rect b="b" l="l" r="r" t="t"/>
              <a:pathLst>
                <a:path extrusionOk="0" h="82773" w="95775">
                  <a:moveTo>
                    <a:pt x="76049" y="632"/>
                  </a:moveTo>
                  <a:cubicBezTo>
                    <a:pt x="77240" y="632"/>
                    <a:pt x="78431" y="740"/>
                    <a:pt x="79618" y="996"/>
                  </a:cubicBezTo>
                  <a:cubicBezTo>
                    <a:pt x="83237" y="1770"/>
                    <a:pt x="86380" y="4092"/>
                    <a:pt x="88702" y="6902"/>
                  </a:cubicBezTo>
                  <a:cubicBezTo>
                    <a:pt x="93929" y="13224"/>
                    <a:pt x="94786" y="22035"/>
                    <a:pt x="94203" y="29929"/>
                  </a:cubicBezTo>
                  <a:cubicBezTo>
                    <a:pt x="93881" y="34227"/>
                    <a:pt x="93072" y="38489"/>
                    <a:pt x="92024" y="42668"/>
                  </a:cubicBezTo>
                  <a:cubicBezTo>
                    <a:pt x="91036" y="46562"/>
                    <a:pt x="89893" y="50491"/>
                    <a:pt x="88321" y="54205"/>
                  </a:cubicBezTo>
                  <a:cubicBezTo>
                    <a:pt x="85726" y="60242"/>
                    <a:pt x="81654" y="65457"/>
                    <a:pt x="76260" y="69219"/>
                  </a:cubicBezTo>
                  <a:cubicBezTo>
                    <a:pt x="70343" y="73351"/>
                    <a:pt x="63437" y="75232"/>
                    <a:pt x="56591" y="77256"/>
                  </a:cubicBezTo>
                  <a:cubicBezTo>
                    <a:pt x="52198" y="78554"/>
                    <a:pt x="47804" y="79780"/>
                    <a:pt x="43327" y="80732"/>
                  </a:cubicBezTo>
                  <a:cubicBezTo>
                    <a:pt x="39876" y="81467"/>
                    <a:pt x="36249" y="82127"/>
                    <a:pt x="32690" y="82127"/>
                  </a:cubicBezTo>
                  <a:cubicBezTo>
                    <a:pt x="32210" y="82127"/>
                    <a:pt x="31731" y="82115"/>
                    <a:pt x="31255" y="82090"/>
                  </a:cubicBezTo>
                  <a:cubicBezTo>
                    <a:pt x="19241" y="81447"/>
                    <a:pt x="10931" y="71005"/>
                    <a:pt x="6442" y="60789"/>
                  </a:cubicBezTo>
                  <a:cubicBezTo>
                    <a:pt x="4180" y="55634"/>
                    <a:pt x="2668" y="50121"/>
                    <a:pt x="1906" y="44537"/>
                  </a:cubicBezTo>
                  <a:cubicBezTo>
                    <a:pt x="1072" y="38501"/>
                    <a:pt x="989" y="31964"/>
                    <a:pt x="3513" y="26297"/>
                  </a:cubicBezTo>
                  <a:cubicBezTo>
                    <a:pt x="3524" y="26267"/>
                    <a:pt x="3531" y="26238"/>
                    <a:pt x="3535" y="26212"/>
                  </a:cubicBezTo>
                  <a:lnTo>
                    <a:pt x="3535" y="26212"/>
                  </a:lnTo>
                  <a:cubicBezTo>
                    <a:pt x="8578" y="15251"/>
                    <a:pt x="20266" y="10647"/>
                    <a:pt x="31362" y="8212"/>
                  </a:cubicBezTo>
                  <a:cubicBezTo>
                    <a:pt x="42744" y="5711"/>
                    <a:pt x="54507" y="5342"/>
                    <a:pt x="65795" y="2413"/>
                  </a:cubicBezTo>
                  <a:cubicBezTo>
                    <a:pt x="69142" y="1545"/>
                    <a:pt x="72594" y="632"/>
                    <a:pt x="76049" y="632"/>
                  </a:cubicBezTo>
                  <a:close/>
                  <a:moveTo>
                    <a:pt x="76082" y="0"/>
                  </a:moveTo>
                  <a:cubicBezTo>
                    <a:pt x="74928" y="0"/>
                    <a:pt x="73764" y="94"/>
                    <a:pt x="72605" y="258"/>
                  </a:cubicBezTo>
                  <a:cubicBezTo>
                    <a:pt x="68747" y="818"/>
                    <a:pt x="65021" y="2080"/>
                    <a:pt x="61211" y="2866"/>
                  </a:cubicBezTo>
                  <a:cubicBezTo>
                    <a:pt x="58627" y="3401"/>
                    <a:pt x="56008" y="3806"/>
                    <a:pt x="53388" y="4175"/>
                  </a:cubicBezTo>
                  <a:cubicBezTo>
                    <a:pt x="47530" y="4997"/>
                    <a:pt x="41672" y="5664"/>
                    <a:pt x="35850" y="6688"/>
                  </a:cubicBezTo>
                  <a:cubicBezTo>
                    <a:pt x="24873" y="8628"/>
                    <a:pt x="12669" y="11950"/>
                    <a:pt x="5597" y="21249"/>
                  </a:cubicBezTo>
                  <a:cubicBezTo>
                    <a:pt x="4423" y="22778"/>
                    <a:pt x="3462" y="24426"/>
                    <a:pt x="2678" y="26156"/>
                  </a:cubicBezTo>
                  <a:lnTo>
                    <a:pt x="2678" y="26156"/>
                  </a:lnTo>
                  <a:cubicBezTo>
                    <a:pt x="2674" y="26163"/>
                    <a:pt x="2671" y="26171"/>
                    <a:pt x="2668" y="26178"/>
                  </a:cubicBezTo>
                  <a:cubicBezTo>
                    <a:pt x="2668" y="26178"/>
                    <a:pt x="2668" y="26178"/>
                    <a:pt x="2668" y="26178"/>
                  </a:cubicBezTo>
                  <a:lnTo>
                    <a:pt x="2668" y="26178"/>
                  </a:lnTo>
                  <a:cubicBezTo>
                    <a:pt x="2666" y="26181"/>
                    <a:pt x="2665" y="26185"/>
                    <a:pt x="2663" y="26188"/>
                  </a:cubicBezTo>
                  <a:lnTo>
                    <a:pt x="2663" y="26188"/>
                  </a:lnTo>
                  <a:cubicBezTo>
                    <a:pt x="1" y="32139"/>
                    <a:pt x="192" y="38969"/>
                    <a:pt x="1108" y="45288"/>
                  </a:cubicBezTo>
                  <a:cubicBezTo>
                    <a:pt x="1965" y="51300"/>
                    <a:pt x="3739" y="57194"/>
                    <a:pt x="6347" y="62683"/>
                  </a:cubicBezTo>
                  <a:cubicBezTo>
                    <a:pt x="11073" y="72672"/>
                    <a:pt x="19527" y="82197"/>
                    <a:pt x="31302" y="82745"/>
                  </a:cubicBezTo>
                  <a:cubicBezTo>
                    <a:pt x="31717" y="82764"/>
                    <a:pt x="32133" y="82773"/>
                    <a:pt x="32549" y="82773"/>
                  </a:cubicBezTo>
                  <a:cubicBezTo>
                    <a:pt x="36039" y="82773"/>
                    <a:pt x="39565" y="82138"/>
                    <a:pt x="42958" y="81447"/>
                  </a:cubicBezTo>
                  <a:cubicBezTo>
                    <a:pt x="47435" y="80542"/>
                    <a:pt x="51840" y="79292"/>
                    <a:pt x="56234" y="78018"/>
                  </a:cubicBezTo>
                  <a:cubicBezTo>
                    <a:pt x="63044" y="76018"/>
                    <a:pt x="69878" y="74160"/>
                    <a:pt x="75903" y="70255"/>
                  </a:cubicBezTo>
                  <a:cubicBezTo>
                    <a:pt x="81249" y="66790"/>
                    <a:pt x="85428" y="61921"/>
                    <a:pt x="88250" y="56217"/>
                  </a:cubicBezTo>
                  <a:cubicBezTo>
                    <a:pt x="89964" y="52788"/>
                    <a:pt x="91095" y="49098"/>
                    <a:pt x="92143" y="45407"/>
                  </a:cubicBezTo>
                  <a:cubicBezTo>
                    <a:pt x="93298" y="41323"/>
                    <a:pt x="94203" y="37156"/>
                    <a:pt x="94762" y="32965"/>
                  </a:cubicBezTo>
                  <a:cubicBezTo>
                    <a:pt x="95774" y="25107"/>
                    <a:pt x="95489" y="16451"/>
                    <a:pt x="91476" y="9414"/>
                  </a:cubicBezTo>
                  <a:cubicBezTo>
                    <a:pt x="89714" y="6330"/>
                    <a:pt x="87166" y="3651"/>
                    <a:pt x="84059" y="1925"/>
                  </a:cubicBezTo>
                  <a:cubicBezTo>
                    <a:pt x="81571" y="538"/>
                    <a:pt x="78852" y="0"/>
                    <a:pt x="76082" y="0"/>
                  </a:cubicBezTo>
                  <a:close/>
                </a:path>
              </a:pathLst>
            </a:custGeom>
            <a:solidFill>
              <a:srgbClr val="F8BE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58" name="Google Shape;1358;p34"/>
          <p:cNvSpPr txBox="1"/>
          <p:nvPr>
            <p:ph type="ctrTitle"/>
          </p:nvPr>
        </p:nvSpPr>
        <p:spPr>
          <a:xfrm>
            <a:off x="4345250" y="1345525"/>
            <a:ext cx="3494400" cy="1075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Activities</a:t>
            </a:r>
            <a:endParaRPr/>
          </a:p>
        </p:txBody>
      </p:sp>
      <p:sp>
        <p:nvSpPr>
          <p:cNvPr id="1359" name="Google Shape;1359;p34"/>
          <p:cNvSpPr txBox="1"/>
          <p:nvPr>
            <p:ph idx="1" type="subTitle"/>
          </p:nvPr>
        </p:nvSpPr>
        <p:spPr>
          <a:xfrm>
            <a:off x="4345250" y="2271425"/>
            <a:ext cx="3196800" cy="79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Discussion of the assignment of creating a Public Service Announcement.</a:t>
            </a:r>
            <a:endParaRPr/>
          </a:p>
        </p:txBody>
      </p:sp>
      <p:sp>
        <p:nvSpPr>
          <p:cNvPr id="1360" name="Google Shape;1360;p34"/>
          <p:cNvSpPr txBox="1"/>
          <p:nvPr>
            <p:ph idx="2" type="title"/>
          </p:nvPr>
        </p:nvSpPr>
        <p:spPr>
          <a:xfrm>
            <a:off x="924500" y="1459400"/>
            <a:ext cx="27648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04</a:t>
            </a:r>
            <a:endParaRPr/>
          </a:p>
        </p:txBody>
      </p:sp>
      <p:pic>
        <p:nvPicPr>
          <p:cNvPr id="1361" name="Google Shape;1361;p34" title="New Recording.mp3">
            <a:hlinkClick r:id="rId3"/>
          </p:cNvPr>
          <p:cNvPicPr preferRelativeResize="0"/>
          <p:nvPr/>
        </p:nvPicPr>
        <p:blipFill>
          <a:blip r:embed="rId4">
            <a:alphaModFix/>
          </a:blip>
          <a:stretch>
            <a:fillRect/>
          </a:stretch>
        </p:blipFill>
        <p:spPr>
          <a:xfrm>
            <a:off x="4000581" y="4088325"/>
            <a:ext cx="457200" cy="457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5" name="Shape 1365"/>
        <p:cNvGrpSpPr/>
        <p:nvPr/>
      </p:nvGrpSpPr>
      <p:grpSpPr>
        <a:xfrm>
          <a:off x="0" y="0"/>
          <a:ext cx="0" cy="0"/>
          <a:chOff x="0" y="0"/>
          <a:chExt cx="0" cy="0"/>
        </a:xfrm>
      </p:grpSpPr>
      <p:sp>
        <p:nvSpPr>
          <p:cNvPr id="1366" name="Google Shape;1366;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PSA Video</a:t>
            </a:r>
            <a:endParaRPr/>
          </a:p>
        </p:txBody>
      </p:sp>
      <p:grpSp>
        <p:nvGrpSpPr>
          <p:cNvPr id="1367" name="Google Shape;1367;p35"/>
          <p:cNvGrpSpPr/>
          <p:nvPr/>
        </p:nvGrpSpPr>
        <p:grpSpPr>
          <a:xfrm>
            <a:off x="2995961" y="1297054"/>
            <a:ext cx="2999677" cy="4151426"/>
            <a:chOff x="3442744" y="-1682254"/>
            <a:chExt cx="6437075" cy="8259900"/>
          </a:xfrm>
        </p:grpSpPr>
        <p:sp>
          <p:nvSpPr>
            <p:cNvPr id="1368" name="Google Shape;1368;p35"/>
            <p:cNvSpPr/>
            <p:nvPr/>
          </p:nvSpPr>
          <p:spPr>
            <a:xfrm rot="-6037928">
              <a:off x="2925539" y="-36519"/>
              <a:ext cx="7471482" cy="4968432"/>
            </a:xfrm>
            <a:custGeom>
              <a:rect b="b" l="l" r="r" t="t"/>
              <a:pathLst>
                <a:path extrusionOk="0" h="130443" w="196159">
                  <a:moveTo>
                    <a:pt x="72740" y="1"/>
                  </a:moveTo>
                  <a:cubicBezTo>
                    <a:pt x="52737" y="1"/>
                    <a:pt x="30806" y="9690"/>
                    <a:pt x="17678" y="29627"/>
                  </a:cubicBezTo>
                  <a:cubicBezTo>
                    <a:pt x="0" y="56461"/>
                    <a:pt x="4462" y="79786"/>
                    <a:pt x="24930" y="103412"/>
                  </a:cubicBezTo>
                  <a:cubicBezTo>
                    <a:pt x="41321" y="122376"/>
                    <a:pt x="66968" y="128091"/>
                    <a:pt x="90895" y="129945"/>
                  </a:cubicBezTo>
                  <a:cubicBezTo>
                    <a:pt x="95122" y="130270"/>
                    <a:pt x="99385" y="130443"/>
                    <a:pt x="103656" y="130443"/>
                  </a:cubicBezTo>
                  <a:cubicBezTo>
                    <a:pt x="126181" y="130443"/>
                    <a:pt x="148941" y="125645"/>
                    <a:pt x="167888" y="113103"/>
                  </a:cubicBezTo>
                  <a:cubicBezTo>
                    <a:pt x="196159" y="94423"/>
                    <a:pt x="191046" y="43963"/>
                    <a:pt x="160269" y="32100"/>
                  </a:cubicBezTo>
                  <a:cubicBezTo>
                    <a:pt x="125315" y="18616"/>
                    <a:pt x="125231" y="29343"/>
                    <a:pt x="105732" y="11549"/>
                  </a:cubicBezTo>
                  <a:cubicBezTo>
                    <a:pt x="97335" y="3897"/>
                    <a:pt x="85425" y="1"/>
                    <a:pt x="7274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9" name="Google Shape;1369;p35"/>
            <p:cNvSpPr/>
            <p:nvPr/>
          </p:nvSpPr>
          <p:spPr>
            <a:xfrm rot="-6037928">
              <a:off x="3066184" y="-152145"/>
              <a:ext cx="7190196" cy="5199661"/>
            </a:xfrm>
            <a:custGeom>
              <a:rect b="b" l="l" r="r" t="t"/>
              <a:pathLst>
                <a:path extrusionOk="0" h="137832" w="188774">
                  <a:moveTo>
                    <a:pt x="69753" y="865"/>
                  </a:moveTo>
                  <a:cubicBezTo>
                    <a:pt x="78729" y="865"/>
                    <a:pt x="87688" y="2795"/>
                    <a:pt x="95523" y="7167"/>
                  </a:cubicBezTo>
                  <a:cubicBezTo>
                    <a:pt x="98497" y="8805"/>
                    <a:pt x="101204" y="10793"/>
                    <a:pt x="103693" y="13099"/>
                  </a:cubicBezTo>
                  <a:cubicBezTo>
                    <a:pt x="106233" y="15438"/>
                    <a:pt x="108890" y="17710"/>
                    <a:pt x="111730" y="19699"/>
                  </a:cubicBezTo>
                  <a:cubicBezTo>
                    <a:pt x="115590" y="22389"/>
                    <a:pt x="119767" y="24176"/>
                    <a:pt x="124362" y="25145"/>
                  </a:cubicBezTo>
                  <a:cubicBezTo>
                    <a:pt x="129742" y="26265"/>
                    <a:pt x="135172" y="26900"/>
                    <a:pt x="140519" y="28186"/>
                  </a:cubicBezTo>
                  <a:cubicBezTo>
                    <a:pt x="144696" y="29189"/>
                    <a:pt x="148807" y="30442"/>
                    <a:pt x="152883" y="31846"/>
                  </a:cubicBezTo>
                  <a:cubicBezTo>
                    <a:pt x="157127" y="33316"/>
                    <a:pt x="161438" y="34753"/>
                    <a:pt x="165331" y="37042"/>
                  </a:cubicBezTo>
                  <a:cubicBezTo>
                    <a:pt x="177378" y="44143"/>
                    <a:pt x="184346" y="57476"/>
                    <a:pt x="186401" y="70994"/>
                  </a:cubicBezTo>
                  <a:cubicBezTo>
                    <a:pt x="188489" y="84862"/>
                    <a:pt x="185599" y="100016"/>
                    <a:pt x="176610" y="111044"/>
                  </a:cubicBezTo>
                  <a:cubicBezTo>
                    <a:pt x="171046" y="117828"/>
                    <a:pt x="163209" y="122322"/>
                    <a:pt x="155373" y="126015"/>
                  </a:cubicBezTo>
                  <a:cubicBezTo>
                    <a:pt x="145665" y="130576"/>
                    <a:pt x="135273" y="133534"/>
                    <a:pt x="124696" y="135205"/>
                  </a:cubicBezTo>
                  <a:cubicBezTo>
                    <a:pt x="117151" y="136393"/>
                    <a:pt x="109522" y="136939"/>
                    <a:pt x="101892" y="136939"/>
                  </a:cubicBezTo>
                  <a:cubicBezTo>
                    <a:pt x="98792" y="136939"/>
                    <a:pt x="95693" y="136849"/>
                    <a:pt x="92599" y="136675"/>
                  </a:cubicBezTo>
                  <a:cubicBezTo>
                    <a:pt x="82824" y="136123"/>
                    <a:pt x="73033" y="134937"/>
                    <a:pt x="63509" y="132682"/>
                  </a:cubicBezTo>
                  <a:cubicBezTo>
                    <a:pt x="54136" y="130476"/>
                    <a:pt x="44946" y="127168"/>
                    <a:pt x="36675" y="122172"/>
                  </a:cubicBezTo>
                  <a:cubicBezTo>
                    <a:pt x="32548" y="119699"/>
                    <a:pt x="28672" y="116775"/>
                    <a:pt x="25180" y="113450"/>
                  </a:cubicBezTo>
                  <a:cubicBezTo>
                    <a:pt x="21354" y="109808"/>
                    <a:pt x="18012" y="105681"/>
                    <a:pt x="14954" y="101420"/>
                  </a:cubicBezTo>
                  <a:cubicBezTo>
                    <a:pt x="9123" y="93333"/>
                    <a:pt x="4444" y="84244"/>
                    <a:pt x="2640" y="74369"/>
                  </a:cubicBezTo>
                  <a:cubicBezTo>
                    <a:pt x="919" y="64778"/>
                    <a:pt x="2206" y="54970"/>
                    <a:pt x="5764" y="45931"/>
                  </a:cubicBezTo>
                  <a:cubicBezTo>
                    <a:pt x="7736" y="40918"/>
                    <a:pt x="10326" y="36156"/>
                    <a:pt x="13250" y="31612"/>
                  </a:cubicBezTo>
                  <a:cubicBezTo>
                    <a:pt x="13255" y="31604"/>
                    <a:pt x="13260" y="31596"/>
                    <a:pt x="13265" y="31589"/>
                  </a:cubicBezTo>
                  <a:lnTo>
                    <a:pt x="13265" y="31589"/>
                  </a:lnTo>
                  <a:cubicBezTo>
                    <a:pt x="22438" y="17566"/>
                    <a:pt x="36684" y="7349"/>
                    <a:pt x="52899" y="3074"/>
                  </a:cubicBezTo>
                  <a:cubicBezTo>
                    <a:pt x="58335" y="1645"/>
                    <a:pt x="64047" y="865"/>
                    <a:pt x="69753" y="865"/>
                  </a:cubicBezTo>
                  <a:close/>
                  <a:moveTo>
                    <a:pt x="69845" y="0"/>
                  </a:moveTo>
                  <a:cubicBezTo>
                    <a:pt x="67470" y="0"/>
                    <a:pt x="65105" y="131"/>
                    <a:pt x="62774" y="383"/>
                  </a:cubicBezTo>
                  <a:cubicBezTo>
                    <a:pt x="46617" y="2138"/>
                    <a:pt x="31212" y="9707"/>
                    <a:pt x="20000" y="21486"/>
                  </a:cubicBezTo>
                  <a:cubicBezTo>
                    <a:pt x="17064" y="24572"/>
                    <a:pt x="14461" y="27908"/>
                    <a:pt x="12125" y="31477"/>
                  </a:cubicBezTo>
                  <a:lnTo>
                    <a:pt x="12125" y="31477"/>
                  </a:lnTo>
                  <a:cubicBezTo>
                    <a:pt x="12121" y="31483"/>
                    <a:pt x="12117" y="31489"/>
                    <a:pt x="12114" y="31495"/>
                  </a:cubicBezTo>
                  <a:cubicBezTo>
                    <a:pt x="12114" y="31495"/>
                    <a:pt x="12114" y="31495"/>
                    <a:pt x="12114" y="31495"/>
                  </a:cubicBezTo>
                  <a:lnTo>
                    <a:pt x="12114" y="31495"/>
                  </a:lnTo>
                  <a:cubicBezTo>
                    <a:pt x="12102" y="31511"/>
                    <a:pt x="12092" y="31527"/>
                    <a:pt x="12083" y="31542"/>
                  </a:cubicBezTo>
                  <a:lnTo>
                    <a:pt x="12083" y="31542"/>
                  </a:lnTo>
                  <a:cubicBezTo>
                    <a:pt x="6284" y="40503"/>
                    <a:pt x="1853" y="50545"/>
                    <a:pt x="869" y="61269"/>
                  </a:cubicBezTo>
                  <a:cubicBezTo>
                    <a:pt x="0" y="70827"/>
                    <a:pt x="2038" y="80317"/>
                    <a:pt x="6115" y="88972"/>
                  </a:cubicBezTo>
                  <a:cubicBezTo>
                    <a:pt x="8321" y="93650"/>
                    <a:pt x="11044" y="98078"/>
                    <a:pt x="14085" y="102272"/>
                  </a:cubicBezTo>
                  <a:cubicBezTo>
                    <a:pt x="17260" y="106633"/>
                    <a:pt x="20719" y="110860"/>
                    <a:pt x="24662" y="114536"/>
                  </a:cubicBezTo>
                  <a:cubicBezTo>
                    <a:pt x="31796" y="121169"/>
                    <a:pt x="40385" y="126065"/>
                    <a:pt x="49474" y="129490"/>
                  </a:cubicBezTo>
                  <a:cubicBezTo>
                    <a:pt x="58647" y="132949"/>
                    <a:pt x="68305" y="134987"/>
                    <a:pt x="78029" y="136240"/>
                  </a:cubicBezTo>
                  <a:cubicBezTo>
                    <a:pt x="85900" y="137259"/>
                    <a:pt x="93838" y="137832"/>
                    <a:pt x="101785" y="137832"/>
                  </a:cubicBezTo>
                  <a:cubicBezTo>
                    <a:pt x="104265" y="137832"/>
                    <a:pt x="106745" y="137776"/>
                    <a:pt x="109224" y="137661"/>
                  </a:cubicBezTo>
                  <a:cubicBezTo>
                    <a:pt x="120051" y="137159"/>
                    <a:pt x="130845" y="135489"/>
                    <a:pt x="141204" y="132347"/>
                  </a:cubicBezTo>
                  <a:cubicBezTo>
                    <a:pt x="151263" y="129323"/>
                    <a:pt x="161188" y="124912"/>
                    <a:pt x="169776" y="118797"/>
                  </a:cubicBezTo>
                  <a:cubicBezTo>
                    <a:pt x="181622" y="110342"/>
                    <a:pt x="187671" y="96023"/>
                    <a:pt x="188239" y="81754"/>
                  </a:cubicBezTo>
                  <a:cubicBezTo>
                    <a:pt x="188773" y="67769"/>
                    <a:pt x="184329" y="52965"/>
                    <a:pt x="174404" y="42790"/>
                  </a:cubicBezTo>
                  <a:cubicBezTo>
                    <a:pt x="172048" y="40367"/>
                    <a:pt x="169375" y="38228"/>
                    <a:pt x="166468" y="36491"/>
                  </a:cubicBezTo>
                  <a:cubicBezTo>
                    <a:pt x="162658" y="34202"/>
                    <a:pt x="158414" y="32748"/>
                    <a:pt x="154237" y="31278"/>
                  </a:cubicBezTo>
                  <a:cubicBezTo>
                    <a:pt x="146985" y="28755"/>
                    <a:pt x="139600" y="26816"/>
                    <a:pt x="132031" y="25563"/>
                  </a:cubicBezTo>
                  <a:cubicBezTo>
                    <a:pt x="127503" y="24795"/>
                    <a:pt x="122858" y="24227"/>
                    <a:pt x="118597" y="22389"/>
                  </a:cubicBezTo>
                  <a:cubicBezTo>
                    <a:pt x="112749" y="19866"/>
                    <a:pt x="108188" y="15421"/>
                    <a:pt x="103443" y="11328"/>
                  </a:cubicBezTo>
                  <a:cubicBezTo>
                    <a:pt x="94227" y="3383"/>
                    <a:pt x="81919" y="0"/>
                    <a:pt x="6984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70" name="Google Shape;1370;p35"/>
          <p:cNvGrpSpPr/>
          <p:nvPr/>
        </p:nvGrpSpPr>
        <p:grpSpPr>
          <a:xfrm>
            <a:off x="3682925" y="1161025"/>
            <a:ext cx="1778150" cy="175625"/>
            <a:chOff x="-755025" y="11105125"/>
            <a:chExt cx="1778150" cy="175625"/>
          </a:xfrm>
        </p:grpSpPr>
        <p:sp>
          <p:nvSpPr>
            <p:cNvPr id="1371" name="Google Shape;1371;p35"/>
            <p:cNvSpPr/>
            <p:nvPr/>
          </p:nvSpPr>
          <p:spPr>
            <a:xfrm>
              <a:off x="-737775" y="11105125"/>
              <a:ext cx="1760900" cy="87075"/>
            </a:xfrm>
            <a:custGeom>
              <a:rect b="b" l="l" r="r" t="t"/>
              <a:pathLst>
                <a:path extrusionOk="0" h="3483" w="70436">
                  <a:moveTo>
                    <a:pt x="6596" y="0"/>
                  </a:moveTo>
                  <a:cubicBezTo>
                    <a:pt x="4691" y="0"/>
                    <a:pt x="2793" y="415"/>
                    <a:pt x="926" y="746"/>
                  </a:cubicBezTo>
                  <a:cubicBezTo>
                    <a:pt x="416" y="821"/>
                    <a:pt x="1" y="1353"/>
                    <a:pt x="524" y="1353"/>
                  </a:cubicBezTo>
                  <a:cubicBezTo>
                    <a:pt x="584" y="1353"/>
                    <a:pt x="656" y="1346"/>
                    <a:pt x="742" y="1331"/>
                  </a:cubicBezTo>
                  <a:cubicBezTo>
                    <a:pt x="2483" y="1024"/>
                    <a:pt x="4273" y="618"/>
                    <a:pt x="6059" y="618"/>
                  </a:cubicBezTo>
                  <a:cubicBezTo>
                    <a:pt x="6605" y="618"/>
                    <a:pt x="7150" y="656"/>
                    <a:pt x="7693" y="746"/>
                  </a:cubicBezTo>
                  <a:cubicBezTo>
                    <a:pt x="9748" y="1080"/>
                    <a:pt x="11686" y="1916"/>
                    <a:pt x="13691" y="2417"/>
                  </a:cubicBezTo>
                  <a:cubicBezTo>
                    <a:pt x="14873" y="2708"/>
                    <a:pt x="16062" y="2821"/>
                    <a:pt x="17252" y="2821"/>
                  </a:cubicBezTo>
                  <a:cubicBezTo>
                    <a:pt x="20435" y="2821"/>
                    <a:pt x="23632" y="2013"/>
                    <a:pt x="26757" y="1648"/>
                  </a:cubicBezTo>
                  <a:cubicBezTo>
                    <a:pt x="27758" y="1527"/>
                    <a:pt x="28769" y="1469"/>
                    <a:pt x="29780" y="1469"/>
                  </a:cubicBezTo>
                  <a:cubicBezTo>
                    <a:pt x="31285" y="1469"/>
                    <a:pt x="32790" y="1599"/>
                    <a:pt x="34260" y="1849"/>
                  </a:cubicBezTo>
                  <a:cubicBezTo>
                    <a:pt x="36515" y="2250"/>
                    <a:pt x="38654" y="3035"/>
                    <a:pt x="40926" y="3319"/>
                  </a:cubicBezTo>
                  <a:cubicBezTo>
                    <a:pt x="41873" y="3432"/>
                    <a:pt x="42820" y="3482"/>
                    <a:pt x="43767" y="3482"/>
                  </a:cubicBezTo>
                  <a:cubicBezTo>
                    <a:pt x="47027" y="3482"/>
                    <a:pt x="50276" y="2886"/>
                    <a:pt x="53474" y="2200"/>
                  </a:cubicBezTo>
                  <a:cubicBezTo>
                    <a:pt x="56747" y="1524"/>
                    <a:pt x="60130" y="772"/>
                    <a:pt x="63482" y="772"/>
                  </a:cubicBezTo>
                  <a:cubicBezTo>
                    <a:pt x="65349" y="772"/>
                    <a:pt x="67207" y="1005"/>
                    <a:pt x="69030" y="1615"/>
                  </a:cubicBezTo>
                  <a:cubicBezTo>
                    <a:pt x="69065" y="1627"/>
                    <a:pt x="69107" y="1632"/>
                    <a:pt x="69155" y="1632"/>
                  </a:cubicBezTo>
                  <a:cubicBezTo>
                    <a:pt x="69578" y="1632"/>
                    <a:pt x="70436" y="1213"/>
                    <a:pt x="70016" y="1064"/>
                  </a:cubicBezTo>
                  <a:cubicBezTo>
                    <a:pt x="67995" y="385"/>
                    <a:pt x="65976" y="126"/>
                    <a:pt x="63956" y="126"/>
                  </a:cubicBezTo>
                  <a:cubicBezTo>
                    <a:pt x="57408" y="126"/>
                    <a:pt x="50859" y="2850"/>
                    <a:pt x="44275" y="2850"/>
                  </a:cubicBezTo>
                  <a:cubicBezTo>
                    <a:pt x="43988" y="2850"/>
                    <a:pt x="43702" y="2845"/>
                    <a:pt x="43416" y="2835"/>
                  </a:cubicBezTo>
                  <a:cubicBezTo>
                    <a:pt x="40910" y="2734"/>
                    <a:pt x="38604" y="1999"/>
                    <a:pt x="36181" y="1481"/>
                  </a:cubicBezTo>
                  <a:cubicBezTo>
                    <a:pt x="34251" y="1054"/>
                    <a:pt x="32255" y="834"/>
                    <a:pt x="30275" y="834"/>
                  </a:cubicBezTo>
                  <a:cubicBezTo>
                    <a:pt x="30010" y="834"/>
                    <a:pt x="29745" y="838"/>
                    <a:pt x="29481" y="846"/>
                  </a:cubicBezTo>
                  <a:cubicBezTo>
                    <a:pt x="25623" y="968"/>
                    <a:pt x="21776" y="2189"/>
                    <a:pt x="17904" y="2189"/>
                  </a:cubicBezTo>
                  <a:cubicBezTo>
                    <a:pt x="16980" y="2189"/>
                    <a:pt x="16055" y="2120"/>
                    <a:pt x="15128" y="1949"/>
                  </a:cubicBezTo>
                  <a:cubicBezTo>
                    <a:pt x="12756" y="1515"/>
                    <a:pt x="10517" y="412"/>
                    <a:pt x="8094" y="94"/>
                  </a:cubicBezTo>
                  <a:cubicBezTo>
                    <a:pt x="7595" y="29"/>
                    <a:pt x="7095" y="0"/>
                    <a:pt x="659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2" name="Google Shape;1372;p35"/>
            <p:cNvSpPr/>
            <p:nvPr/>
          </p:nvSpPr>
          <p:spPr>
            <a:xfrm>
              <a:off x="-755025" y="11190450"/>
              <a:ext cx="1709800" cy="90300"/>
            </a:xfrm>
            <a:custGeom>
              <a:rect b="b" l="l" r="r" t="t"/>
              <a:pathLst>
                <a:path extrusionOk="0" h="3612" w="68392">
                  <a:moveTo>
                    <a:pt x="5970" y="0"/>
                  </a:moveTo>
                  <a:cubicBezTo>
                    <a:pt x="4266" y="0"/>
                    <a:pt x="2635" y="431"/>
                    <a:pt x="914" y="742"/>
                  </a:cubicBezTo>
                  <a:cubicBezTo>
                    <a:pt x="381" y="833"/>
                    <a:pt x="1" y="1479"/>
                    <a:pt x="570" y="1479"/>
                  </a:cubicBezTo>
                  <a:cubicBezTo>
                    <a:pt x="626" y="1479"/>
                    <a:pt x="690" y="1473"/>
                    <a:pt x="764" y="1460"/>
                  </a:cubicBezTo>
                  <a:cubicBezTo>
                    <a:pt x="2399" y="1175"/>
                    <a:pt x="3952" y="743"/>
                    <a:pt x="5571" y="743"/>
                  </a:cubicBezTo>
                  <a:cubicBezTo>
                    <a:pt x="6136" y="743"/>
                    <a:pt x="6709" y="796"/>
                    <a:pt x="7297" y="925"/>
                  </a:cubicBezTo>
                  <a:cubicBezTo>
                    <a:pt x="9285" y="1360"/>
                    <a:pt x="11157" y="2195"/>
                    <a:pt x="13162" y="2596"/>
                  </a:cubicBezTo>
                  <a:cubicBezTo>
                    <a:pt x="15089" y="2979"/>
                    <a:pt x="17009" y="3137"/>
                    <a:pt x="18926" y="3137"/>
                  </a:cubicBezTo>
                  <a:cubicBezTo>
                    <a:pt x="21196" y="3137"/>
                    <a:pt x="23461" y="2915"/>
                    <a:pt x="25727" y="2580"/>
                  </a:cubicBezTo>
                  <a:cubicBezTo>
                    <a:pt x="27297" y="2337"/>
                    <a:pt x="28844" y="2238"/>
                    <a:pt x="30381" y="2238"/>
                  </a:cubicBezTo>
                  <a:cubicBezTo>
                    <a:pt x="33294" y="2238"/>
                    <a:pt x="36174" y="2593"/>
                    <a:pt x="39127" y="2997"/>
                  </a:cubicBezTo>
                  <a:cubicBezTo>
                    <a:pt x="41895" y="3368"/>
                    <a:pt x="44724" y="3612"/>
                    <a:pt x="47545" y="3612"/>
                  </a:cubicBezTo>
                  <a:cubicBezTo>
                    <a:pt x="49168" y="3612"/>
                    <a:pt x="50788" y="3531"/>
                    <a:pt x="52393" y="3348"/>
                  </a:cubicBezTo>
                  <a:cubicBezTo>
                    <a:pt x="54833" y="3081"/>
                    <a:pt x="57222" y="2513"/>
                    <a:pt x="59645" y="2195"/>
                  </a:cubicBezTo>
                  <a:cubicBezTo>
                    <a:pt x="60998" y="2028"/>
                    <a:pt x="62352" y="1878"/>
                    <a:pt x="63705" y="1844"/>
                  </a:cubicBezTo>
                  <a:cubicBezTo>
                    <a:pt x="64397" y="1812"/>
                    <a:pt x="65130" y="1717"/>
                    <a:pt x="65852" y="1717"/>
                  </a:cubicBezTo>
                  <a:cubicBezTo>
                    <a:pt x="66246" y="1717"/>
                    <a:pt x="66636" y="1745"/>
                    <a:pt x="67013" y="1828"/>
                  </a:cubicBezTo>
                  <a:cubicBezTo>
                    <a:pt x="67039" y="1833"/>
                    <a:pt x="67067" y="1835"/>
                    <a:pt x="67096" y="1835"/>
                  </a:cubicBezTo>
                  <a:cubicBezTo>
                    <a:pt x="67548" y="1835"/>
                    <a:pt x="68392" y="1267"/>
                    <a:pt x="67749" y="1126"/>
                  </a:cubicBezTo>
                  <a:cubicBezTo>
                    <a:pt x="67363" y="1045"/>
                    <a:pt x="66973" y="1019"/>
                    <a:pt x="66583" y="1019"/>
                  </a:cubicBezTo>
                  <a:cubicBezTo>
                    <a:pt x="66163" y="1019"/>
                    <a:pt x="65742" y="1050"/>
                    <a:pt x="65326" y="1076"/>
                  </a:cubicBezTo>
                  <a:cubicBezTo>
                    <a:pt x="64240" y="1126"/>
                    <a:pt x="63154" y="1126"/>
                    <a:pt x="62084" y="1243"/>
                  </a:cubicBezTo>
                  <a:cubicBezTo>
                    <a:pt x="59829" y="1427"/>
                    <a:pt x="57606" y="1778"/>
                    <a:pt x="55401" y="2179"/>
                  </a:cubicBezTo>
                  <a:cubicBezTo>
                    <a:pt x="52849" y="2646"/>
                    <a:pt x="50250" y="2852"/>
                    <a:pt x="47651" y="2852"/>
                  </a:cubicBezTo>
                  <a:cubicBezTo>
                    <a:pt x="45604" y="2852"/>
                    <a:pt x="43557" y="2724"/>
                    <a:pt x="41533" y="2496"/>
                  </a:cubicBezTo>
                  <a:cubicBezTo>
                    <a:pt x="37939" y="2067"/>
                    <a:pt x="34355" y="1412"/>
                    <a:pt x="30748" y="1412"/>
                  </a:cubicBezTo>
                  <a:cubicBezTo>
                    <a:pt x="29861" y="1412"/>
                    <a:pt x="28973" y="1451"/>
                    <a:pt x="28082" y="1544"/>
                  </a:cubicBezTo>
                  <a:cubicBezTo>
                    <a:pt x="25944" y="1778"/>
                    <a:pt x="23855" y="2245"/>
                    <a:pt x="21716" y="2379"/>
                  </a:cubicBezTo>
                  <a:cubicBezTo>
                    <a:pt x="21020" y="2428"/>
                    <a:pt x="20313" y="2452"/>
                    <a:pt x="19603" y="2452"/>
                  </a:cubicBezTo>
                  <a:cubicBezTo>
                    <a:pt x="17878" y="2452"/>
                    <a:pt x="16134" y="2307"/>
                    <a:pt x="14465" y="2011"/>
                  </a:cubicBezTo>
                  <a:cubicBezTo>
                    <a:pt x="12076" y="1594"/>
                    <a:pt x="9870" y="541"/>
                    <a:pt x="7481" y="123"/>
                  </a:cubicBezTo>
                  <a:cubicBezTo>
                    <a:pt x="6968" y="37"/>
                    <a:pt x="6466" y="0"/>
                    <a:pt x="597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73" name="Google Shape;1373;p35"/>
          <p:cNvGrpSpPr/>
          <p:nvPr/>
        </p:nvGrpSpPr>
        <p:grpSpPr>
          <a:xfrm>
            <a:off x="2409927" y="4343241"/>
            <a:ext cx="4365866" cy="1407681"/>
            <a:chOff x="2409927" y="4343241"/>
            <a:chExt cx="4365866" cy="1407681"/>
          </a:xfrm>
        </p:grpSpPr>
        <p:grpSp>
          <p:nvGrpSpPr>
            <p:cNvPr id="1374" name="Google Shape;1374;p35"/>
            <p:cNvGrpSpPr/>
            <p:nvPr/>
          </p:nvGrpSpPr>
          <p:grpSpPr>
            <a:xfrm>
              <a:off x="2409927" y="4414196"/>
              <a:ext cx="4324148" cy="1336726"/>
              <a:chOff x="2409927" y="4414196"/>
              <a:chExt cx="4324148" cy="1336726"/>
            </a:xfrm>
          </p:grpSpPr>
          <p:sp>
            <p:nvSpPr>
              <p:cNvPr id="1375" name="Google Shape;1375;p35"/>
              <p:cNvSpPr/>
              <p:nvPr/>
            </p:nvSpPr>
            <p:spPr>
              <a:xfrm>
                <a:off x="2409927" y="4414196"/>
                <a:ext cx="4324148" cy="1336726"/>
              </a:xfrm>
              <a:custGeom>
                <a:rect b="b" l="l" r="r" t="t"/>
                <a:pathLst>
                  <a:path extrusionOk="0" h="43716" w="141416">
                    <a:moveTo>
                      <a:pt x="27128" y="1"/>
                    </a:moveTo>
                    <a:cubicBezTo>
                      <a:pt x="23606" y="1"/>
                      <a:pt x="20431" y="943"/>
                      <a:pt x="17619" y="3394"/>
                    </a:cubicBezTo>
                    <a:cubicBezTo>
                      <a:pt x="1" y="18729"/>
                      <a:pt x="22620" y="43716"/>
                      <a:pt x="52731" y="43716"/>
                    </a:cubicBezTo>
                    <a:cubicBezTo>
                      <a:pt x="56379" y="43716"/>
                      <a:pt x="60136" y="43349"/>
                      <a:pt x="63946" y="42554"/>
                    </a:cubicBezTo>
                    <a:cubicBezTo>
                      <a:pt x="99212" y="35184"/>
                      <a:pt x="125525" y="32850"/>
                      <a:pt x="133907" y="20587"/>
                    </a:cubicBezTo>
                    <a:cubicBezTo>
                      <a:pt x="141415" y="9604"/>
                      <a:pt x="135077" y="2276"/>
                      <a:pt x="118905" y="2276"/>
                    </a:cubicBezTo>
                    <a:cubicBezTo>
                      <a:pt x="110970" y="2276"/>
                      <a:pt x="100669" y="4040"/>
                      <a:pt x="88473" y="8002"/>
                    </a:cubicBezTo>
                    <a:cubicBezTo>
                      <a:pt x="83197" y="9716"/>
                      <a:pt x="78133" y="10398"/>
                      <a:pt x="73289" y="10398"/>
                    </a:cubicBezTo>
                    <a:cubicBezTo>
                      <a:pt x="54380" y="10398"/>
                      <a:pt x="38831" y="1"/>
                      <a:pt x="2712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76" name="Google Shape;1376;p35"/>
              <p:cNvGrpSpPr/>
              <p:nvPr/>
            </p:nvGrpSpPr>
            <p:grpSpPr>
              <a:xfrm>
                <a:off x="3028065" y="4629445"/>
                <a:ext cx="3354738" cy="441599"/>
                <a:chOff x="3028065" y="4629445"/>
                <a:chExt cx="3354738" cy="441599"/>
              </a:xfrm>
            </p:grpSpPr>
            <p:sp>
              <p:nvSpPr>
                <p:cNvPr id="1377" name="Google Shape;1377;p35"/>
                <p:cNvSpPr/>
                <p:nvPr/>
              </p:nvSpPr>
              <p:spPr>
                <a:xfrm>
                  <a:off x="3206589" y="4629445"/>
                  <a:ext cx="91641" cy="26572"/>
                </a:xfrm>
                <a:custGeom>
                  <a:rect b="b" l="l" r="r" t="t"/>
                  <a:pathLst>
                    <a:path extrusionOk="0" h="869" w="2997">
                      <a:moveTo>
                        <a:pt x="1064" y="1"/>
                      </a:moveTo>
                      <a:cubicBezTo>
                        <a:pt x="884" y="1"/>
                        <a:pt x="703" y="12"/>
                        <a:pt x="520" y="34"/>
                      </a:cubicBezTo>
                      <a:cubicBezTo>
                        <a:pt x="342" y="46"/>
                        <a:pt x="80" y="153"/>
                        <a:pt x="44" y="344"/>
                      </a:cubicBezTo>
                      <a:cubicBezTo>
                        <a:pt x="1" y="527"/>
                        <a:pt x="232" y="584"/>
                        <a:pt x="373" y="584"/>
                      </a:cubicBezTo>
                      <a:cubicBezTo>
                        <a:pt x="388" y="584"/>
                        <a:pt x="401" y="583"/>
                        <a:pt x="413" y="582"/>
                      </a:cubicBezTo>
                      <a:cubicBezTo>
                        <a:pt x="543" y="569"/>
                        <a:pt x="673" y="562"/>
                        <a:pt x="801" y="562"/>
                      </a:cubicBezTo>
                      <a:cubicBezTo>
                        <a:pt x="1250" y="562"/>
                        <a:pt x="1690" y="644"/>
                        <a:pt x="2116" y="820"/>
                      </a:cubicBezTo>
                      <a:cubicBezTo>
                        <a:pt x="2190" y="852"/>
                        <a:pt x="2271" y="869"/>
                        <a:pt x="2353" y="869"/>
                      </a:cubicBezTo>
                      <a:cubicBezTo>
                        <a:pt x="2483" y="869"/>
                        <a:pt x="2614" y="829"/>
                        <a:pt x="2723" y="749"/>
                      </a:cubicBezTo>
                      <a:cubicBezTo>
                        <a:pt x="2842" y="665"/>
                        <a:pt x="2997" y="451"/>
                        <a:pt x="2783" y="356"/>
                      </a:cubicBezTo>
                      <a:cubicBezTo>
                        <a:pt x="2227" y="119"/>
                        <a:pt x="1651" y="1"/>
                        <a:pt x="1064"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8" name="Google Shape;1378;p35"/>
                <p:cNvSpPr/>
                <p:nvPr/>
              </p:nvSpPr>
              <p:spPr>
                <a:xfrm>
                  <a:off x="3473702" y="4674153"/>
                  <a:ext cx="84333" cy="32198"/>
                </a:xfrm>
                <a:custGeom>
                  <a:rect b="b" l="l" r="r" t="t"/>
                  <a:pathLst>
                    <a:path extrusionOk="0" h="1053" w="2758">
                      <a:moveTo>
                        <a:pt x="679" y="1"/>
                      </a:moveTo>
                      <a:cubicBezTo>
                        <a:pt x="489" y="1"/>
                        <a:pt x="239" y="72"/>
                        <a:pt x="120" y="215"/>
                      </a:cubicBezTo>
                      <a:cubicBezTo>
                        <a:pt x="1" y="394"/>
                        <a:pt x="227" y="453"/>
                        <a:pt x="346" y="453"/>
                      </a:cubicBezTo>
                      <a:cubicBezTo>
                        <a:pt x="882" y="477"/>
                        <a:pt x="1370" y="680"/>
                        <a:pt x="1787" y="1001"/>
                      </a:cubicBezTo>
                      <a:cubicBezTo>
                        <a:pt x="1832" y="1037"/>
                        <a:pt x="1900" y="1052"/>
                        <a:pt x="1979" y="1052"/>
                      </a:cubicBezTo>
                      <a:cubicBezTo>
                        <a:pt x="2289" y="1052"/>
                        <a:pt x="2758" y="813"/>
                        <a:pt x="2596" y="680"/>
                      </a:cubicBezTo>
                      <a:cubicBezTo>
                        <a:pt x="2037" y="251"/>
                        <a:pt x="1382" y="25"/>
                        <a:pt x="679"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9" name="Google Shape;1379;p35"/>
                <p:cNvSpPr/>
                <p:nvPr/>
              </p:nvSpPr>
              <p:spPr>
                <a:xfrm>
                  <a:off x="3028065" y="4785585"/>
                  <a:ext cx="38986" cy="18591"/>
                </a:xfrm>
                <a:custGeom>
                  <a:rect b="b" l="l" r="r" t="t"/>
                  <a:pathLst>
                    <a:path extrusionOk="0" h="608" w="1275">
                      <a:moveTo>
                        <a:pt x="691" y="0"/>
                      </a:moveTo>
                      <a:cubicBezTo>
                        <a:pt x="203" y="0"/>
                        <a:pt x="0" y="607"/>
                        <a:pt x="596" y="607"/>
                      </a:cubicBezTo>
                      <a:cubicBezTo>
                        <a:pt x="1072" y="607"/>
                        <a:pt x="1274" y="0"/>
                        <a:pt x="691"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0" name="Google Shape;1380;p35"/>
                <p:cNvSpPr/>
                <p:nvPr/>
              </p:nvSpPr>
              <p:spPr>
                <a:xfrm>
                  <a:off x="3271265" y="4768093"/>
                  <a:ext cx="38252" cy="18224"/>
                </a:xfrm>
                <a:custGeom>
                  <a:rect b="b" l="l" r="r" t="t"/>
                  <a:pathLst>
                    <a:path extrusionOk="0" h="596" w="1251">
                      <a:moveTo>
                        <a:pt x="668" y="1"/>
                      </a:moveTo>
                      <a:cubicBezTo>
                        <a:pt x="179" y="1"/>
                        <a:pt x="1" y="596"/>
                        <a:pt x="584" y="596"/>
                      </a:cubicBezTo>
                      <a:cubicBezTo>
                        <a:pt x="1061" y="596"/>
                        <a:pt x="1251" y="1"/>
                        <a:pt x="668"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1" name="Google Shape;1381;p35"/>
                <p:cNvSpPr/>
                <p:nvPr/>
              </p:nvSpPr>
              <p:spPr>
                <a:xfrm>
                  <a:off x="3126378" y="4891146"/>
                  <a:ext cx="91824" cy="25165"/>
                </a:xfrm>
                <a:custGeom>
                  <a:rect b="b" l="l" r="r" t="t"/>
                  <a:pathLst>
                    <a:path extrusionOk="0" h="823" w="3003">
                      <a:moveTo>
                        <a:pt x="677" y="1"/>
                      </a:moveTo>
                      <a:cubicBezTo>
                        <a:pt x="538" y="1"/>
                        <a:pt x="394" y="50"/>
                        <a:pt x="286" y="120"/>
                      </a:cubicBezTo>
                      <a:cubicBezTo>
                        <a:pt x="155" y="192"/>
                        <a:pt x="0" y="382"/>
                        <a:pt x="203" y="477"/>
                      </a:cubicBezTo>
                      <a:cubicBezTo>
                        <a:pt x="726" y="704"/>
                        <a:pt x="1282" y="822"/>
                        <a:pt x="1851" y="822"/>
                      </a:cubicBezTo>
                      <a:cubicBezTo>
                        <a:pt x="2058" y="822"/>
                        <a:pt x="2267" y="807"/>
                        <a:pt x="2477" y="775"/>
                      </a:cubicBezTo>
                      <a:cubicBezTo>
                        <a:pt x="2643" y="739"/>
                        <a:pt x="2917" y="668"/>
                        <a:pt x="2965" y="477"/>
                      </a:cubicBezTo>
                      <a:cubicBezTo>
                        <a:pt x="3003" y="325"/>
                        <a:pt x="2820" y="279"/>
                        <a:pt x="2684" y="279"/>
                      </a:cubicBezTo>
                      <a:cubicBezTo>
                        <a:pt x="2651" y="279"/>
                        <a:pt x="2620" y="282"/>
                        <a:pt x="2596" y="287"/>
                      </a:cubicBezTo>
                      <a:cubicBezTo>
                        <a:pt x="2439" y="309"/>
                        <a:pt x="2283" y="320"/>
                        <a:pt x="2130" y="320"/>
                      </a:cubicBezTo>
                      <a:cubicBezTo>
                        <a:pt x="1701" y="320"/>
                        <a:pt x="1288" y="233"/>
                        <a:pt x="893" y="49"/>
                      </a:cubicBezTo>
                      <a:cubicBezTo>
                        <a:pt x="826" y="15"/>
                        <a:pt x="752" y="1"/>
                        <a:pt x="677"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2" name="Google Shape;1382;p35"/>
                <p:cNvSpPr/>
                <p:nvPr/>
              </p:nvSpPr>
              <p:spPr>
                <a:xfrm>
                  <a:off x="3440584" y="4902460"/>
                  <a:ext cx="54642" cy="10213"/>
                </a:xfrm>
                <a:custGeom>
                  <a:rect b="b" l="l" r="r" t="t"/>
                  <a:pathLst>
                    <a:path extrusionOk="0" h="334" w="1787">
                      <a:moveTo>
                        <a:pt x="762" y="0"/>
                      </a:moveTo>
                      <a:cubicBezTo>
                        <a:pt x="548" y="0"/>
                        <a:pt x="322" y="60"/>
                        <a:pt x="143" y="167"/>
                      </a:cubicBezTo>
                      <a:cubicBezTo>
                        <a:pt x="0" y="238"/>
                        <a:pt x="24" y="333"/>
                        <a:pt x="191" y="333"/>
                      </a:cubicBezTo>
                      <a:lnTo>
                        <a:pt x="1036" y="333"/>
                      </a:lnTo>
                      <a:cubicBezTo>
                        <a:pt x="1250" y="333"/>
                        <a:pt x="1477" y="274"/>
                        <a:pt x="1655" y="167"/>
                      </a:cubicBezTo>
                      <a:cubicBezTo>
                        <a:pt x="1786" y="95"/>
                        <a:pt x="1774" y="0"/>
                        <a:pt x="1608"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3" name="Google Shape;1383;p35"/>
                <p:cNvSpPr/>
                <p:nvPr/>
              </p:nvSpPr>
              <p:spPr>
                <a:xfrm>
                  <a:off x="3742772" y="4795034"/>
                  <a:ext cx="111516" cy="41280"/>
                </a:xfrm>
                <a:custGeom>
                  <a:rect b="b" l="l" r="r" t="t"/>
                  <a:pathLst>
                    <a:path extrusionOk="0" h="1350" w="3647">
                      <a:moveTo>
                        <a:pt x="679" y="1"/>
                      </a:moveTo>
                      <a:cubicBezTo>
                        <a:pt x="489" y="1"/>
                        <a:pt x="239" y="60"/>
                        <a:pt x="120" y="239"/>
                      </a:cubicBezTo>
                      <a:cubicBezTo>
                        <a:pt x="0" y="418"/>
                        <a:pt x="203" y="489"/>
                        <a:pt x="346" y="489"/>
                      </a:cubicBezTo>
                      <a:cubicBezTo>
                        <a:pt x="1191" y="489"/>
                        <a:pt x="1977" y="775"/>
                        <a:pt x="2667" y="1299"/>
                      </a:cubicBezTo>
                      <a:cubicBezTo>
                        <a:pt x="2715" y="1334"/>
                        <a:pt x="2785" y="1350"/>
                        <a:pt x="2864" y="1350"/>
                      </a:cubicBezTo>
                      <a:cubicBezTo>
                        <a:pt x="3179" y="1350"/>
                        <a:pt x="3646" y="1106"/>
                        <a:pt x="3465" y="953"/>
                      </a:cubicBezTo>
                      <a:cubicBezTo>
                        <a:pt x="2667" y="334"/>
                        <a:pt x="1715" y="1"/>
                        <a:pt x="679"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4" name="Google Shape;1384;p35"/>
                <p:cNvSpPr/>
                <p:nvPr/>
              </p:nvSpPr>
              <p:spPr>
                <a:xfrm>
                  <a:off x="3733660" y="4969307"/>
                  <a:ext cx="68127" cy="20151"/>
                </a:xfrm>
                <a:custGeom>
                  <a:rect b="b" l="l" r="r" t="t"/>
                  <a:pathLst>
                    <a:path extrusionOk="0" h="659" w="2228">
                      <a:moveTo>
                        <a:pt x="761" y="0"/>
                      </a:moveTo>
                      <a:cubicBezTo>
                        <a:pt x="604" y="0"/>
                        <a:pt x="434" y="52"/>
                        <a:pt x="298" y="124"/>
                      </a:cubicBezTo>
                      <a:cubicBezTo>
                        <a:pt x="227" y="148"/>
                        <a:pt x="1" y="303"/>
                        <a:pt x="191" y="362"/>
                      </a:cubicBezTo>
                      <a:cubicBezTo>
                        <a:pt x="560" y="445"/>
                        <a:pt x="953" y="553"/>
                        <a:pt x="1322" y="648"/>
                      </a:cubicBezTo>
                      <a:cubicBezTo>
                        <a:pt x="1361" y="655"/>
                        <a:pt x="1402" y="658"/>
                        <a:pt x="1443" y="658"/>
                      </a:cubicBezTo>
                      <a:cubicBezTo>
                        <a:pt x="1607" y="658"/>
                        <a:pt x="1787" y="607"/>
                        <a:pt x="1930" y="541"/>
                      </a:cubicBezTo>
                      <a:cubicBezTo>
                        <a:pt x="2013" y="505"/>
                        <a:pt x="2227" y="350"/>
                        <a:pt x="2037" y="303"/>
                      </a:cubicBezTo>
                      <a:cubicBezTo>
                        <a:pt x="1668" y="207"/>
                        <a:pt x="1275" y="112"/>
                        <a:pt x="906" y="17"/>
                      </a:cubicBezTo>
                      <a:cubicBezTo>
                        <a:pt x="860" y="5"/>
                        <a:pt x="811" y="0"/>
                        <a:pt x="761"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5" name="Google Shape;1385;p35"/>
                <p:cNvSpPr/>
                <p:nvPr/>
              </p:nvSpPr>
              <p:spPr>
                <a:xfrm>
                  <a:off x="4019855" y="5056459"/>
                  <a:ext cx="57914" cy="14585"/>
                </a:xfrm>
                <a:custGeom>
                  <a:rect b="b" l="l" r="r" t="t"/>
                  <a:pathLst>
                    <a:path extrusionOk="0" h="477" w="1894">
                      <a:moveTo>
                        <a:pt x="691" y="0"/>
                      </a:moveTo>
                      <a:cubicBezTo>
                        <a:pt x="488" y="0"/>
                        <a:pt x="238" y="60"/>
                        <a:pt x="119" y="239"/>
                      </a:cubicBezTo>
                      <a:cubicBezTo>
                        <a:pt x="0" y="393"/>
                        <a:pt x="226" y="477"/>
                        <a:pt x="357" y="477"/>
                      </a:cubicBezTo>
                      <a:lnTo>
                        <a:pt x="1203" y="477"/>
                      </a:lnTo>
                      <a:cubicBezTo>
                        <a:pt x="1405" y="477"/>
                        <a:pt x="1655" y="417"/>
                        <a:pt x="1774" y="239"/>
                      </a:cubicBezTo>
                      <a:cubicBezTo>
                        <a:pt x="1893" y="72"/>
                        <a:pt x="1667" y="0"/>
                        <a:pt x="1536"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6" name="Google Shape;1386;p35"/>
                <p:cNvSpPr/>
                <p:nvPr/>
              </p:nvSpPr>
              <p:spPr>
                <a:xfrm>
                  <a:off x="3997226" y="4817571"/>
                  <a:ext cx="139647" cy="46294"/>
                </a:xfrm>
                <a:custGeom>
                  <a:rect b="b" l="l" r="r" t="t"/>
                  <a:pathLst>
                    <a:path extrusionOk="0" h="1514" w="4567">
                      <a:moveTo>
                        <a:pt x="863" y="0"/>
                      </a:moveTo>
                      <a:cubicBezTo>
                        <a:pt x="493" y="0"/>
                        <a:pt x="0" y="468"/>
                        <a:pt x="478" y="609"/>
                      </a:cubicBezTo>
                      <a:cubicBezTo>
                        <a:pt x="1514" y="907"/>
                        <a:pt x="2538" y="1205"/>
                        <a:pt x="3586" y="1502"/>
                      </a:cubicBezTo>
                      <a:cubicBezTo>
                        <a:pt x="3615" y="1510"/>
                        <a:pt x="3647" y="1513"/>
                        <a:pt x="3680" y="1513"/>
                      </a:cubicBezTo>
                      <a:cubicBezTo>
                        <a:pt x="4053" y="1513"/>
                        <a:pt x="4566" y="1049"/>
                        <a:pt x="4074" y="907"/>
                      </a:cubicBezTo>
                      <a:cubicBezTo>
                        <a:pt x="3038" y="609"/>
                        <a:pt x="2002" y="312"/>
                        <a:pt x="966" y="14"/>
                      </a:cubicBezTo>
                      <a:cubicBezTo>
                        <a:pt x="934" y="4"/>
                        <a:pt x="899" y="0"/>
                        <a:pt x="863"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7" name="Google Shape;1387;p35"/>
                <p:cNvSpPr/>
                <p:nvPr/>
              </p:nvSpPr>
              <p:spPr>
                <a:xfrm>
                  <a:off x="4325315" y="5009856"/>
                  <a:ext cx="45897" cy="20059"/>
                </a:xfrm>
                <a:custGeom>
                  <a:rect b="b" l="l" r="r" t="t"/>
                  <a:pathLst>
                    <a:path extrusionOk="0" h="656" w="1501">
                      <a:moveTo>
                        <a:pt x="501" y="0"/>
                      </a:moveTo>
                      <a:cubicBezTo>
                        <a:pt x="310" y="0"/>
                        <a:pt x="60" y="155"/>
                        <a:pt x="24" y="358"/>
                      </a:cubicBezTo>
                      <a:cubicBezTo>
                        <a:pt x="0" y="596"/>
                        <a:pt x="250" y="655"/>
                        <a:pt x="429" y="655"/>
                      </a:cubicBezTo>
                      <a:lnTo>
                        <a:pt x="1001" y="655"/>
                      </a:lnTo>
                      <a:cubicBezTo>
                        <a:pt x="1191" y="655"/>
                        <a:pt x="1441" y="512"/>
                        <a:pt x="1477" y="298"/>
                      </a:cubicBezTo>
                      <a:cubicBezTo>
                        <a:pt x="1501" y="72"/>
                        <a:pt x="1251" y="0"/>
                        <a:pt x="1072"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8" name="Google Shape;1388;p35"/>
                <p:cNvSpPr/>
                <p:nvPr/>
              </p:nvSpPr>
              <p:spPr>
                <a:xfrm>
                  <a:off x="4575456" y="4889708"/>
                  <a:ext cx="82651" cy="17857"/>
                </a:xfrm>
                <a:custGeom>
                  <a:rect b="b" l="l" r="r" t="t"/>
                  <a:pathLst>
                    <a:path extrusionOk="0" h="584" w="2703">
                      <a:moveTo>
                        <a:pt x="655" y="0"/>
                      </a:moveTo>
                      <a:cubicBezTo>
                        <a:pt x="452" y="0"/>
                        <a:pt x="202" y="60"/>
                        <a:pt x="95" y="250"/>
                      </a:cubicBezTo>
                      <a:cubicBezTo>
                        <a:pt x="0" y="429"/>
                        <a:pt x="179" y="584"/>
                        <a:pt x="345" y="584"/>
                      </a:cubicBezTo>
                      <a:lnTo>
                        <a:pt x="2048" y="584"/>
                      </a:lnTo>
                      <a:cubicBezTo>
                        <a:pt x="2250" y="584"/>
                        <a:pt x="2500" y="524"/>
                        <a:pt x="2608" y="334"/>
                      </a:cubicBezTo>
                      <a:cubicBezTo>
                        <a:pt x="2703" y="155"/>
                        <a:pt x="2524" y="0"/>
                        <a:pt x="2357"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9" name="Google Shape;1389;p35"/>
                <p:cNvSpPr/>
                <p:nvPr/>
              </p:nvSpPr>
              <p:spPr>
                <a:xfrm>
                  <a:off x="4980942" y="4917842"/>
                  <a:ext cx="155945" cy="19356"/>
                </a:xfrm>
                <a:custGeom>
                  <a:rect b="b" l="l" r="r" t="t"/>
                  <a:pathLst>
                    <a:path extrusionOk="0" h="633" w="5100">
                      <a:moveTo>
                        <a:pt x="3410" y="1"/>
                      </a:moveTo>
                      <a:cubicBezTo>
                        <a:pt x="2480" y="1"/>
                        <a:pt x="1555" y="96"/>
                        <a:pt x="635" y="283"/>
                      </a:cubicBezTo>
                      <a:cubicBezTo>
                        <a:pt x="352" y="364"/>
                        <a:pt x="1" y="633"/>
                        <a:pt x="271" y="633"/>
                      </a:cubicBezTo>
                      <a:cubicBezTo>
                        <a:pt x="319" y="633"/>
                        <a:pt x="388" y="624"/>
                        <a:pt x="480" y="604"/>
                      </a:cubicBezTo>
                      <a:cubicBezTo>
                        <a:pt x="1314" y="428"/>
                        <a:pt x="2138" y="343"/>
                        <a:pt x="2968" y="343"/>
                      </a:cubicBezTo>
                      <a:cubicBezTo>
                        <a:pt x="3371" y="343"/>
                        <a:pt x="3775" y="363"/>
                        <a:pt x="4183" y="402"/>
                      </a:cubicBezTo>
                      <a:cubicBezTo>
                        <a:pt x="4209" y="403"/>
                        <a:pt x="4235" y="404"/>
                        <a:pt x="4261" y="404"/>
                      </a:cubicBezTo>
                      <a:cubicBezTo>
                        <a:pt x="4446" y="404"/>
                        <a:pt x="4621" y="366"/>
                        <a:pt x="4778" y="283"/>
                      </a:cubicBezTo>
                      <a:cubicBezTo>
                        <a:pt x="4826" y="259"/>
                        <a:pt x="5099" y="92"/>
                        <a:pt x="4885" y="81"/>
                      </a:cubicBezTo>
                      <a:cubicBezTo>
                        <a:pt x="4392" y="27"/>
                        <a:pt x="3900" y="1"/>
                        <a:pt x="3410"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0" name="Google Shape;1390;p35"/>
                <p:cNvSpPr/>
                <p:nvPr/>
              </p:nvSpPr>
              <p:spPr>
                <a:xfrm>
                  <a:off x="5334566" y="4923927"/>
                  <a:ext cx="38252" cy="18958"/>
                </a:xfrm>
                <a:custGeom>
                  <a:rect b="b" l="l" r="r" t="t"/>
                  <a:pathLst>
                    <a:path extrusionOk="0" h="620" w="1251">
                      <a:moveTo>
                        <a:pt x="655" y="1"/>
                      </a:moveTo>
                      <a:cubicBezTo>
                        <a:pt x="179" y="1"/>
                        <a:pt x="1" y="620"/>
                        <a:pt x="584" y="620"/>
                      </a:cubicBezTo>
                      <a:cubicBezTo>
                        <a:pt x="1072" y="620"/>
                        <a:pt x="1251" y="1"/>
                        <a:pt x="655"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1" name="Google Shape;1391;p35"/>
                <p:cNvSpPr/>
                <p:nvPr/>
              </p:nvSpPr>
              <p:spPr>
                <a:xfrm>
                  <a:off x="5389181" y="4772833"/>
                  <a:ext cx="93965" cy="18224"/>
                </a:xfrm>
                <a:custGeom>
                  <a:rect b="b" l="l" r="r" t="t"/>
                  <a:pathLst>
                    <a:path extrusionOk="0" h="596" w="3073">
                      <a:moveTo>
                        <a:pt x="2727" y="1"/>
                      </a:moveTo>
                      <a:cubicBezTo>
                        <a:pt x="2072" y="84"/>
                        <a:pt x="1405" y="191"/>
                        <a:pt x="751" y="286"/>
                      </a:cubicBezTo>
                      <a:cubicBezTo>
                        <a:pt x="548" y="310"/>
                        <a:pt x="334" y="358"/>
                        <a:pt x="167" y="477"/>
                      </a:cubicBezTo>
                      <a:cubicBezTo>
                        <a:pt x="1" y="596"/>
                        <a:pt x="286" y="596"/>
                        <a:pt x="358" y="596"/>
                      </a:cubicBezTo>
                      <a:cubicBezTo>
                        <a:pt x="1013" y="501"/>
                        <a:pt x="1691" y="405"/>
                        <a:pt x="2346" y="310"/>
                      </a:cubicBezTo>
                      <a:cubicBezTo>
                        <a:pt x="2537" y="286"/>
                        <a:pt x="2763" y="239"/>
                        <a:pt x="2918" y="120"/>
                      </a:cubicBezTo>
                      <a:cubicBezTo>
                        <a:pt x="3072" y="1"/>
                        <a:pt x="2787" y="1"/>
                        <a:pt x="2727"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2" name="Google Shape;1392;p35"/>
                <p:cNvSpPr/>
                <p:nvPr/>
              </p:nvSpPr>
              <p:spPr>
                <a:xfrm>
                  <a:off x="5540275" y="4962518"/>
                  <a:ext cx="43359" cy="11314"/>
                </a:xfrm>
                <a:custGeom>
                  <a:rect b="b" l="l" r="r" t="t"/>
                  <a:pathLst>
                    <a:path extrusionOk="0" h="370" w="1418">
                      <a:moveTo>
                        <a:pt x="989" y="1"/>
                      </a:moveTo>
                      <a:cubicBezTo>
                        <a:pt x="798" y="1"/>
                        <a:pt x="1" y="370"/>
                        <a:pt x="441" y="370"/>
                      </a:cubicBezTo>
                      <a:cubicBezTo>
                        <a:pt x="632" y="370"/>
                        <a:pt x="1417" y="1"/>
                        <a:pt x="989"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3" name="Google Shape;1393;p35"/>
                <p:cNvSpPr/>
                <p:nvPr/>
              </p:nvSpPr>
              <p:spPr>
                <a:xfrm>
                  <a:off x="5608376" y="4709472"/>
                  <a:ext cx="98307" cy="30944"/>
                </a:xfrm>
                <a:custGeom>
                  <a:rect b="b" l="l" r="r" t="t"/>
                  <a:pathLst>
                    <a:path extrusionOk="0" h="1012" w="3215">
                      <a:moveTo>
                        <a:pt x="2961" y="1"/>
                      </a:moveTo>
                      <a:cubicBezTo>
                        <a:pt x="2853" y="1"/>
                        <a:pt x="2735" y="30"/>
                        <a:pt x="2691" y="48"/>
                      </a:cubicBezTo>
                      <a:cubicBezTo>
                        <a:pt x="1929" y="239"/>
                        <a:pt x="1191" y="441"/>
                        <a:pt x="429" y="644"/>
                      </a:cubicBezTo>
                      <a:cubicBezTo>
                        <a:pt x="333" y="668"/>
                        <a:pt x="0" y="775"/>
                        <a:pt x="36" y="930"/>
                      </a:cubicBezTo>
                      <a:cubicBezTo>
                        <a:pt x="51" y="992"/>
                        <a:pt x="126" y="1011"/>
                        <a:pt x="212" y="1011"/>
                      </a:cubicBezTo>
                      <a:cubicBezTo>
                        <a:pt x="325" y="1011"/>
                        <a:pt x="458" y="979"/>
                        <a:pt x="512" y="965"/>
                      </a:cubicBezTo>
                      <a:cubicBezTo>
                        <a:pt x="1274" y="775"/>
                        <a:pt x="2024" y="572"/>
                        <a:pt x="2774" y="370"/>
                      </a:cubicBezTo>
                      <a:cubicBezTo>
                        <a:pt x="2870" y="346"/>
                        <a:pt x="3215" y="239"/>
                        <a:pt x="3167" y="96"/>
                      </a:cubicBezTo>
                      <a:cubicBezTo>
                        <a:pt x="3145" y="23"/>
                        <a:pt x="3057" y="1"/>
                        <a:pt x="2961"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4" name="Google Shape;1394;p35"/>
                <p:cNvSpPr/>
                <p:nvPr/>
              </p:nvSpPr>
              <p:spPr>
                <a:xfrm>
                  <a:off x="5852463" y="4654735"/>
                  <a:ext cx="112739" cy="27183"/>
                </a:xfrm>
                <a:custGeom>
                  <a:rect b="b" l="l" r="r" t="t"/>
                  <a:pathLst>
                    <a:path extrusionOk="0" h="889" w="3687">
                      <a:moveTo>
                        <a:pt x="806" y="1"/>
                      </a:moveTo>
                      <a:cubicBezTo>
                        <a:pt x="425" y="1"/>
                        <a:pt x="0" y="520"/>
                        <a:pt x="555" y="588"/>
                      </a:cubicBezTo>
                      <a:cubicBezTo>
                        <a:pt x="1317" y="695"/>
                        <a:pt x="2079" y="779"/>
                        <a:pt x="2817" y="886"/>
                      </a:cubicBezTo>
                      <a:cubicBezTo>
                        <a:pt x="2834" y="888"/>
                        <a:pt x="2850" y="889"/>
                        <a:pt x="2867" y="889"/>
                      </a:cubicBezTo>
                      <a:cubicBezTo>
                        <a:pt x="3260" y="889"/>
                        <a:pt x="3686" y="371"/>
                        <a:pt x="3127" y="303"/>
                      </a:cubicBezTo>
                      <a:cubicBezTo>
                        <a:pt x="2377" y="195"/>
                        <a:pt x="1615" y="112"/>
                        <a:pt x="864" y="5"/>
                      </a:cubicBezTo>
                      <a:cubicBezTo>
                        <a:pt x="845" y="2"/>
                        <a:pt x="825" y="1"/>
                        <a:pt x="80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5" name="Google Shape;1395;p35"/>
                <p:cNvSpPr/>
                <p:nvPr/>
              </p:nvSpPr>
              <p:spPr>
                <a:xfrm>
                  <a:off x="5820690" y="4857875"/>
                  <a:ext cx="71613" cy="29844"/>
                </a:xfrm>
                <a:custGeom>
                  <a:rect b="b" l="l" r="r" t="t"/>
                  <a:pathLst>
                    <a:path extrusionOk="0" h="976" w="2342">
                      <a:moveTo>
                        <a:pt x="854" y="0"/>
                      </a:moveTo>
                      <a:cubicBezTo>
                        <a:pt x="577" y="0"/>
                        <a:pt x="0" y="262"/>
                        <a:pt x="260" y="387"/>
                      </a:cubicBezTo>
                      <a:cubicBezTo>
                        <a:pt x="629" y="577"/>
                        <a:pt x="1010" y="756"/>
                        <a:pt x="1391" y="958"/>
                      </a:cubicBezTo>
                      <a:cubicBezTo>
                        <a:pt x="1418" y="970"/>
                        <a:pt x="1453" y="976"/>
                        <a:pt x="1495" y="976"/>
                      </a:cubicBezTo>
                      <a:cubicBezTo>
                        <a:pt x="1778" y="976"/>
                        <a:pt x="2341" y="722"/>
                        <a:pt x="2082" y="577"/>
                      </a:cubicBezTo>
                      <a:cubicBezTo>
                        <a:pt x="1713" y="387"/>
                        <a:pt x="1332" y="208"/>
                        <a:pt x="951" y="17"/>
                      </a:cubicBezTo>
                      <a:cubicBezTo>
                        <a:pt x="927" y="6"/>
                        <a:pt x="894" y="0"/>
                        <a:pt x="854"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6" name="Google Shape;1396;p35"/>
                <p:cNvSpPr/>
                <p:nvPr/>
              </p:nvSpPr>
              <p:spPr>
                <a:xfrm>
                  <a:off x="6186882" y="5038967"/>
                  <a:ext cx="40118" cy="31006"/>
                </a:xfrm>
                <a:custGeom>
                  <a:rect b="b" l="l" r="r" t="t"/>
                  <a:pathLst>
                    <a:path extrusionOk="0" h="1014" w="1312">
                      <a:moveTo>
                        <a:pt x="896" y="1"/>
                      </a:moveTo>
                      <a:cubicBezTo>
                        <a:pt x="880" y="1"/>
                        <a:pt x="867" y="1"/>
                        <a:pt x="858" y="1"/>
                      </a:cubicBezTo>
                      <a:cubicBezTo>
                        <a:pt x="680" y="25"/>
                        <a:pt x="454" y="108"/>
                        <a:pt x="370" y="287"/>
                      </a:cubicBezTo>
                      <a:cubicBezTo>
                        <a:pt x="275" y="477"/>
                        <a:pt x="168" y="656"/>
                        <a:pt x="84" y="846"/>
                      </a:cubicBezTo>
                      <a:cubicBezTo>
                        <a:pt x="0" y="1004"/>
                        <a:pt x="296" y="1013"/>
                        <a:pt x="416" y="1013"/>
                      </a:cubicBezTo>
                      <a:cubicBezTo>
                        <a:pt x="432" y="1013"/>
                        <a:pt x="445" y="1013"/>
                        <a:pt x="454" y="1013"/>
                      </a:cubicBezTo>
                      <a:cubicBezTo>
                        <a:pt x="632" y="989"/>
                        <a:pt x="858" y="906"/>
                        <a:pt x="942" y="727"/>
                      </a:cubicBezTo>
                      <a:cubicBezTo>
                        <a:pt x="1037" y="537"/>
                        <a:pt x="1144" y="358"/>
                        <a:pt x="1227" y="168"/>
                      </a:cubicBezTo>
                      <a:cubicBezTo>
                        <a:pt x="1312" y="10"/>
                        <a:pt x="1016" y="1"/>
                        <a:pt x="89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7" name="Google Shape;1397;p35"/>
                <p:cNvSpPr/>
                <p:nvPr/>
              </p:nvSpPr>
              <p:spPr>
                <a:xfrm>
                  <a:off x="5988114" y="4976891"/>
                  <a:ext cx="66995" cy="35531"/>
                </a:xfrm>
                <a:custGeom>
                  <a:rect b="b" l="l" r="r" t="t"/>
                  <a:pathLst>
                    <a:path extrusionOk="0" h="1162" w="2191">
                      <a:moveTo>
                        <a:pt x="1782" y="1"/>
                      </a:moveTo>
                      <a:cubicBezTo>
                        <a:pt x="1673" y="1"/>
                        <a:pt x="1560" y="31"/>
                        <a:pt x="1477" y="66"/>
                      </a:cubicBezTo>
                      <a:cubicBezTo>
                        <a:pt x="1108" y="257"/>
                        <a:pt x="715" y="447"/>
                        <a:pt x="346" y="626"/>
                      </a:cubicBezTo>
                      <a:cubicBezTo>
                        <a:pt x="215" y="709"/>
                        <a:pt x="0" y="864"/>
                        <a:pt x="143" y="1055"/>
                      </a:cubicBezTo>
                      <a:cubicBezTo>
                        <a:pt x="209" y="1132"/>
                        <a:pt x="313" y="1162"/>
                        <a:pt x="420" y="1162"/>
                      </a:cubicBezTo>
                      <a:cubicBezTo>
                        <a:pt x="527" y="1162"/>
                        <a:pt x="637" y="1132"/>
                        <a:pt x="715" y="1090"/>
                      </a:cubicBezTo>
                      <a:cubicBezTo>
                        <a:pt x="1096" y="900"/>
                        <a:pt x="1477" y="709"/>
                        <a:pt x="1846" y="531"/>
                      </a:cubicBezTo>
                      <a:cubicBezTo>
                        <a:pt x="1989" y="459"/>
                        <a:pt x="2191" y="293"/>
                        <a:pt x="2060" y="114"/>
                      </a:cubicBezTo>
                      <a:cubicBezTo>
                        <a:pt x="1995" y="31"/>
                        <a:pt x="1890" y="1"/>
                        <a:pt x="1782"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8" name="Google Shape;1398;p35"/>
                <p:cNvSpPr/>
                <p:nvPr/>
              </p:nvSpPr>
              <p:spPr>
                <a:xfrm>
                  <a:off x="6119912" y="4812770"/>
                  <a:ext cx="36785" cy="24982"/>
                </a:xfrm>
                <a:custGeom>
                  <a:rect b="b" l="l" r="r" t="t"/>
                  <a:pathLst>
                    <a:path extrusionOk="0" h="817" w="1203">
                      <a:moveTo>
                        <a:pt x="851" y="0"/>
                      </a:moveTo>
                      <a:cubicBezTo>
                        <a:pt x="686" y="0"/>
                        <a:pt x="501" y="63"/>
                        <a:pt x="381" y="183"/>
                      </a:cubicBezTo>
                      <a:lnTo>
                        <a:pt x="96" y="469"/>
                      </a:lnTo>
                      <a:cubicBezTo>
                        <a:pt x="36" y="528"/>
                        <a:pt x="0" y="600"/>
                        <a:pt x="24" y="671"/>
                      </a:cubicBezTo>
                      <a:cubicBezTo>
                        <a:pt x="36" y="742"/>
                        <a:pt x="131" y="790"/>
                        <a:pt x="203" y="802"/>
                      </a:cubicBezTo>
                      <a:cubicBezTo>
                        <a:pt x="248" y="812"/>
                        <a:pt x="295" y="817"/>
                        <a:pt x="342" y="817"/>
                      </a:cubicBezTo>
                      <a:cubicBezTo>
                        <a:pt x="518" y="817"/>
                        <a:pt x="697" y="750"/>
                        <a:pt x="810" y="647"/>
                      </a:cubicBezTo>
                      <a:lnTo>
                        <a:pt x="1096" y="361"/>
                      </a:lnTo>
                      <a:cubicBezTo>
                        <a:pt x="1155" y="302"/>
                        <a:pt x="1203" y="230"/>
                        <a:pt x="1167" y="147"/>
                      </a:cubicBezTo>
                      <a:cubicBezTo>
                        <a:pt x="1155" y="76"/>
                        <a:pt x="1072" y="28"/>
                        <a:pt x="989" y="16"/>
                      </a:cubicBezTo>
                      <a:cubicBezTo>
                        <a:pt x="946" y="5"/>
                        <a:pt x="899" y="0"/>
                        <a:pt x="851"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9" name="Google Shape;1399;p35"/>
                <p:cNvSpPr/>
                <p:nvPr/>
              </p:nvSpPr>
              <p:spPr>
                <a:xfrm>
                  <a:off x="6076581" y="4640668"/>
                  <a:ext cx="133287" cy="12781"/>
                </a:xfrm>
                <a:custGeom>
                  <a:rect b="b" l="l" r="r" t="t"/>
                  <a:pathLst>
                    <a:path extrusionOk="0" h="418" w="4359">
                      <a:moveTo>
                        <a:pt x="941" y="1"/>
                      </a:moveTo>
                      <a:cubicBezTo>
                        <a:pt x="655" y="1"/>
                        <a:pt x="1" y="417"/>
                        <a:pt x="584" y="417"/>
                      </a:cubicBezTo>
                      <a:lnTo>
                        <a:pt x="3418" y="417"/>
                      </a:lnTo>
                      <a:cubicBezTo>
                        <a:pt x="3691" y="417"/>
                        <a:pt x="4358" y="1"/>
                        <a:pt x="3775"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0" name="Google Shape;1400;p35"/>
                <p:cNvSpPr/>
                <p:nvPr/>
              </p:nvSpPr>
              <p:spPr>
                <a:xfrm>
                  <a:off x="6336539" y="4701827"/>
                  <a:ext cx="46264" cy="12414"/>
                </a:xfrm>
                <a:custGeom>
                  <a:rect b="b" l="l" r="r" t="t"/>
                  <a:pathLst>
                    <a:path extrusionOk="0" h="406" w="1513">
                      <a:moveTo>
                        <a:pt x="929" y="1"/>
                      </a:moveTo>
                      <a:cubicBezTo>
                        <a:pt x="667" y="1"/>
                        <a:pt x="1" y="406"/>
                        <a:pt x="572" y="406"/>
                      </a:cubicBezTo>
                      <a:cubicBezTo>
                        <a:pt x="846" y="406"/>
                        <a:pt x="1513" y="1"/>
                        <a:pt x="929"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1" name="Google Shape;1401;p35"/>
                <p:cNvSpPr/>
                <p:nvPr/>
              </p:nvSpPr>
              <p:spPr>
                <a:xfrm>
                  <a:off x="6250396" y="4864174"/>
                  <a:ext cx="79930" cy="27153"/>
                </a:xfrm>
                <a:custGeom>
                  <a:rect b="b" l="l" r="r" t="t"/>
                  <a:pathLst>
                    <a:path extrusionOk="0" h="888" w="2614">
                      <a:moveTo>
                        <a:pt x="2238" y="1"/>
                      </a:moveTo>
                      <a:cubicBezTo>
                        <a:pt x="2224" y="1"/>
                        <a:pt x="2211" y="1"/>
                        <a:pt x="2198" y="2"/>
                      </a:cubicBezTo>
                      <a:cubicBezTo>
                        <a:pt x="1639" y="109"/>
                        <a:pt x="1067" y="192"/>
                        <a:pt x="508" y="300"/>
                      </a:cubicBezTo>
                      <a:cubicBezTo>
                        <a:pt x="329" y="335"/>
                        <a:pt x="55" y="419"/>
                        <a:pt x="32" y="633"/>
                      </a:cubicBezTo>
                      <a:cubicBezTo>
                        <a:pt x="0" y="811"/>
                        <a:pt x="207" y="887"/>
                        <a:pt x="355" y="887"/>
                      </a:cubicBezTo>
                      <a:cubicBezTo>
                        <a:pt x="376" y="887"/>
                        <a:pt x="395" y="886"/>
                        <a:pt x="413" y="883"/>
                      </a:cubicBezTo>
                      <a:cubicBezTo>
                        <a:pt x="984" y="776"/>
                        <a:pt x="1544" y="693"/>
                        <a:pt x="2115" y="585"/>
                      </a:cubicBezTo>
                      <a:cubicBezTo>
                        <a:pt x="2294" y="550"/>
                        <a:pt x="2556" y="466"/>
                        <a:pt x="2591" y="252"/>
                      </a:cubicBezTo>
                      <a:cubicBezTo>
                        <a:pt x="2613" y="66"/>
                        <a:pt x="2393" y="1"/>
                        <a:pt x="2238"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2" name="Google Shape;1402;p35"/>
                <p:cNvSpPr/>
                <p:nvPr/>
              </p:nvSpPr>
              <p:spPr>
                <a:xfrm>
                  <a:off x="6327793" y="4978542"/>
                  <a:ext cx="45897" cy="13485"/>
                </a:xfrm>
                <a:custGeom>
                  <a:rect b="b" l="l" r="r" t="t"/>
                  <a:pathLst>
                    <a:path extrusionOk="0" h="441" w="1501">
                      <a:moveTo>
                        <a:pt x="918" y="1"/>
                      </a:moveTo>
                      <a:cubicBezTo>
                        <a:pt x="644" y="1"/>
                        <a:pt x="1" y="441"/>
                        <a:pt x="584" y="441"/>
                      </a:cubicBezTo>
                      <a:cubicBezTo>
                        <a:pt x="882" y="441"/>
                        <a:pt x="1501" y="1"/>
                        <a:pt x="918"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403" name="Google Shape;1403;p35"/>
            <p:cNvGrpSpPr/>
            <p:nvPr/>
          </p:nvGrpSpPr>
          <p:grpSpPr>
            <a:xfrm>
              <a:off x="6279901" y="4370721"/>
              <a:ext cx="495892" cy="1197882"/>
              <a:chOff x="5068064" y="3648846"/>
              <a:chExt cx="495892" cy="1197882"/>
            </a:xfrm>
          </p:grpSpPr>
          <p:sp>
            <p:nvSpPr>
              <p:cNvPr id="1404" name="Google Shape;1404;p35"/>
              <p:cNvSpPr/>
              <p:nvPr/>
            </p:nvSpPr>
            <p:spPr>
              <a:xfrm>
                <a:off x="5380801" y="4088925"/>
                <a:ext cx="116032" cy="255413"/>
              </a:xfrm>
              <a:custGeom>
                <a:rect b="b" l="l" r="r" t="t"/>
                <a:pathLst>
                  <a:path extrusionOk="0" h="11586" w="5264">
                    <a:moveTo>
                      <a:pt x="4644" y="1"/>
                    </a:moveTo>
                    <a:lnTo>
                      <a:pt x="4644" y="1"/>
                    </a:lnTo>
                    <a:cubicBezTo>
                      <a:pt x="1334" y="2442"/>
                      <a:pt x="1" y="11586"/>
                      <a:pt x="1" y="11586"/>
                    </a:cubicBezTo>
                    <a:cubicBezTo>
                      <a:pt x="5263" y="9383"/>
                      <a:pt x="4656" y="1"/>
                      <a:pt x="464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5" name="Google Shape;1405;p35"/>
              <p:cNvSpPr/>
              <p:nvPr/>
            </p:nvSpPr>
            <p:spPr>
              <a:xfrm>
                <a:off x="5299613" y="3778901"/>
                <a:ext cx="87421" cy="1067827"/>
              </a:xfrm>
              <a:custGeom>
                <a:rect b="b" l="l" r="r" t="t"/>
                <a:pathLst>
                  <a:path extrusionOk="0" h="34922" w="2859">
                    <a:moveTo>
                      <a:pt x="274" y="0"/>
                    </a:moveTo>
                    <a:lnTo>
                      <a:pt x="239" y="12"/>
                    </a:lnTo>
                    <a:lnTo>
                      <a:pt x="120" y="36"/>
                    </a:lnTo>
                    <a:lnTo>
                      <a:pt x="72" y="60"/>
                    </a:lnTo>
                    <a:lnTo>
                      <a:pt x="36" y="72"/>
                    </a:lnTo>
                    <a:lnTo>
                      <a:pt x="12" y="72"/>
                    </a:lnTo>
                    <a:lnTo>
                      <a:pt x="1" y="131"/>
                    </a:lnTo>
                    <a:cubicBezTo>
                      <a:pt x="1" y="143"/>
                      <a:pt x="12" y="155"/>
                      <a:pt x="12" y="179"/>
                    </a:cubicBezTo>
                    <a:lnTo>
                      <a:pt x="12" y="191"/>
                    </a:lnTo>
                    <a:cubicBezTo>
                      <a:pt x="48" y="310"/>
                      <a:pt x="96" y="429"/>
                      <a:pt x="120" y="548"/>
                    </a:cubicBezTo>
                    <a:cubicBezTo>
                      <a:pt x="263" y="1072"/>
                      <a:pt x="405" y="1584"/>
                      <a:pt x="524" y="2108"/>
                    </a:cubicBezTo>
                    <a:cubicBezTo>
                      <a:pt x="1239" y="5013"/>
                      <a:pt x="1715" y="8037"/>
                      <a:pt x="2025" y="11025"/>
                    </a:cubicBezTo>
                    <a:lnTo>
                      <a:pt x="2025" y="11073"/>
                    </a:lnTo>
                    <a:cubicBezTo>
                      <a:pt x="2406" y="14800"/>
                      <a:pt x="2525" y="18514"/>
                      <a:pt x="2513" y="21884"/>
                    </a:cubicBezTo>
                    <a:lnTo>
                      <a:pt x="2513" y="22265"/>
                    </a:lnTo>
                    <a:cubicBezTo>
                      <a:pt x="2489" y="24848"/>
                      <a:pt x="2370" y="27242"/>
                      <a:pt x="2215" y="29313"/>
                    </a:cubicBezTo>
                    <a:cubicBezTo>
                      <a:pt x="2203" y="29468"/>
                      <a:pt x="2203" y="29599"/>
                      <a:pt x="2191" y="29742"/>
                    </a:cubicBezTo>
                    <a:cubicBezTo>
                      <a:pt x="2025" y="31921"/>
                      <a:pt x="1834" y="33695"/>
                      <a:pt x="1667" y="34921"/>
                    </a:cubicBezTo>
                    <a:lnTo>
                      <a:pt x="1965" y="34921"/>
                    </a:lnTo>
                    <a:cubicBezTo>
                      <a:pt x="2025" y="34445"/>
                      <a:pt x="2096" y="33933"/>
                      <a:pt x="2156" y="33373"/>
                    </a:cubicBezTo>
                    <a:cubicBezTo>
                      <a:pt x="2382" y="31445"/>
                      <a:pt x="2668" y="28337"/>
                      <a:pt x="2787" y="24479"/>
                    </a:cubicBezTo>
                    <a:cubicBezTo>
                      <a:pt x="2846" y="22658"/>
                      <a:pt x="2858" y="20610"/>
                      <a:pt x="2799" y="18419"/>
                    </a:cubicBezTo>
                    <a:cubicBezTo>
                      <a:pt x="2799" y="18181"/>
                      <a:pt x="2787" y="17955"/>
                      <a:pt x="2787" y="17717"/>
                    </a:cubicBezTo>
                    <a:cubicBezTo>
                      <a:pt x="2668" y="13847"/>
                      <a:pt x="2310" y="9561"/>
                      <a:pt x="1536" y="5334"/>
                    </a:cubicBezTo>
                    <a:cubicBezTo>
                      <a:pt x="1239" y="3703"/>
                      <a:pt x="858" y="2060"/>
                      <a:pt x="417" y="476"/>
                    </a:cubicBezTo>
                    <a:cubicBezTo>
                      <a:pt x="405" y="417"/>
                      <a:pt x="393" y="357"/>
                      <a:pt x="358" y="274"/>
                    </a:cubicBezTo>
                    <a:lnTo>
                      <a:pt x="334" y="155"/>
                    </a:lnTo>
                    <a:cubicBezTo>
                      <a:pt x="334" y="143"/>
                      <a:pt x="310" y="131"/>
                      <a:pt x="310" y="119"/>
                    </a:cubicBezTo>
                    <a:cubicBezTo>
                      <a:pt x="310" y="95"/>
                      <a:pt x="298" y="72"/>
                      <a:pt x="298" y="60"/>
                    </a:cubicBezTo>
                    <a:cubicBezTo>
                      <a:pt x="298" y="36"/>
                      <a:pt x="286" y="24"/>
                      <a:pt x="28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6" name="Google Shape;1406;p35"/>
              <p:cNvSpPr/>
              <p:nvPr/>
            </p:nvSpPr>
            <p:spPr>
              <a:xfrm>
                <a:off x="5204938" y="4233987"/>
                <a:ext cx="176616" cy="227955"/>
              </a:xfrm>
              <a:custGeom>
                <a:rect b="b" l="l" r="r" t="t"/>
                <a:pathLst>
                  <a:path extrusionOk="0" h="7455" w="5776">
                    <a:moveTo>
                      <a:pt x="1" y="1"/>
                    </a:moveTo>
                    <a:cubicBezTo>
                      <a:pt x="1" y="1"/>
                      <a:pt x="1" y="1"/>
                      <a:pt x="1" y="1"/>
                    </a:cubicBezTo>
                    <a:cubicBezTo>
                      <a:pt x="1" y="1"/>
                      <a:pt x="1" y="1"/>
                      <a:pt x="1" y="1"/>
                    </a:cubicBezTo>
                    <a:lnTo>
                      <a:pt x="1" y="1"/>
                    </a:lnTo>
                    <a:cubicBezTo>
                      <a:pt x="1" y="1"/>
                      <a:pt x="1" y="1"/>
                      <a:pt x="1" y="1"/>
                    </a:cubicBezTo>
                    <a:close/>
                    <a:moveTo>
                      <a:pt x="1" y="1"/>
                    </a:moveTo>
                    <a:cubicBezTo>
                      <a:pt x="9" y="28"/>
                      <a:pt x="951" y="5807"/>
                      <a:pt x="5775" y="7454"/>
                    </a:cubicBezTo>
                    <a:cubicBezTo>
                      <a:pt x="5775" y="7454"/>
                      <a:pt x="3823" y="1739"/>
                      <a:pt x="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7" name="Google Shape;1407;p35"/>
              <p:cNvSpPr/>
              <p:nvPr/>
            </p:nvSpPr>
            <p:spPr>
              <a:xfrm>
                <a:off x="5222430" y="4513607"/>
                <a:ext cx="149279" cy="175882"/>
              </a:xfrm>
              <a:custGeom>
                <a:rect b="b" l="l" r="r" t="t"/>
                <a:pathLst>
                  <a:path extrusionOk="0" h="5752" w="4882">
                    <a:moveTo>
                      <a:pt x="0" y="1"/>
                    </a:moveTo>
                    <a:cubicBezTo>
                      <a:pt x="1" y="1"/>
                      <a:pt x="1977" y="5454"/>
                      <a:pt x="4882" y="5752"/>
                    </a:cubicBezTo>
                    <a:cubicBezTo>
                      <a:pt x="4882" y="5752"/>
                      <a:pt x="3834" y="1156"/>
                      <a:pt x="0"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8" name="Google Shape;1408;p35"/>
              <p:cNvSpPr/>
              <p:nvPr/>
            </p:nvSpPr>
            <p:spPr>
              <a:xfrm>
                <a:off x="5304353" y="3777067"/>
                <a:ext cx="198448" cy="150105"/>
              </a:xfrm>
              <a:custGeom>
                <a:rect b="b" l="l" r="r" t="t"/>
                <a:pathLst>
                  <a:path extrusionOk="0" h="4909" w="6490">
                    <a:moveTo>
                      <a:pt x="0" y="1"/>
                    </a:moveTo>
                    <a:cubicBezTo>
                      <a:pt x="1" y="1"/>
                      <a:pt x="3853" y="4908"/>
                      <a:pt x="5294" y="4908"/>
                    </a:cubicBezTo>
                    <a:cubicBezTo>
                      <a:pt x="5495" y="4908"/>
                      <a:pt x="5649" y="4813"/>
                      <a:pt x="5739" y="4596"/>
                    </a:cubicBezTo>
                    <a:cubicBezTo>
                      <a:pt x="6489" y="2823"/>
                      <a:pt x="1" y="1"/>
                      <a:pt x="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9" name="Google Shape;1409;p35"/>
              <p:cNvSpPr/>
              <p:nvPr/>
            </p:nvSpPr>
            <p:spPr>
              <a:xfrm>
                <a:off x="5309796" y="3779635"/>
                <a:ext cx="254160" cy="83110"/>
              </a:xfrm>
              <a:custGeom>
                <a:rect b="b" l="l" r="r" t="t"/>
                <a:pathLst>
                  <a:path extrusionOk="0" h="2718" w="8312">
                    <a:moveTo>
                      <a:pt x="1" y="0"/>
                    </a:moveTo>
                    <a:cubicBezTo>
                      <a:pt x="85" y="42"/>
                      <a:pt x="4821" y="2717"/>
                      <a:pt x="6685" y="2717"/>
                    </a:cubicBezTo>
                    <a:cubicBezTo>
                      <a:pt x="6944" y="2717"/>
                      <a:pt x="7148" y="2666"/>
                      <a:pt x="7276" y="2548"/>
                    </a:cubicBezTo>
                    <a:cubicBezTo>
                      <a:pt x="8311" y="1584"/>
                      <a:pt x="2" y="0"/>
                      <a:pt x="1"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0" name="Google Shape;1410;p35"/>
              <p:cNvSpPr/>
              <p:nvPr/>
            </p:nvSpPr>
            <p:spPr>
              <a:xfrm>
                <a:off x="5310530" y="3772143"/>
                <a:ext cx="240431" cy="41983"/>
              </a:xfrm>
              <a:custGeom>
                <a:rect b="b" l="l" r="r" t="t"/>
                <a:pathLst>
                  <a:path extrusionOk="0" h="1373" w="7863">
                    <a:moveTo>
                      <a:pt x="4160" y="1"/>
                    </a:moveTo>
                    <a:cubicBezTo>
                      <a:pt x="2150" y="1"/>
                      <a:pt x="1" y="197"/>
                      <a:pt x="1" y="197"/>
                    </a:cubicBezTo>
                    <a:cubicBezTo>
                      <a:pt x="1" y="197"/>
                      <a:pt x="3859" y="1373"/>
                      <a:pt x="6076" y="1373"/>
                    </a:cubicBezTo>
                    <a:cubicBezTo>
                      <a:pt x="6827" y="1373"/>
                      <a:pt x="7390" y="1238"/>
                      <a:pt x="7549" y="876"/>
                    </a:cubicBezTo>
                    <a:cubicBezTo>
                      <a:pt x="7863" y="179"/>
                      <a:pt x="6074" y="1"/>
                      <a:pt x="416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1" name="Google Shape;1411;p35"/>
              <p:cNvSpPr/>
              <p:nvPr/>
            </p:nvSpPr>
            <p:spPr>
              <a:xfrm>
                <a:off x="5309796" y="3779635"/>
                <a:ext cx="123105" cy="186309"/>
              </a:xfrm>
              <a:custGeom>
                <a:rect b="b" l="l" r="r" t="t"/>
                <a:pathLst>
                  <a:path extrusionOk="0" h="6093" w="4026">
                    <a:moveTo>
                      <a:pt x="1" y="0"/>
                    </a:moveTo>
                    <a:lnTo>
                      <a:pt x="1" y="0"/>
                    </a:lnTo>
                    <a:cubicBezTo>
                      <a:pt x="1" y="1"/>
                      <a:pt x="531" y="6093"/>
                      <a:pt x="2090" y="6093"/>
                    </a:cubicBezTo>
                    <a:cubicBezTo>
                      <a:pt x="2184" y="6093"/>
                      <a:pt x="2281" y="6071"/>
                      <a:pt x="2382" y="6025"/>
                    </a:cubicBezTo>
                    <a:cubicBezTo>
                      <a:pt x="4025" y="5286"/>
                      <a:pt x="620" y="786"/>
                      <a:pt x="72" y="95"/>
                    </a:cubicBezTo>
                    <a:cubicBezTo>
                      <a:pt x="25" y="36"/>
                      <a:pt x="1" y="0"/>
                      <a:pt x="1"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2" name="Google Shape;1412;p35"/>
              <p:cNvSpPr/>
              <p:nvPr/>
            </p:nvSpPr>
            <p:spPr>
              <a:xfrm>
                <a:off x="5239555" y="3767984"/>
                <a:ext cx="93842" cy="188296"/>
              </a:xfrm>
              <a:custGeom>
                <a:rect b="b" l="l" r="r" t="t"/>
                <a:pathLst>
                  <a:path extrusionOk="0" h="6158" w="3069">
                    <a:moveTo>
                      <a:pt x="2155" y="0"/>
                    </a:moveTo>
                    <a:lnTo>
                      <a:pt x="2155" y="0"/>
                    </a:lnTo>
                    <a:cubicBezTo>
                      <a:pt x="2155" y="0"/>
                      <a:pt x="0" y="6013"/>
                      <a:pt x="1762" y="6156"/>
                    </a:cubicBezTo>
                    <a:cubicBezTo>
                      <a:pt x="1776" y="6157"/>
                      <a:pt x="1789" y="6158"/>
                      <a:pt x="1803" y="6158"/>
                    </a:cubicBezTo>
                    <a:cubicBezTo>
                      <a:pt x="3068" y="6158"/>
                      <a:pt x="2320" y="24"/>
                      <a:pt x="215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3" name="Google Shape;1413;p35"/>
              <p:cNvSpPr/>
              <p:nvPr/>
            </p:nvSpPr>
            <p:spPr>
              <a:xfrm>
                <a:off x="5162769" y="3773795"/>
                <a:ext cx="141604" cy="176799"/>
              </a:xfrm>
              <a:custGeom>
                <a:rect b="b" l="l" r="r" t="t"/>
                <a:pathLst>
                  <a:path extrusionOk="0" h="5782" w="4631">
                    <a:moveTo>
                      <a:pt x="4630" y="1"/>
                    </a:moveTo>
                    <a:cubicBezTo>
                      <a:pt x="4626" y="1"/>
                      <a:pt x="4620" y="8"/>
                      <a:pt x="4614" y="19"/>
                    </a:cubicBezTo>
                    <a:lnTo>
                      <a:pt x="4614" y="19"/>
                    </a:lnTo>
                    <a:cubicBezTo>
                      <a:pt x="4625" y="7"/>
                      <a:pt x="4630" y="1"/>
                      <a:pt x="4630" y="1"/>
                    </a:cubicBezTo>
                    <a:close/>
                    <a:moveTo>
                      <a:pt x="4614" y="19"/>
                    </a:moveTo>
                    <a:lnTo>
                      <a:pt x="4614" y="19"/>
                    </a:lnTo>
                    <a:cubicBezTo>
                      <a:pt x="4310" y="361"/>
                      <a:pt x="0" y="5258"/>
                      <a:pt x="1678" y="5763"/>
                    </a:cubicBezTo>
                    <a:cubicBezTo>
                      <a:pt x="1719" y="5775"/>
                      <a:pt x="1760" y="5781"/>
                      <a:pt x="1801" y="5781"/>
                    </a:cubicBezTo>
                    <a:cubicBezTo>
                      <a:pt x="3050" y="5781"/>
                      <a:pt x="4404" y="380"/>
                      <a:pt x="4614" y="19"/>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4" name="Google Shape;1414;p35"/>
              <p:cNvSpPr/>
              <p:nvPr/>
            </p:nvSpPr>
            <p:spPr>
              <a:xfrm>
                <a:off x="5086259" y="3785445"/>
                <a:ext cx="208997" cy="126285"/>
              </a:xfrm>
              <a:custGeom>
                <a:rect b="b" l="l" r="r" t="t"/>
                <a:pathLst>
                  <a:path extrusionOk="0" h="4130" w="6835">
                    <a:moveTo>
                      <a:pt x="6835" y="1"/>
                    </a:moveTo>
                    <a:cubicBezTo>
                      <a:pt x="6834" y="1"/>
                      <a:pt x="1" y="2703"/>
                      <a:pt x="1382" y="3977"/>
                    </a:cubicBezTo>
                    <a:cubicBezTo>
                      <a:pt x="1492" y="4082"/>
                      <a:pt x="1632" y="4129"/>
                      <a:pt x="1795" y="4129"/>
                    </a:cubicBezTo>
                    <a:cubicBezTo>
                      <a:pt x="3318" y="4129"/>
                      <a:pt x="6834" y="1"/>
                      <a:pt x="6835"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5" name="Google Shape;1415;p35"/>
              <p:cNvSpPr/>
              <p:nvPr/>
            </p:nvSpPr>
            <p:spPr>
              <a:xfrm>
                <a:off x="5301815" y="3714348"/>
                <a:ext cx="245384" cy="66751"/>
              </a:xfrm>
              <a:custGeom>
                <a:rect b="b" l="l" r="r" t="t"/>
                <a:pathLst>
                  <a:path extrusionOk="0" h="2183" w="8025">
                    <a:moveTo>
                      <a:pt x="6992" y="0"/>
                    </a:moveTo>
                    <a:cubicBezTo>
                      <a:pt x="5172" y="0"/>
                      <a:pt x="0" y="2183"/>
                      <a:pt x="0" y="2183"/>
                    </a:cubicBezTo>
                    <a:cubicBezTo>
                      <a:pt x="0" y="2183"/>
                      <a:pt x="8025" y="1302"/>
                      <a:pt x="7596" y="230"/>
                    </a:cubicBezTo>
                    <a:cubicBezTo>
                      <a:pt x="7532" y="69"/>
                      <a:pt x="7315" y="0"/>
                      <a:pt x="6992"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6" name="Google Shape;1416;p35"/>
              <p:cNvSpPr/>
              <p:nvPr/>
            </p:nvSpPr>
            <p:spPr>
              <a:xfrm>
                <a:off x="5068064" y="3779635"/>
                <a:ext cx="231196" cy="71979"/>
              </a:xfrm>
              <a:custGeom>
                <a:rect b="b" l="l" r="r" t="t"/>
                <a:pathLst>
                  <a:path extrusionOk="0" h="2354" w="7561">
                    <a:moveTo>
                      <a:pt x="7561" y="0"/>
                    </a:moveTo>
                    <a:cubicBezTo>
                      <a:pt x="7560" y="0"/>
                      <a:pt x="0" y="834"/>
                      <a:pt x="72" y="2024"/>
                    </a:cubicBezTo>
                    <a:cubicBezTo>
                      <a:pt x="88" y="2257"/>
                      <a:pt x="311" y="2354"/>
                      <a:pt x="672" y="2354"/>
                    </a:cubicBezTo>
                    <a:cubicBezTo>
                      <a:pt x="2450" y="2354"/>
                      <a:pt x="7560" y="0"/>
                      <a:pt x="7561"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7" name="Google Shape;1417;p35"/>
              <p:cNvSpPr/>
              <p:nvPr/>
            </p:nvSpPr>
            <p:spPr>
              <a:xfrm>
                <a:off x="5305087" y="3673157"/>
                <a:ext cx="188969" cy="110477"/>
              </a:xfrm>
              <a:custGeom>
                <a:rect b="b" l="l" r="r" t="t"/>
                <a:pathLst>
                  <a:path extrusionOk="0" h="3613" w="6180">
                    <a:moveTo>
                      <a:pt x="4301" y="0"/>
                    </a:moveTo>
                    <a:cubicBezTo>
                      <a:pt x="3020" y="0"/>
                      <a:pt x="0" y="3613"/>
                      <a:pt x="0" y="3613"/>
                    </a:cubicBezTo>
                    <a:cubicBezTo>
                      <a:pt x="0" y="3613"/>
                      <a:pt x="6180" y="755"/>
                      <a:pt x="4513" y="41"/>
                    </a:cubicBezTo>
                    <a:cubicBezTo>
                      <a:pt x="4449" y="13"/>
                      <a:pt x="4378" y="0"/>
                      <a:pt x="4301"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8" name="Google Shape;1418;p35"/>
              <p:cNvSpPr/>
              <p:nvPr/>
            </p:nvSpPr>
            <p:spPr>
              <a:xfrm>
                <a:off x="5081764" y="3759086"/>
                <a:ext cx="217498" cy="25379"/>
              </a:xfrm>
              <a:custGeom>
                <a:rect b="b" l="l" r="r" t="t"/>
                <a:pathLst>
                  <a:path extrusionOk="0" h="830" w="7113">
                    <a:moveTo>
                      <a:pt x="2164" y="0"/>
                    </a:moveTo>
                    <a:cubicBezTo>
                      <a:pt x="1155" y="0"/>
                      <a:pt x="352" y="91"/>
                      <a:pt x="207" y="362"/>
                    </a:cubicBezTo>
                    <a:cubicBezTo>
                      <a:pt x="0" y="728"/>
                      <a:pt x="1346" y="830"/>
                      <a:pt x="2903" y="830"/>
                    </a:cubicBezTo>
                    <a:cubicBezTo>
                      <a:pt x="4844" y="830"/>
                      <a:pt x="7113" y="672"/>
                      <a:pt x="7113" y="672"/>
                    </a:cubicBezTo>
                    <a:lnTo>
                      <a:pt x="7113" y="374"/>
                    </a:lnTo>
                    <a:cubicBezTo>
                      <a:pt x="7113" y="374"/>
                      <a:pt x="4212" y="0"/>
                      <a:pt x="216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9" name="Google Shape;1419;p35"/>
              <p:cNvSpPr/>
              <p:nvPr/>
            </p:nvSpPr>
            <p:spPr>
              <a:xfrm>
                <a:off x="5314536" y="3663066"/>
                <a:ext cx="84486" cy="108917"/>
              </a:xfrm>
              <a:custGeom>
                <a:rect b="b" l="l" r="r" t="t"/>
                <a:pathLst>
                  <a:path extrusionOk="0" h="3562" w="2763">
                    <a:moveTo>
                      <a:pt x="1930" y="1"/>
                    </a:moveTo>
                    <a:cubicBezTo>
                      <a:pt x="1133" y="1"/>
                      <a:pt x="1" y="3562"/>
                      <a:pt x="1" y="3562"/>
                    </a:cubicBezTo>
                    <a:cubicBezTo>
                      <a:pt x="1" y="3562"/>
                      <a:pt x="2763" y="73"/>
                      <a:pt x="1953" y="2"/>
                    </a:cubicBezTo>
                    <a:cubicBezTo>
                      <a:pt x="1946" y="1"/>
                      <a:pt x="1938" y="1"/>
                      <a:pt x="193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0" name="Google Shape;1420;p35"/>
              <p:cNvSpPr/>
              <p:nvPr/>
            </p:nvSpPr>
            <p:spPr>
              <a:xfrm>
                <a:off x="5153259" y="3704165"/>
                <a:ext cx="151083" cy="78706"/>
              </a:xfrm>
              <a:custGeom>
                <a:rect b="b" l="l" r="r" t="t"/>
                <a:pathLst>
                  <a:path extrusionOk="0" h="2574" w="4941">
                    <a:moveTo>
                      <a:pt x="500" y="0"/>
                    </a:moveTo>
                    <a:cubicBezTo>
                      <a:pt x="322" y="0"/>
                      <a:pt x="206" y="55"/>
                      <a:pt x="179" y="182"/>
                    </a:cubicBezTo>
                    <a:cubicBezTo>
                      <a:pt x="0" y="1015"/>
                      <a:pt x="4620" y="2278"/>
                      <a:pt x="4644" y="2278"/>
                    </a:cubicBezTo>
                    <a:cubicBezTo>
                      <a:pt x="4644" y="2278"/>
                      <a:pt x="4882" y="2574"/>
                      <a:pt x="4921" y="2574"/>
                    </a:cubicBezTo>
                    <a:cubicBezTo>
                      <a:pt x="4940" y="2574"/>
                      <a:pt x="4910" y="2500"/>
                      <a:pt x="4775" y="2278"/>
                    </a:cubicBezTo>
                    <a:cubicBezTo>
                      <a:pt x="4421" y="1712"/>
                      <a:pt x="1492" y="0"/>
                      <a:pt x="500"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1" name="Google Shape;1421;p35"/>
              <p:cNvSpPr/>
              <p:nvPr/>
            </p:nvSpPr>
            <p:spPr>
              <a:xfrm>
                <a:off x="5295118" y="3648846"/>
                <a:ext cx="70053" cy="119497"/>
              </a:xfrm>
              <a:custGeom>
                <a:rect b="b" l="l" r="r" t="t"/>
                <a:pathLst>
                  <a:path extrusionOk="0" h="3908" w="2291">
                    <a:moveTo>
                      <a:pt x="962" y="0"/>
                    </a:moveTo>
                    <a:cubicBezTo>
                      <a:pt x="1" y="0"/>
                      <a:pt x="279" y="3908"/>
                      <a:pt x="279" y="3908"/>
                    </a:cubicBezTo>
                    <a:lnTo>
                      <a:pt x="481" y="3908"/>
                    </a:lnTo>
                    <a:cubicBezTo>
                      <a:pt x="481" y="3908"/>
                      <a:pt x="2291" y="527"/>
                      <a:pt x="1136" y="38"/>
                    </a:cubicBezTo>
                    <a:cubicBezTo>
                      <a:pt x="1074" y="12"/>
                      <a:pt x="1016" y="0"/>
                      <a:pt x="962"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2" name="Google Shape;1422;p35"/>
              <p:cNvSpPr/>
              <p:nvPr/>
            </p:nvSpPr>
            <p:spPr>
              <a:xfrm>
                <a:off x="5246374" y="3650345"/>
                <a:ext cx="56171" cy="120934"/>
              </a:xfrm>
              <a:custGeom>
                <a:rect b="b" l="l" r="r" t="t"/>
                <a:pathLst>
                  <a:path extrusionOk="0" h="3955" w="1837">
                    <a:moveTo>
                      <a:pt x="788" y="0"/>
                    </a:moveTo>
                    <a:cubicBezTo>
                      <a:pt x="0" y="0"/>
                      <a:pt x="1575" y="3954"/>
                      <a:pt x="1575" y="3954"/>
                    </a:cubicBezTo>
                    <a:lnTo>
                      <a:pt x="1837" y="3918"/>
                    </a:lnTo>
                    <a:cubicBezTo>
                      <a:pt x="1837" y="3918"/>
                      <a:pt x="1670" y="108"/>
                      <a:pt x="813" y="1"/>
                    </a:cubicBezTo>
                    <a:cubicBezTo>
                      <a:pt x="804" y="0"/>
                      <a:pt x="796" y="0"/>
                      <a:pt x="78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3" name="Google Shape;1423;p35"/>
              <p:cNvSpPr/>
              <p:nvPr/>
            </p:nvSpPr>
            <p:spPr>
              <a:xfrm>
                <a:off x="5194388" y="3671261"/>
                <a:ext cx="108153" cy="106930"/>
              </a:xfrm>
              <a:custGeom>
                <a:rect b="b" l="l" r="r" t="t"/>
                <a:pathLst>
                  <a:path extrusionOk="0" h="3497" w="3537">
                    <a:moveTo>
                      <a:pt x="971" y="0"/>
                    </a:moveTo>
                    <a:cubicBezTo>
                      <a:pt x="932" y="0"/>
                      <a:pt x="894" y="7"/>
                      <a:pt x="858" y="20"/>
                    </a:cubicBezTo>
                    <a:cubicBezTo>
                      <a:pt x="1" y="329"/>
                      <a:pt x="3513" y="3496"/>
                      <a:pt x="3513" y="3496"/>
                    </a:cubicBezTo>
                    <a:lnTo>
                      <a:pt x="3537" y="3234"/>
                    </a:lnTo>
                    <a:lnTo>
                      <a:pt x="3430" y="3175"/>
                    </a:lnTo>
                    <a:cubicBezTo>
                      <a:pt x="3430" y="3175"/>
                      <a:pt x="1848" y="0"/>
                      <a:pt x="971"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4" name="Google Shape;1424;p35"/>
              <p:cNvSpPr/>
              <p:nvPr/>
            </p:nvSpPr>
            <p:spPr>
              <a:xfrm>
                <a:off x="5276311" y="3758168"/>
                <a:ext cx="55376" cy="37671"/>
              </a:xfrm>
              <a:custGeom>
                <a:rect b="b" l="l" r="r" t="t"/>
                <a:pathLst>
                  <a:path extrusionOk="0" h="1232" w="1811">
                    <a:moveTo>
                      <a:pt x="992" y="1"/>
                    </a:moveTo>
                    <a:cubicBezTo>
                      <a:pt x="921" y="1"/>
                      <a:pt x="848" y="8"/>
                      <a:pt x="774" y="23"/>
                    </a:cubicBezTo>
                    <a:cubicBezTo>
                      <a:pt x="322" y="95"/>
                      <a:pt x="1" y="440"/>
                      <a:pt x="84" y="762"/>
                    </a:cubicBezTo>
                    <a:cubicBezTo>
                      <a:pt x="145" y="1036"/>
                      <a:pt x="466" y="1232"/>
                      <a:pt x="840" y="1232"/>
                    </a:cubicBezTo>
                    <a:cubicBezTo>
                      <a:pt x="904" y="1232"/>
                      <a:pt x="970" y="1226"/>
                      <a:pt x="1036" y="1214"/>
                    </a:cubicBezTo>
                    <a:cubicBezTo>
                      <a:pt x="1489" y="1119"/>
                      <a:pt x="1810" y="785"/>
                      <a:pt x="1727" y="464"/>
                    </a:cubicBezTo>
                    <a:cubicBezTo>
                      <a:pt x="1667" y="195"/>
                      <a:pt x="1357" y="1"/>
                      <a:pt x="99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25" name="Google Shape;1425;p35"/>
            <p:cNvGrpSpPr/>
            <p:nvPr/>
          </p:nvGrpSpPr>
          <p:grpSpPr>
            <a:xfrm>
              <a:off x="2502039" y="4367383"/>
              <a:ext cx="601111" cy="1359463"/>
              <a:chOff x="3615714" y="3568058"/>
              <a:chExt cx="601111" cy="1359463"/>
            </a:xfrm>
          </p:grpSpPr>
          <p:sp>
            <p:nvSpPr>
              <p:cNvPr id="1426" name="Google Shape;1426;p35"/>
              <p:cNvSpPr/>
              <p:nvPr/>
            </p:nvSpPr>
            <p:spPr>
              <a:xfrm>
                <a:off x="3831606" y="3822572"/>
                <a:ext cx="54642" cy="1104949"/>
              </a:xfrm>
              <a:custGeom>
                <a:rect b="b" l="l" r="r" t="t"/>
                <a:pathLst>
                  <a:path extrusionOk="0" h="36136" w="1787">
                    <a:moveTo>
                      <a:pt x="810" y="0"/>
                    </a:moveTo>
                    <a:cubicBezTo>
                      <a:pt x="810" y="12"/>
                      <a:pt x="798" y="48"/>
                      <a:pt x="798" y="84"/>
                    </a:cubicBezTo>
                    <a:cubicBezTo>
                      <a:pt x="786" y="226"/>
                      <a:pt x="751" y="524"/>
                      <a:pt x="715" y="965"/>
                    </a:cubicBezTo>
                    <a:cubicBezTo>
                      <a:pt x="536" y="3036"/>
                      <a:pt x="132" y="8227"/>
                      <a:pt x="36" y="14550"/>
                    </a:cubicBezTo>
                    <a:cubicBezTo>
                      <a:pt x="24" y="14788"/>
                      <a:pt x="24" y="15014"/>
                      <a:pt x="24" y="15252"/>
                    </a:cubicBezTo>
                    <a:cubicBezTo>
                      <a:pt x="1" y="19550"/>
                      <a:pt x="96" y="24348"/>
                      <a:pt x="536" y="29016"/>
                    </a:cubicBezTo>
                    <a:cubicBezTo>
                      <a:pt x="548" y="29242"/>
                      <a:pt x="572" y="29456"/>
                      <a:pt x="596" y="29659"/>
                    </a:cubicBezTo>
                    <a:cubicBezTo>
                      <a:pt x="810" y="31873"/>
                      <a:pt x="1096" y="34052"/>
                      <a:pt x="1489" y="36136"/>
                    </a:cubicBezTo>
                    <a:lnTo>
                      <a:pt x="1787" y="36136"/>
                    </a:lnTo>
                    <a:cubicBezTo>
                      <a:pt x="1751" y="36005"/>
                      <a:pt x="1739" y="35862"/>
                      <a:pt x="1715" y="35719"/>
                    </a:cubicBezTo>
                    <a:cubicBezTo>
                      <a:pt x="1679" y="35493"/>
                      <a:pt x="1644" y="35266"/>
                      <a:pt x="1596" y="35040"/>
                    </a:cubicBezTo>
                    <a:cubicBezTo>
                      <a:pt x="977" y="31230"/>
                      <a:pt x="620" y="27146"/>
                      <a:pt x="453" y="23158"/>
                    </a:cubicBezTo>
                    <a:cubicBezTo>
                      <a:pt x="441" y="22955"/>
                      <a:pt x="441" y="22765"/>
                      <a:pt x="429" y="22574"/>
                    </a:cubicBezTo>
                    <a:cubicBezTo>
                      <a:pt x="251" y="17860"/>
                      <a:pt x="322" y="13300"/>
                      <a:pt x="465" y="9537"/>
                    </a:cubicBezTo>
                    <a:cubicBezTo>
                      <a:pt x="489" y="9180"/>
                      <a:pt x="501" y="8835"/>
                      <a:pt x="513" y="8489"/>
                    </a:cubicBezTo>
                    <a:cubicBezTo>
                      <a:pt x="679" y="5072"/>
                      <a:pt x="882" y="2405"/>
                      <a:pt x="1013" y="1036"/>
                    </a:cubicBezTo>
                    <a:cubicBezTo>
                      <a:pt x="1048" y="596"/>
                      <a:pt x="1084" y="274"/>
                      <a:pt x="1096" y="131"/>
                    </a:cubicBezTo>
                    <a:cubicBezTo>
                      <a:pt x="1108" y="72"/>
                      <a:pt x="1108" y="48"/>
                      <a:pt x="1108" y="24"/>
                    </a:cubicBezTo>
                    <a:lnTo>
                      <a:pt x="81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7" name="Google Shape;1427;p35"/>
              <p:cNvSpPr/>
              <p:nvPr/>
            </p:nvSpPr>
            <p:spPr>
              <a:xfrm>
                <a:off x="3839985" y="4333129"/>
                <a:ext cx="246485" cy="201231"/>
              </a:xfrm>
              <a:custGeom>
                <a:rect b="b" l="l" r="r" t="t"/>
                <a:pathLst>
                  <a:path extrusionOk="0" h="6581" w="8061">
                    <a:moveTo>
                      <a:pt x="6325" y="0"/>
                    </a:moveTo>
                    <a:cubicBezTo>
                      <a:pt x="5714" y="0"/>
                      <a:pt x="5100" y="244"/>
                      <a:pt x="4501" y="628"/>
                    </a:cubicBezTo>
                    <a:cubicBezTo>
                      <a:pt x="4465" y="640"/>
                      <a:pt x="4453" y="652"/>
                      <a:pt x="4430" y="675"/>
                    </a:cubicBezTo>
                    <a:cubicBezTo>
                      <a:pt x="4275" y="771"/>
                      <a:pt x="4132" y="878"/>
                      <a:pt x="3977" y="997"/>
                    </a:cubicBezTo>
                    <a:cubicBezTo>
                      <a:pt x="3953" y="1009"/>
                      <a:pt x="3929" y="1045"/>
                      <a:pt x="3906" y="1056"/>
                    </a:cubicBezTo>
                    <a:cubicBezTo>
                      <a:pt x="2120" y="2533"/>
                      <a:pt x="620" y="5081"/>
                      <a:pt x="155" y="5914"/>
                    </a:cubicBezTo>
                    <a:cubicBezTo>
                      <a:pt x="48" y="6069"/>
                      <a:pt x="0" y="6176"/>
                      <a:pt x="0" y="6176"/>
                    </a:cubicBezTo>
                    <a:lnTo>
                      <a:pt x="0" y="6271"/>
                    </a:lnTo>
                    <a:lnTo>
                      <a:pt x="24" y="6581"/>
                    </a:lnTo>
                    <a:cubicBezTo>
                      <a:pt x="24" y="6581"/>
                      <a:pt x="60" y="6545"/>
                      <a:pt x="167" y="6486"/>
                    </a:cubicBezTo>
                    <a:cubicBezTo>
                      <a:pt x="739" y="6164"/>
                      <a:pt x="2739" y="4962"/>
                      <a:pt x="4513" y="3676"/>
                    </a:cubicBezTo>
                    <a:cubicBezTo>
                      <a:pt x="4537" y="3652"/>
                      <a:pt x="4561" y="3628"/>
                      <a:pt x="4584" y="3616"/>
                    </a:cubicBezTo>
                    <a:cubicBezTo>
                      <a:pt x="6477" y="2235"/>
                      <a:pt x="8061" y="771"/>
                      <a:pt x="7216" y="223"/>
                    </a:cubicBezTo>
                    <a:cubicBezTo>
                      <a:pt x="7132" y="163"/>
                      <a:pt x="6989" y="104"/>
                      <a:pt x="6823" y="56"/>
                    </a:cubicBezTo>
                    <a:cubicBezTo>
                      <a:pt x="6657" y="18"/>
                      <a:pt x="6491" y="0"/>
                      <a:pt x="6325"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8" name="Google Shape;1428;p35"/>
              <p:cNvSpPr/>
              <p:nvPr/>
            </p:nvSpPr>
            <p:spPr>
              <a:xfrm>
                <a:off x="3621524" y="4041216"/>
                <a:ext cx="215571" cy="251041"/>
              </a:xfrm>
              <a:custGeom>
                <a:rect b="b" l="l" r="r" t="t"/>
                <a:pathLst>
                  <a:path extrusionOk="0" h="8210" w="7050">
                    <a:moveTo>
                      <a:pt x="1395" y="0"/>
                    </a:moveTo>
                    <a:cubicBezTo>
                      <a:pt x="1207" y="0"/>
                      <a:pt x="1020" y="36"/>
                      <a:pt x="834" y="113"/>
                    </a:cubicBezTo>
                    <a:cubicBezTo>
                      <a:pt x="703" y="173"/>
                      <a:pt x="584" y="244"/>
                      <a:pt x="489" y="339"/>
                    </a:cubicBezTo>
                    <a:cubicBezTo>
                      <a:pt x="1" y="827"/>
                      <a:pt x="394" y="1732"/>
                      <a:pt x="1179" y="2756"/>
                    </a:cubicBezTo>
                    <a:cubicBezTo>
                      <a:pt x="1191" y="2780"/>
                      <a:pt x="1203" y="2804"/>
                      <a:pt x="1227" y="2816"/>
                    </a:cubicBezTo>
                    <a:cubicBezTo>
                      <a:pt x="1358" y="2994"/>
                      <a:pt x="1501" y="3161"/>
                      <a:pt x="1656" y="3340"/>
                    </a:cubicBezTo>
                    <a:cubicBezTo>
                      <a:pt x="1668" y="3352"/>
                      <a:pt x="1691" y="3387"/>
                      <a:pt x="1703" y="3399"/>
                    </a:cubicBezTo>
                    <a:cubicBezTo>
                      <a:pt x="3442" y="5399"/>
                      <a:pt x="6240" y="7602"/>
                      <a:pt x="6894" y="8102"/>
                    </a:cubicBezTo>
                    <a:cubicBezTo>
                      <a:pt x="7002" y="8162"/>
                      <a:pt x="7049" y="8209"/>
                      <a:pt x="7049" y="8209"/>
                    </a:cubicBezTo>
                    <a:lnTo>
                      <a:pt x="7049" y="7745"/>
                    </a:lnTo>
                    <a:cubicBezTo>
                      <a:pt x="7049" y="7745"/>
                      <a:pt x="7002" y="7626"/>
                      <a:pt x="6882" y="7400"/>
                    </a:cubicBezTo>
                    <a:cubicBezTo>
                      <a:pt x="6573" y="6626"/>
                      <a:pt x="5763" y="4697"/>
                      <a:pt x="4727" y="2994"/>
                    </a:cubicBezTo>
                    <a:cubicBezTo>
                      <a:pt x="4704" y="2971"/>
                      <a:pt x="4692" y="2947"/>
                      <a:pt x="4680" y="2923"/>
                    </a:cubicBezTo>
                    <a:cubicBezTo>
                      <a:pt x="3708" y="1347"/>
                      <a:pt x="2542" y="0"/>
                      <a:pt x="1395"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9" name="Google Shape;1429;p35"/>
              <p:cNvSpPr/>
              <p:nvPr/>
            </p:nvSpPr>
            <p:spPr>
              <a:xfrm>
                <a:off x="3839618" y="3873579"/>
                <a:ext cx="278897" cy="243917"/>
              </a:xfrm>
              <a:custGeom>
                <a:rect b="b" l="l" r="r" t="t"/>
                <a:pathLst>
                  <a:path extrusionOk="0" h="7977" w="9121">
                    <a:moveTo>
                      <a:pt x="6964" y="0"/>
                    </a:moveTo>
                    <a:cubicBezTo>
                      <a:pt x="6017" y="0"/>
                      <a:pt x="4896" y="866"/>
                      <a:pt x="3822" y="2011"/>
                    </a:cubicBezTo>
                    <a:cubicBezTo>
                      <a:pt x="3811" y="2023"/>
                      <a:pt x="3787" y="2035"/>
                      <a:pt x="3763" y="2071"/>
                    </a:cubicBezTo>
                    <a:cubicBezTo>
                      <a:pt x="3608" y="2249"/>
                      <a:pt x="3430" y="2440"/>
                      <a:pt x="3263" y="2630"/>
                    </a:cubicBezTo>
                    <a:cubicBezTo>
                      <a:pt x="3251" y="2666"/>
                      <a:pt x="3215" y="2678"/>
                      <a:pt x="3203" y="2702"/>
                    </a:cubicBezTo>
                    <a:cubicBezTo>
                      <a:pt x="1882" y="4273"/>
                      <a:pt x="715" y="6071"/>
                      <a:pt x="239" y="6845"/>
                    </a:cubicBezTo>
                    <a:cubicBezTo>
                      <a:pt x="96" y="7083"/>
                      <a:pt x="1" y="7226"/>
                      <a:pt x="1" y="7226"/>
                    </a:cubicBezTo>
                    <a:lnTo>
                      <a:pt x="1" y="7381"/>
                    </a:lnTo>
                    <a:lnTo>
                      <a:pt x="36" y="7976"/>
                    </a:lnTo>
                    <a:cubicBezTo>
                      <a:pt x="36" y="7976"/>
                      <a:pt x="96" y="7941"/>
                      <a:pt x="191" y="7881"/>
                    </a:cubicBezTo>
                    <a:cubicBezTo>
                      <a:pt x="727" y="7583"/>
                      <a:pt x="2477" y="6571"/>
                      <a:pt x="4203" y="5369"/>
                    </a:cubicBezTo>
                    <a:cubicBezTo>
                      <a:pt x="4227" y="5357"/>
                      <a:pt x="4239" y="5345"/>
                      <a:pt x="4275" y="5321"/>
                    </a:cubicBezTo>
                    <a:cubicBezTo>
                      <a:pt x="6728" y="3595"/>
                      <a:pt x="9121" y="1452"/>
                      <a:pt x="7906" y="356"/>
                    </a:cubicBezTo>
                    <a:cubicBezTo>
                      <a:pt x="7871" y="321"/>
                      <a:pt x="7847" y="309"/>
                      <a:pt x="7811" y="285"/>
                    </a:cubicBezTo>
                    <a:cubicBezTo>
                      <a:pt x="7551" y="89"/>
                      <a:pt x="7267" y="0"/>
                      <a:pt x="696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0" name="Google Shape;1430;p35"/>
              <p:cNvSpPr/>
              <p:nvPr/>
            </p:nvSpPr>
            <p:spPr>
              <a:xfrm>
                <a:off x="3615714" y="4560641"/>
                <a:ext cx="238474" cy="170714"/>
              </a:xfrm>
              <a:custGeom>
                <a:rect b="b" l="l" r="r" t="t"/>
                <a:pathLst>
                  <a:path extrusionOk="0" h="5583" w="7799">
                    <a:moveTo>
                      <a:pt x="1059" y="0"/>
                    </a:moveTo>
                    <a:cubicBezTo>
                      <a:pt x="836" y="0"/>
                      <a:pt x="635" y="52"/>
                      <a:pt x="465" y="165"/>
                    </a:cubicBezTo>
                    <a:cubicBezTo>
                      <a:pt x="405" y="212"/>
                      <a:pt x="357" y="248"/>
                      <a:pt x="310" y="296"/>
                    </a:cubicBezTo>
                    <a:cubicBezTo>
                      <a:pt x="0" y="701"/>
                      <a:pt x="488" y="1308"/>
                      <a:pt x="1346" y="1963"/>
                    </a:cubicBezTo>
                    <a:cubicBezTo>
                      <a:pt x="1369" y="1998"/>
                      <a:pt x="1381" y="2010"/>
                      <a:pt x="1417" y="2022"/>
                    </a:cubicBezTo>
                    <a:cubicBezTo>
                      <a:pt x="1596" y="2165"/>
                      <a:pt x="1798" y="2296"/>
                      <a:pt x="2012" y="2439"/>
                    </a:cubicBezTo>
                    <a:cubicBezTo>
                      <a:pt x="2036" y="2475"/>
                      <a:pt x="2060" y="2487"/>
                      <a:pt x="2084" y="2498"/>
                    </a:cubicBezTo>
                    <a:cubicBezTo>
                      <a:pt x="4048" y="3808"/>
                      <a:pt x="6953" y="5177"/>
                      <a:pt x="7656" y="5511"/>
                    </a:cubicBezTo>
                    <a:lnTo>
                      <a:pt x="7799" y="5582"/>
                    </a:lnTo>
                    <a:lnTo>
                      <a:pt x="7799" y="5582"/>
                    </a:lnTo>
                    <a:lnTo>
                      <a:pt x="7751" y="5213"/>
                    </a:lnTo>
                    <a:lnTo>
                      <a:pt x="7739" y="5035"/>
                    </a:lnTo>
                    <a:cubicBezTo>
                      <a:pt x="7739" y="5035"/>
                      <a:pt x="7680" y="4975"/>
                      <a:pt x="7573" y="4856"/>
                    </a:cubicBezTo>
                    <a:cubicBezTo>
                      <a:pt x="7156" y="4392"/>
                      <a:pt x="5953" y="3118"/>
                      <a:pt x="4620" y="1987"/>
                    </a:cubicBezTo>
                    <a:cubicBezTo>
                      <a:pt x="4584" y="1963"/>
                      <a:pt x="4572" y="1939"/>
                      <a:pt x="4536" y="1927"/>
                    </a:cubicBezTo>
                    <a:cubicBezTo>
                      <a:pt x="3317" y="890"/>
                      <a:pt x="1990" y="0"/>
                      <a:pt x="105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1" name="Google Shape;1431;p35"/>
              <p:cNvSpPr/>
              <p:nvPr/>
            </p:nvSpPr>
            <p:spPr>
              <a:xfrm>
                <a:off x="3876405" y="4681584"/>
                <a:ext cx="340419" cy="235814"/>
              </a:xfrm>
              <a:custGeom>
                <a:rect b="b" l="l" r="r" t="t"/>
                <a:pathLst>
                  <a:path extrusionOk="0" h="7712" w="11133">
                    <a:moveTo>
                      <a:pt x="8961" y="1"/>
                    </a:moveTo>
                    <a:cubicBezTo>
                      <a:pt x="7939" y="1"/>
                      <a:pt x="6712" y="664"/>
                      <a:pt x="5501" y="1580"/>
                    </a:cubicBezTo>
                    <a:cubicBezTo>
                      <a:pt x="5465" y="1603"/>
                      <a:pt x="5453" y="1627"/>
                      <a:pt x="5417" y="1639"/>
                    </a:cubicBezTo>
                    <a:lnTo>
                      <a:pt x="4751" y="2175"/>
                    </a:lnTo>
                    <a:cubicBezTo>
                      <a:pt x="4727" y="2199"/>
                      <a:pt x="4703" y="2223"/>
                      <a:pt x="4679" y="2234"/>
                    </a:cubicBezTo>
                    <a:cubicBezTo>
                      <a:pt x="2548" y="4020"/>
                      <a:pt x="631" y="6366"/>
                      <a:pt x="119" y="6973"/>
                    </a:cubicBezTo>
                    <a:cubicBezTo>
                      <a:pt x="48" y="7080"/>
                      <a:pt x="0" y="7140"/>
                      <a:pt x="0" y="7140"/>
                    </a:cubicBezTo>
                    <a:lnTo>
                      <a:pt x="83" y="7533"/>
                    </a:lnTo>
                    <a:lnTo>
                      <a:pt x="107" y="7711"/>
                    </a:lnTo>
                    <a:cubicBezTo>
                      <a:pt x="107" y="7711"/>
                      <a:pt x="155" y="7687"/>
                      <a:pt x="238" y="7640"/>
                    </a:cubicBezTo>
                    <a:cubicBezTo>
                      <a:pt x="881" y="7318"/>
                      <a:pt x="3560" y="5890"/>
                      <a:pt x="5953" y="4354"/>
                    </a:cubicBezTo>
                    <a:cubicBezTo>
                      <a:pt x="5989" y="4342"/>
                      <a:pt x="6013" y="4306"/>
                      <a:pt x="6048" y="4294"/>
                    </a:cubicBezTo>
                    <a:cubicBezTo>
                      <a:pt x="8799" y="2532"/>
                      <a:pt x="11132" y="627"/>
                      <a:pt x="9573" y="91"/>
                    </a:cubicBezTo>
                    <a:cubicBezTo>
                      <a:pt x="9379" y="30"/>
                      <a:pt x="9174" y="1"/>
                      <a:pt x="896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2" name="Google Shape;1432;p35"/>
              <p:cNvSpPr/>
              <p:nvPr/>
            </p:nvSpPr>
            <p:spPr>
              <a:xfrm>
                <a:off x="3704181" y="3569832"/>
                <a:ext cx="428880" cy="258930"/>
              </a:xfrm>
              <a:custGeom>
                <a:rect b="b" l="l" r="r" t="t"/>
                <a:pathLst>
                  <a:path extrusionOk="0" h="8468" w="14026">
                    <a:moveTo>
                      <a:pt x="6698" y="1"/>
                    </a:moveTo>
                    <a:cubicBezTo>
                      <a:pt x="4912" y="1"/>
                      <a:pt x="4560" y="7563"/>
                      <a:pt x="4560" y="7563"/>
                    </a:cubicBezTo>
                    <a:cubicBezTo>
                      <a:pt x="4560" y="7563"/>
                      <a:pt x="3311" y="216"/>
                      <a:pt x="1816" y="216"/>
                    </a:cubicBezTo>
                    <a:cubicBezTo>
                      <a:pt x="1739" y="216"/>
                      <a:pt x="1662" y="235"/>
                      <a:pt x="1584" y="276"/>
                    </a:cubicBezTo>
                    <a:cubicBezTo>
                      <a:pt x="0" y="1110"/>
                      <a:pt x="4560" y="8277"/>
                      <a:pt x="4560" y="8277"/>
                    </a:cubicBezTo>
                    <a:lnTo>
                      <a:pt x="5668" y="8468"/>
                    </a:lnTo>
                    <a:cubicBezTo>
                      <a:pt x="5668" y="8468"/>
                      <a:pt x="14026" y="4241"/>
                      <a:pt x="12954" y="3324"/>
                    </a:cubicBezTo>
                    <a:cubicBezTo>
                      <a:pt x="12869" y="3251"/>
                      <a:pt x="12756" y="3217"/>
                      <a:pt x="12618" y="3217"/>
                    </a:cubicBezTo>
                    <a:cubicBezTo>
                      <a:pt x="11022" y="3217"/>
                      <a:pt x="6227" y="7789"/>
                      <a:pt x="6227" y="7789"/>
                    </a:cubicBezTo>
                    <a:cubicBezTo>
                      <a:pt x="6227" y="7789"/>
                      <a:pt x="11966" y="1514"/>
                      <a:pt x="10573" y="1145"/>
                    </a:cubicBezTo>
                    <a:cubicBezTo>
                      <a:pt x="10537" y="1136"/>
                      <a:pt x="10499" y="1131"/>
                      <a:pt x="10459" y="1131"/>
                    </a:cubicBezTo>
                    <a:cubicBezTo>
                      <a:pt x="8997" y="1131"/>
                      <a:pt x="5453" y="7587"/>
                      <a:pt x="5453" y="7587"/>
                    </a:cubicBezTo>
                    <a:cubicBezTo>
                      <a:pt x="5453" y="7587"/>
                      <a:pt x="8549" y="109"/>
                      <a:pt x="6739" y="2"/>
                    </a:cubicBezTo>
                    <a:cubicBezTo>
                      <a:pt x="6725" y="1"/>
                      <a:pt x="6711" y="1"/>
                      <a:pt x="669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3" name="Google Shape;1433;p35"/>
              <p:cNvSpPr/>
              <p:nvPr/>
            </p:nvSpPr>
            <p:spPr>
              <a:xfrm>
                <a:off x="3818854" y="3568058"/>
                <a:ext cx="22627" cy="16053"/>
              </a:xfrm>
              <a:custGeom>
                <a:rect b="b" l="l" r="r" t="t"/>
                <a:pathLst>
                  <a:path extrusionOk="0" h="525" w="740">
                    <a:moveTo>
                      <a:pt x="358" y="1"/>
                    </a:moveTo>
                    <a:cubicBezTo>
                      <a:pt x="1" y="1"/>
                      <a:pt x="5" y="525"/>
                      <a:pt x="370" y="525"/>
                    </a:cubicBezTo>
                    <a:cubicBezTo>
                      <a:pt x="739" y="525"/>
                      <a:pt x="739" y="1"/>
                      <a:pt x="370" y="1"/>
                    </a:cubicBezTo>
                    <a:cubicBezTo>
                      <a:pt x="366" y="1"/>
                      <a:pt x="362" y="1"/>
                      <a:pt x="358"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4" name="Google Shape;1434;p35"/>
              <p:cNvSpPr/>
              <p:nvPr/>
            </p:nvSpPr>
            <p:spPr>
              <a:xfrm>
                <a:off x="3937932" y="3574633"/>
                <a:ext cx="24768" cy="17123"/>
              </a:xfrm>
              <a:custGeom>
                <a:rect b="b" l="l" r="r" t="t"/>
                <a:pathLst>
                  <a:path extrusionOk="0" h="560" w="810">
                    <a:moveTo>
                      <a:pt x="405" y="0"/>
                    </a:moveTo>
                    <a:cubicBezTo>
                      <a:pt x="0" y="0"/>
                      <a:pt x="0" y="560"/>
                      <a:pt x="405" y="560"/>
                    </a:cubicBezTo>
                    <a:cubicBezTo>
                      <a:pt x="810" y="560"/>
                      <a:pt x="810" y="0"/>
                      <a:pt x="405"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5" name="Google Shape;1435;p35"/>
              <p:cNvSpPr/>
              <p:nvPr/>
            </p:nvSpPr>
            <p:spPr>
              <a:xfrm>
                <a:off x="4078109" y="3634691"/>
                <a:ext cx="13852" cy="9877"/>
              </a:xfrm>
              <a:custGeom>
                <a:rect b="b" l="l" r="r" t="t"/>
                <a:pathLst>
                  <a:path extrusionOk="0" h="323" w="453">
                    <a:moveTo>
                      <a:pt x="226" y="1"/>
                    </a:moveTo>
                    <a:cubicBezTo>
                      <a:pt x="0" y="1"/>
                      <a:pt x="0" y="322"/>
                      <a:pt x="226" y="322"/>
                    </a:cubicBezTo>
                    <a:cubicBezTo>
                      <a:pt x="453" y="322"/>
                      <a:pt x="453" y="1"/>
                      <a:pt x="22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6" name="Google Shape;1436;p35"/>
              <p:cNvSpPr/>
              <p:nvPr/>
            </p:nvSpPr>
            <p:spPr>
              <a:xfrm>
                <a:off x="3837814" y="3815661"/>
                <a:ext cx="48435" cy="38864"/>
              </a:xfrm>
              <a:custGeom>
                <a:rect b="b" l="l" r="r" t="t"/>
                <a:pathLst>
                  <a:path extrusionOk="0" h="1271" w="1584">
                    <a:moveTo>
                      <a:pt x="71" y="0"/>
                    </a:moveTo>
                    <a:cubicBezTo>
                      <a:pt x="71" y="0"/>
                      <a:pt x="0" y="1060"/>
                      <a:pt x="643" y="1250"/>
                    </a:cubicBezTo>
                    <a:cubicBezTo>
                      <a:pt x="690" y="1264"/>
                      <a:pt x="735" y="1271"/>
                      <a:pt x="779" y="1271"/>
                    </a:cubicBezTo>
                    <a:cubicBezTo>
                      <a:pt x="1328" y="1271"/>
                      <a:pt x="1584" y="238"/>
                      <a:pt x="1584" y="238"/>
                    </a:cubicBezTo>
                    <a:lnTo>
                      <a:pt x="7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7" name="Google Shape;1437;p35"/>
              <p:cNvSpPr/>
              <p:nvPr/>
            </p:nvSpPr>
            <p:spPr>
              <a:xfrm>
                <a:off x="3839985" y="3884465"/>
                <a:ext cx="241776" cy="213737"/>
              </a:xfrm>
              <a:custGeom>
                <a:rect b="b" l="l" r="r" t="t"/>
                <a:pathLst>
                  <a:path extrusionOk="0" h="6990" w="7907">
                    <a:moveTo>
                      <a:pt x="7906" y="0"/>
                    </a:moveTo>
                    <a:lnTo>
                      <a:pt x="7906" y="0"/>
                    </a:lnTo>
                    <a:cubicBezTo>
                      <a:pt x="7597" y="250"/>
                      <a:pt x="7287" y="500"/>
                      <a:pt x="6989" y="727"/>
                    </a:cubicBezTo>
                    <a:lnTo>
                      <a:pt x="5954" y="1596"/>
                    </a:lnTo>
                    <a:cubicBezTo>
                      <a:pt x="5358" y="2096"/>
                      <a:pt x="4787" y="2608"/>
                      <a:pt x="4203" y="3108"/>
                    </a:cubicBezTo>
                    <a:cubicBezTo>
                      <a:pt x="4191" y="3144"/>
                      <a:pt x="4156" y="3155"/>
                      <a:pt x="4144" y="3167"/>
                    </a:cubicBezTo>
                    <a:cubicBezTo>
                      <a:pt x="4072" y="3227"/>
                      <a:pt x="4013" y="3286"/>
                      <a:pt x="3929" y="3346"/>
                    </a:cubicBezTo>
                    <a:cubicBezTo>
                      <a:pt x="3834" y="3441"/>
                      <a:pt x="3739" y="3525"/>
                      <a:pt x="3632" y="3620"/>
                    </a:cubicBezTo>
                    <a:cubicBezTo>
                      <a:pt x="3620" y="3644"/>
                      <a:pt x="3596" y="3656"/>
                      <a:pt x="3572" y="3679"/>
                    </a:cubicBezTo>
                    <a:cubicBezTo>
                      <a:pt x="3025" y="4156"/>
                      <a:pt x="2477" y="4644"/>
                      <a:pt x="1941" y="5132"/>
                    </a:cubicBezTo>
                    <a:lnTo>
                      <a:pt x="953" y="6037"/>
                    </a:lnTo>
                    <a:lnTo>
                      <a:pt x="465" y="6501"/>
                    </a:lnTo>
                    <a:lnTo>
                      <a:pt x="227" y="6739"/>
                    </a:lnTo>
                    <a:cubicBezTo>
                      <a:pt x="143" y="6834"/>
                      <a:pt x="60" y="6906"/>
                      <a:pt x="0" y="6989"/>
                    </a:cubicBezTo>
                    <a:cubicBezTo>
                      <a:pt x="84" y="6918"/>
                      <a:pt x="155" y="6858"/>
                      <a:pt x="227" y="6787"/>
                    </a:cubicBezTo>
                    <a:lnTo>
                      <a:pt x="239" y="6775"/>
                    </a:lnTo>
                    <a:lnTo>
                      <a:pt x="500" y="6549"/>
                    </a:lnTo>
                    <a:lnTo>
                      <a:pt x="1001" y="6120"/>
                    </a:lnTo>
                    <a:lnTo>
                      <a:pt x="2013" y="5239"/>
                    </a:lnTo>
                    <a:lnTo>
                      <a:pt x="2917" y="4453"/>
                    </a:lnTo>
                    <a:lnTo>
                      <a:pt x="2977" y="4394"/>
                    </a:lnTo>
                    <a:lnTo>
                      <a:pt x="4025" y="3477"/>
                    </a:lnTo>
                    <a:lnTo>
                      <a:pt x="6037" y="1715"/>
                    </a:lnTo>
                    <a:lnTo>
                      <a:pt x="7025" y="822"/>
                    </a:lnTo>
                    <a:cubicBezTo>
                      <a:pt x="7311" y="536"/>
                      <a:pt x="7609" y="262"/>
                      <a:pt x="7906" y="0"/>
                    </a:cubicBez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8" name="Google Shape;1438;p35"/>
              <p:cNvSpPr/>
              <p:nvPr/>
            </p:nvSpPr>
            <p:spPr>
              <a:xfrm>
                <a:off x="3937565" y="3953636"/>
                <a:ext cx="14219" cy="45530"/>
              </a:xfrm>
              <a:custGeom>
                <a:rect b="b" l="l" r="r" t="t"/>
                <a:pathLst>
                  <a:path extrusionOk="0" h="1489" w="465">
                    <a:moveTo>
                      <a:pt x="60" y="1"/>
                    </a:moveTo>
                    <a:cubicBezTo>
                      <a:pt x="48" y="24"/>
                      <a:pt x="12" y="48"/>
                      <a:pt x="0" y="72"/>
                    </a:cubicBezTo>
                    <a:lnTo>
                      <a:pt x="369" y="1429"/>
                    </a:lnTo>
                    <a:lnTo>
                      <a:pt x="381" y="1489"/>
                    </a:lnTo>
                    <a:lnTo>
                      <a:pt x="465" y="1477"/>
                    </a:lnTo>
                    <a:lnTo>
                      <a:pt x="429" y="1370"/>
                    </a:lnTo>
                    <a:lnTo>
                      <a:pt x="60" y="1"/>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9" name="Google Shape;1439;p35"/>
              <p:cNvSpPr/>
              <p:nvPr/>
            </p:nvSpPr>
            <p:spPr>
              <a:xfrm>
                <a:off x="3954659" y="3934340"/>
                <a:ext cx="14616" cy="50636"/>
              </a:xfrm>
              <a:custGeom>
                <a:rect b="b" l="l" r="r" t="t"/>
                <a:pathLst>
                  <a:path extrusionOk="0" h="1656" w="478">
                    <a:moveTo>
                      <a:pt x="60" y="0"/>
                    </a:moveTo>
                    <a:cubicBezTo>
                      <a:pt x="49" y="24"/>
                      <a:pt x="25" y="36"/>
                      <a:pt x="1" y="60"/>
                    </a:cubicBezTo>
                    <a:lnTo>
                      <a:pt x="382" y="1548"/>
                    </a:lnTo>
                    <a:lnTo>
                      <a:pt x="406" y="1655"/>
                    </a:lnTo>
                    <a:lnTo>
                      <a:pt x="477" y="1644"/>
                    </a:lnTo>
                    <a:lnTo>
                      <a:pt x="453" y="1489"/>
                    </a:lnTo>
                    <a:lnTo>
                      <a:pt x="60" y="0"/>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0" name="Google Shape;1440;p35"/>
              <p:cNvSpPr/>
              <p:nvPr/>
            </p:nvSpPr>
            <p:spPr>
              <a:xfrm>
                <a:off x="3927351" y="4017884"/>
                <a:ext cx="42992" cy="19875"/>
              </a:xfrm>
              <a:custGeom>
                <a:rect b="b" l="l" r="r" t="t"/>
                <a:pathLst>
                  <a:path extrusionOk="0" h="650" w="1406">
                    <a:moveTo>
                      <a:pt x="22" y="0"/>
                    </a:moveTo>
                    <a:cubicBezTo>
                      <a:pt x="14" y="0"/>
                      <a:pt x="9" y="3"/>
                      <a:pt x="1" y="7"/>
                    </a:cubicBezTo>
                    <a:lnTo>
                      <a:pt x="37" y="43"/>
                    </a:lnTo>
                    <a:lnTo>
                      <a:pt x="25" y="66"/>
                    </a:lnTo>
                    <a:cubicBezTo>
                      <a:pt x="25" y="66"/>
                      <a:pt x="37" y="66"/>
                      <a:pt x="60" y="90"/>
                    </a:cubicBezTo>
                    <a:cubicBezTo>
                      <a:pt x="227" y="162"/>
                      <a:pt x="858" y="447"/>
                      <a:pt x="1334" y="650"/>
                    </a:cubicBezTo>
                    <a:cubicBezTo>
                      <a:pt x="1358" y="638"/>
                      <a:pt x="1370" y="626"/>
                      <a:pt x="1406" y="602"/>
                    </a:cubicBezTo>
                    <a:cubicBezTo>
                      <a:pt x="620" y="245"/>
                      <a:pt x="275" y="102"/>
                      <a:pt x="144" y="43"/>
                    </a:cubicBezTo>
                    <a:cubicBezTo>
                      <a:pt x="64" y="11"/>
                      <a:pt x="38" y="0"/>
                      <a:pt x="22" y="0"/>
                    </a:cubicBez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1" name="Google Shape;1441;p35"/>
              <p:cNvSpPr/>
              <p:nvPr/>
            </p:nvSpPr>
            <p:spPr>
              <a:xfrm>
                <a:off x="3636814" y="4051583"/>
                <a:ext cx="200283" cy="229759"/>
              </a:xfrm>
              <a:custGeom>
                <a:rect b="b" l="l" r="r" t="t"/>
                <a:pathLst>
                  <a:path extrusionOk="0" h="7514" w="6550">
                    <a:moveTo>
                      <a:pt x="1" y="0"/>
                    </a:moveTo>
                    <a:cubicBezTo>
                      <a:pt x="382" y="191"/>
                      <a:pt x="727" y="417"/>
                      <a:pt x="1060" y="667"/>
                    </a:cubicBezTo>
                    <a:cubicBezTo>
                      <a:pt x="1406" y="905"/>
                      <a:pt x="1739" y="1191"/>
                      <a:pt x="2037" y="1465"/>
                    </a:cubicBezTo>
                    <a:cubicBezTo>
                      <a:pt x="2632" y="2048"/>
                      <a:pt x="3192" y="2679"/>
                      <a:pt x="3715" y="3334"/>
                    </a:cubicBezTo>
                    <a:cubicBezTo>
                      <a:pt x="4251" y="3989"/>
                      <a:pt x="4728" y="4668"/>
                      <a:pt x="5204" y="5370"/>
                    </a:cubicBezTo>
                    <a:cubicBezTo>
                      <a:pt x="5442" y="5715"/>
                      <a:pt x="5668" y="6072"/>
                      <a:pt x="5894" y="6430"/>
                    </a:cubicBezTo>
                    <a:cubicBezTo>
                      <a:pt x="6109" y="6787"/>
                      <a:pt x="6335" y="7144"/>
                      <a:pt x="6549" y="7513"/>
                    </a:cubicBezTo>
                    <a:cubicBezTo>
                      <a:pt x="6168" y="6751"/>
                      <a:pt x="5740" y="6025"/>
                      <a:pt x="5299" y="5322"/>
                    </a:cubicBezTo>
                    <a:cubicBezTo>
                      <a:pt x="4847" y="4608"/>
                      <a:pt x="4358" y="3929"/>
                      <a:pt x="3835" y="3251"/>
                    </a:cubicBezTo>
                    <a:cubicBezTo>
                      <a:pt x="3573" y="2917"/>
                      <a:pt x="3287" y="2596"/>
                      <a:pt x="3001" y="2286"/>
                    </a:cubicBezTo>
                    <a:cubicBezTo>
                      <a:pt x="2703" y="1977"/>
                      <a:pt x="2406" y="1679"/>
                      <a:pt x="2096" y="1393"/>
                    </a:cubicBezTo>
                    <a:cubicBezTo>
                      <a:pt x="1465" y="834"/>
                      <a:pt x="763" y="322"/>
                      <a:pt x="1" y="0"/>
                    </a:cubicBez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2" name="Google Shape;1442;p35"/>
              <p:cNvSpPr/>
              <p:nvPr/>
            </p:nvSpPr>
            <p:spPr>
              <a:xfrm>
                <a:off x="3657577" y="4105097"/>
                <a:ext cx="54275" cy="22230"/>
              </a:xfrm>
              <a:custGeom>
                <a:rect b="b" l="l" r="r" t="t"/>
                <a:pathLst>
                  <a:path extrusionOk="0" h="727" w="1775">
                    <a:moveTo>
                      <a:pt x="1751" y="0"/>
                    </a:moveTo>
                    <a:lnTo>
                      <a:pt x="1667" y="36"/>
                    </a:lnTo>
                    <a:lnTo>
                      <a:pt x="0" y="667"/>
                    </a:lnTo>
                    <a:cubicBezTo>
                      <a:pt x="12" y="691"/>
                      <a:pt x="24" y="715"/>
                      <a:pt x="48" y="727"/>
                    </a:cubicBezTo>
                    <a:lnTo>
                      <a:pt x="1727" y="96"/>
                    </a:lnTo>
                    <a:lnTo>
                      <a:pt x="1774" y="72"/>
                    </a:lnTo>
                    <a:lnTo>
                      <a:pt x="1751" y="0"/>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3" name="Google Shape;1443;p35"/>
              <p:cNvSpPr/>
              <p:nvPr/>
            </p:nvSpPr>
            <p:spPr>
              <a:xfrm>
                <a:off x="3671766" y="4118216"/>
                <a:ext cx="52838" cy="26969"/>
              </a:xfrm>
              <a:custGeom>
                <a:rect b="b" l="l" r="r" t="t"/>
                <a:pathLst>
                  <a:path extrusionOk="0" h="882" w="1728">
                    <a:moveTo>
                      <a:pt x="1691" y="0"/>
                    </a:moveTo>
                    <a:cubicBezTo>
                      <a:pt x="1668" y="0"/>
                      <a:pt x="1644" y="12"/>
                      <a:pt x="1620" y="36"/>
                    </a:cubicBezTo>
                    <a:cubicBezTo>
                      <a:pt x="1144" y="274"/>
                      <a:pt x="417" y="607"/>
                      <a:pt x="1" y="822"/>
                    </a:cubicBezTo>
                    <a:cubicBezTo>
                      <a:pt x="13" y="834"/>
                      <a:pt x="25" y="869"/>
                      <a:pt x="48" y="881"/>
                    </a:cubicBezTo>
                    <a:cubicBezTo>
                      <a:pt x="548" y="643"/>
                      <a:pt x="1429" y="214"/>
                      <a:pt x="1668" y="107"/>
                    </a:cubicBezTo>
                    <a:lnTo>
                      <a:pt x="1727" y="83"/>
                    </a:lnTo>
                    <a:lnTo>
                      <a:pt x="1691" y="0"/>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4" name="Google Shape;1444;p35"/>
              <p:cNvSpPr/>
              <p:nvPr/>
            </p:nvSpPr>
            <p:spPr>
              <a:xfrm>
                <a:off x="3754423" y="4130570"/>
                <a:ext cx="12414" cy="26633"/>
              </a:xfrm>
              <a:custGeom>
                <a:rect b="b" l="l" r="r" t="t"/>
                <a:pathLst>
                  <a:path extrusionOk="0" h="871" w="406">
                    <a:moveTo>
                      <a:pt x="358" y="1"/>
                    </a:moveTo>
                    <a:lnTo>
                      <a:pt x="48" y="727"/>
                    </a:lnTo>
                    <a:lnTo>
                      <a:pt x="0" y="834"/>
                    </a:lnTo>
                    <a:lnTo>
                      <a:pt x="84" y="870"/>
                    </a:lnTo>
                    <a:lnTo>
                      <a:pt x="108" y="811"/>
                    </a:lnTo>
                    <a:lnTo>
                      <a:pt x="405" y="72"/>
                    </a:lnTo>
                    <a:cubicBezTo>
                      <a:pt x="393" y="49"/>
                      <a:pt x="358" y="13"/>
                      <a:pt x="358" y="1"/>
                    </a:cubicBez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5" name="Google Shape;1445;p35"/>
              <p:cNvSpPr/>
              <p:nvPr/>
            </p:nvSpPr>
            <p:spPr>
              <a:xfrm>
                <a:off x="3839985" y="4339948"/>
                <a:ext cx="220280" cy="184229"/>
              </a:xfrm>
              <a:custGeom>
                <a:rect b="b" l="l" r="r" t="t"/>
                <a:pathLst>
                  <a:path extrusionOk="0" h="6025" w="7204">
                    <a:moveTo>
                      <a:pt x="7204" y="0"/>
                    </a:moveTo>
                    <a:cubicBezTo>
                      <a:pt x="6454" y="250"/>
                      <a:pt x="5751" y="643"/>
                      <a:pt x="5084" y="1072"/>
                    </a:cubicBezTo>
                    <a:cubicBezTo>
                      <a:pt x="4918" y="1191"/>
                      <a:pt x="4751" y="1298"/>
                      <a:pt x="4584" y="1417"/>
                    </a:cubicBezTo>
                    <a:cubicBezTo>
                      <a:pt x="4430" y="1536"/>
                      <a:pt x="4275" y="1655"/>
                      <a:pt x="4108" y="1774"/>
                    </a:cubicBezTo>
                    <a:cubicBezTo>
                      <a:pt x="3953" y="1893"/>
                      <a:pt x="3799" y="2012"/>
                      <a:pt x="3656" y="2143"/>
                    </a:cubicBezTo>
                    <a:cubicBezTo>
                      <a:pt x="3501" y="2274"/>
                      <a:pt x="3358" y="2393"/>
                      <a:pt x="3203" y="2524"/>
                    </a:cubicBezTo>
                    <a:lnTo>
                      <a:pt x="2775" y="2929"/>
                    </a:lnTo>
                    <a:lnTo>
                      <a:pt x="2346" y="3346"/>
                    </a:lnTo>
                    <a:cubicBezTo>
                      <a:pt x="2191" y="3477"/>
                      <a:pt x="2060" y="3631"/>
                      <a:pt x="1929" y="3762"/>
                    </a:cubicBezTo>
                    <a:cubicBezTo>
                      <a:pt x="1786" y="3893"/>
                      <a:pt x="1655" y="4048"/>
                      <a:pt x="1524" y="4191"/>
                    </a:cubicBezTo>
                    <a:cubicBezTo>
                      <a:pt x="989" y="4774"/>
                      <a:pt x="477" y="5382"/>
                      <a:pt x="0" y="6025"/>
                    </a:cubicBezTo>
                    <a:cubicBezTo>
                      <a:pt x="262" y="5715"/>
                      <a:pt x="524" y="5417"/>
                      <a:pt x="774" y="5143"/>
                    </a:cubicBezTo>
                    <a:cubicBezTo>
                      <a:pt x="917" y="5001"/>
                      <a:pt x="1048" y="4870"/>
                      <a:pt x="1179" y="4715"/>
                    </a:cubicBezTo>
                    <a:cubicBezTo>
                      <a:pt x="1310" y="4572"/>
                      <a:pt x="1465" y="4417"/>
                      <a:pt x="1596" y="4286"/>
                    </a:cubicBezTo>
                    <a:cubicBezTo>
                      <a:pt x="2144" y="3715"/>
                      <a:pt x="2715" y="3167"/>
                      <a:pt x="3310" y="2643"/>
                    </a:cubicBezTo>
                    <a:cubicBezTo>
                      <a:pt x="3906" y="2131"/>
                      <a:pt x="4501" y="1619"/>
                      <a:pt x="5156" y="1179"/>
                    </a:cubicBezTo>
                    <a:cubicBezTo>
                      <a:pt x="5299" y="1060"/>
                      <a:pt x="5477" y="953"/>
                      <a:pt x="5644" y="845"/>
                    </a:cubicBezTo>
                    <a:lnTo>
                      <a:pt x="5894" y="679"/>
                    </a:lnTo>
                    <a:lnTo>
                      <a:pt x="6156" y="536"/>
                    </a:lnTo>
                    <a:lnTo>
                      <a:pt x="6406" y="381"/>
                    </a:lnTo>
                    <a:lnTo>
                      <a:pt x="6668" y="250"/>
                    </a:lnTo>
                    <a:lnTo>
                      <a:pt x="7204" y="0"/>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6" name="Google Shape;1446;p35"/>
              <p:cNvSpPr/>
              <p:nvPr/>
            </p:nvSpPr>
            <p:spPr>
              <a:xfrm>
                <a:off x="3974688" y="4351935"/>
                <a:ext cx="2599" cy="36815"/>
              </a:xfrm>
              <a:custGeom>
                <a:rect b="b" l="l" r="r" t="t"/>
                <a:pathLst>
                  <a:path extrusionOk="0" h="1204" w="85">
                    <a:moveTo>
                      <a:pt x="84" y="1"/>
                    </a:moveTo>
                    <a:cubicBezTo>
                      <a:pt x="60" y="13"/>
                      <a:pt x="36" y="25"/>
                      <a:pt x="1" y="37"/>
                    </a:cubicBezTo>
                    <a:lnTo>
                      <a:pt x="1" y="1203"/>
                    </a:lnTo>
                    <a:lnTo>
                      <a:pt x="84" y="1203"/>
                    </a:lnTo>
                    <a:lnTo>
                      <a:pt x="84" y="1"/>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7" name="Google Shape;1447;p35"/>
              <p:cNvSpPr/>
              <p:nvPr/>
            </p:nvSpPr>
            <p:spPr>
              <a:xfrm>
                <a:off x="3959399" y="4362883"/>
                <a:ext cx="4403" cy="35684"/>
              </a:xfrm>
              <a:custGeom>
                <a:rect b="b" l="l" r="r" t="t"/>
                <a:pathLst>
                  <a:path extrusionOk="0" h="1167" w="144">
                    <a:moveTo>
                      <a:pt x="72" y="0"/>
                    </a:moveTo>
                    <a:cubicBezTo>
                      <a:pt x="48" y="12"/>
                      <a:pt x="24" y="36"/>
                      <a:pt x="1" y="60"/>
                    </a:cubicBezTo>
                    <a:lnTo>
                      <a:pt x="72" y="1107"/>
                    </a:lnTo>
                    <a:lnTo>
                      <a:pt x="72" y="1167"/>
                    </a:lnTo>
                    <a:lnTo>
                      <a:pt x="144" y="1167"/>
                    </a:lnTo>
                    <a:lnTo>
                      <a:pt x="144" y="1048"/>
                    </a:lnTo>
                    <a:lnTo>
                      <a:pt x="72" y="0"/>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8" name="Google Shape;1448;p35"/>
              <p:cNvSpPr/>
              <p:nvPr/>
            </p:nvSpPr>
            <p:spPr>
              <a:xfrm>
                <a:off x="3930654" y="4425479"/>
                <a:ext cx="49536" cy="20059"/>
              </a:xfrm>
              <a:custGeom>
                <a:rect b="b" l="l" r="r" t="t"/>
                <a:pathLst>
                  <a:path extrusionOk="0" h="656" w="1620">
                    <a:moveTo>
                      <a:pt x="24" y="1"/>
                    </a:moveTo>
                    <a:lnTo>
                      <a:pt x="0" y="60"/>
                    </a:lnTo>
                    <a:lnTo>
                      <a:pt x="60" y="96"/>
                    </a:lnTo>
                    <a:cubicBezTo>
                      <a:pt x="298" y="180"/>
                      <a:pt x="1143" y="513"/>
                      <a:pt x="1548" y="656"/>
                    </a:cubicBezTo>
                    <a:cubicBezTo>
                      <a:pt x="1572" y="632"/>
                      <a:pt x="1596" y="608"/>
                      <a:pt x="1619" y="596"/>
                    </a:cubicBezTo>
                    <a:cubicBezTo>
                      <a:pt x="1072" y="394"/>
                      <a:pt x="393" y="120"/>
                      <a:pt x="119" y="37"/>
                    </a:cubicBezTo>
                    <a:cubicBezTo>
                      <a:pt x="72" y="13"/>
                      <a:pt x="48" y="1"/>
                      <a:pt x="24" y="1"/>
                    </a:cubicBez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9" name="Google Shape;1449;p35"/>
              <p:cNvSpPr/>
              <p:nvPr/>
            </p:nvSpPr>
            <p:spPr>
              <a:xfrm>
                <a:off x="3878943" y="4692378"/>
                <a:ext cx="296021" cy="219546"/>
              </a:xfrm>
              <a:custGeom>
                <a:rect b="b" l="l" r="r" t="t"/>
                <a:pathLst>
                  <a:path extrusionOk="0" h="7180" w="9681">
                    <a:moveTo>
                      <a:pt x="9680" y="0"/>
                    </a:moveTo>
                    <a:lnTo>
                      <a:pt x="9680" y="0"/>
                    </a:lnTo>
                    <a:cubicBezTo>
                      <a:pt x="8775" y="441"/>
                      <a:pt x="7894" y="929"/>
                      <a:pt x="7049" y="1489"/>
                    </a:cubicBezTo>
                    <a:cubicBezTo>
                      <a:pt x="6204" y="2036"/>
                      <a:pt x="5370" y="2620"/>
                      <a:pt x="4560" y="3227"/>
                    </a:cubicBezTo>
                    <a:cubicBezTo>
                      <a:pt x="3763" y="3834"/>
                      <a:pt x="2977" y="4477"/>
                      <a:pt x="2215" y="5132"/>
                    </a:cubicBezTo>
                    <a:cubicBezTo>
                      <a:pt x="1453" y="5787"/>
                      <a:pt x="715" y="6465"/>
                      <a:pt x="0" y="7180"/>
                    </a:cubicBezTo>
                    <a:cubicBezTo>
                      <a:pt x="369" y="6846"/>
                      <a:pt x="739" y="6513"/>
                      <a:pt x="1143" y="6191"/>
                    </a:cubicBezTo>
                    <a:cubicBezTo>
                      <a:pt x="1524" y="5858"/>
                      <a:pt x="1917" y="5537"/>
                      <a:pt x="2298" y="5215"/>
                    </a:cubicBezTo>
                    <a:cubicBezTo>
                      <a:pt x="3072" y="4584"/>
                      <a:pt x="3870" y="3953"/>
                      <a:pt x="4668" y="3346"/>
                    </a:cubicBezTo>
                    <a:cubicBezTo>
                      <a:pt x="5477" y="2727"/>
                      <a:pt x="6287" y="2155"/>
                      <a:pt x="7120" y="1584"/>
                    </a:cubicBezTo>
                    <a:cubicBezTo>
                      <a:pt x="7537" y="1298"/>
                      <a:pt x="7954" y="1024"/>
                      <a:pt x="8394" y="774"/>
                    </a:cubicBezTo>
                    <a:cubicBezTo>
                      <a:pt x="8811" y="488"/>
                      <a:pt x="9252" y="250"/>
                      <a:pt x="9680" y="0"/>
                    </a:cubicBez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0" name="Google Shape;1450;p35"/>
              <p:cNvSpPr/>
              <p:nvPr/>
            </p:nvSpPr>
            <p:spPr>
              <a:xfrm>
                <a:off x="4041688" y="4729869"/>
                <a:ext cx="5137" cy="43726"/>
              </a:xfrm>
              <a:custGeom>
                <a:rect b="b" l="l" r="r" t="t"/>
                <a:pathLst>
                  <a:path extrusionOk="0" h="1430" w="168">
                    <a:moveTo>
                      <a:pt x="72" y="1"/>
                    </a:moveTo>
                    <a:cubicBezTo>
                      <a:pt x="48" y="12"/>
                      <a:pt x="36" y="48"/>
                      <a:pt x="0" y="60"/>
                    </a:cubicBezTo>
                    <a:lnTo>
                      <a:pt x="96" y="1370"/>
                    </a:lnTo>
                    <a:lnTo>
                      <a:pt x="96" y="1429"/>
                    </a:lnTo>
                    <a:lnTo>
                      <a:pt x="167" y="1429"/>
                    </a:lnTo>
                    <a:lnTo>
                      <a:pt x="167" y="1310"/>
                    </a:lnTo>
                    <a:lnTo>
                      <a:pt x="72" y="1"/>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1" name="Google Shape;1451;p35"/>
              <p:cNvSpPr/>
              <p:nvPr/>
            </p:nvSpPr>
            <p:spPr>
              <a:xfrm>
                <a:off x="4019488" y="4748798"/>
                <a:ext cx="7308" cy="41188"/>
              </a:xfrm>
              <a:custGeom>
                <a:rect b="b" l="l" r="r" t="t"/>
                <a:pathLst>
                  <a:path extrusionOk="0" h="1347" w="239">
                    <a:moveTo>
                      <a:pt x="72" y="1"/>
                    </a:moveTo>
                    <a:cubicBezTo>
                      <a:pt x="48" y="13"/>
                      <a:pt x="24" y="36"/>
                      <a:pt x="0" y="60"/>
                    </a:cubicBezTo>
                    <a:lnTo>
                      <a:pt x="143" y="1263"/>
                    </a:lnTo>
                    <a:lnTo>
                      <a:pt x="167" y="1346"/>
                    </a:lnTo>
                    <a:lnTo>
                      <a:pt x="238" y="1334"/>
                    </a:lnTo>
                    <a:lnTo>
                      <a:pt x="226" y="1203"/>
                    </a:lnTo>
                    <a:lnTo>
                      <a:pt x="72" y="1"/>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2" name="Google Shape;1452;p35"/>
              <p:cNvSpPr/>
              <p:nvPr/>
            </p:nvSpPr>
            <p:spPr>
              <a:xfrm>
                <a:off x="4004901" y="4802679"/>
                <a:ext cx="56477" cy="12048"/>
              </a:xfrm>
              <a:custGeom>
                <a:rect b="b" l="l" r="r" t="t"/>
                <a:pathLst>
                  <a:path extrusionOk="0" h="394" w="1847">
                    <a:moveTo>
                      <a:pt x="13" y="1"/>
                    </a:moveTo>
                    <a:lnTo>
                      <a:pt x="1" y="84"/>
                    </a:lnTo>
                    <a:lnTo>
                      <a:pt x="60" y="96"/>
                    </a:lnTo>
                    <a:lnTo>
                      <a:pt x="1751" y="394"/>
                    </a:lnTo>
                    <a:cubicBezTo>
                      <a:pt x="1787" y="382"/>
                      <a:pt x="1811" y="346"/>
                      <a:pt x="1846" y="334"/>
                    </a:cubicBezTo>
                    <a:lnTo>
                      <a:pt x="144" y="37"/>
                    </a:lnTo>
                    <a:lnTo>
                      <a:pt x="13" y="1"/>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3" name="Google Shape;1453;p35"/>
              <p:cNvSpPr/>
              <p:nvPr/>
            </p:nvSpPr>
            <p:spPr>
              <a:xfrm>
                <a:off x="3625163" y="4570396"/>
                <a:ext cx="229025" cy="151481"/>
              </a:xfrm>
              <a:custGeom>
                <a:rect b="b" l="l" r="r" t="t"/>
                <a:pathLst>
                  <a:path extrusionOk="0" h="4954" w="7490">
                    <a:moveTo>
                      <a:pt x="1" y="1"/>
                    </a:moveTo>
                    <a:lnTo>
                      <a:pt x="275" y="84"/>
                    </a:lnTo>
                    <a:cubicBezTo>
                      <a:pt x="358" y="120"/>
                      <a:pt x="453" y="144"/>
                      <a:pt x="537" y="191"/>
                    </a:cubicBezTo>
                    <a:cubicBezTo>
                      <a:pt x="703" y="263"/>
                      <a:pt x="882" y="334"/>
                      <a:pt x="1048" y="429"/>
                    </a:cubicBezTo>
                    <a:lnTo>
                      <a:pt x="1537" y="691"/>
                    </a:lnTo>
                    <a:lnTo>
                      <a:pt x="2013" y="989"/>
                    </a:lnTo>
                    <a:cubicBezTo>
                      <a:pt x="2644" y="1394"/>
                      <a:pt x="3263" y="1810"/>
                      <a:pt x="3870" y="2263"/>
                    </a:cubicBezTo>
                    <a:cubicBezTo>
                      <a:pt x="4489" y="2691"/>
                      <a:pt x="5097" y="3156"/>
                      <a:pt x="5692" y="3596"/>
                    </a:cubicBezTo>
                    <a:lnTo>
                      <a:pt x="7490" y="4954"/>
                    </a:lnTo>
                    <a:lnTo>
                      <a:pt x="7490" y="4954"/>
                    </a:lnTo>
                    <a:lnTo>
                      <a:pt x="6644" y="4227"/>
                    </a:lnTo>
                    <a:cubicBezTo>
                      <a:pt x="6347" y="3989"/>
                      <a:pt x="6061" y="3751"/>
                      <a:pt x="5763" y="3513"/>
                    </a:cubicBezTo>
                    <a:cubicBezTo>
                      <a:pt x="5168" y="3037"/>
                      <a:pt x="4573" y="2584"/>
                      <a:pt x="3966" y="2144"/>
                    </a:cubicBezTo>
                    <a:cubicBezTo>
                      <a:pt x="3358" y="1703"/>
                      <a:pt x="2727" y="1287"/>
                      <a:pt x="2072" y="906"/>
                    </a:cubicBezTo>
                    <a:cubicBezTo>
                      <a:pt x="1418" y="536"/>
                      <a:pt x="751" y="155"/>
                      <a:pt x="1" y="1"/>
                    </a:cubicBez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4" name="Google Shape;1454;p35"/>
              <p:cNvSpPr/>
              <p:nvPr/>
            </p:nvSpPr>
            <p:spPr>
              <a:xfrm>
                <a:off x="3656843" y="4605349"/>
                <a:ext cx="43726" cy="17154"/>
              </a:xfrm>
              <a:custGeom>
                <a:rect b="b" l="l" r="r" t="t"/>
                <a:pathLst>
                  <a:path extrusionOk="0" h="561" w="1430">
                    <a:moveTo>
                      <a:pt x="1394" y="1"/>
                    </a:moveTo>
                    <a:cubicBezTo>
                      <a:pt x="1370" y="13"/>
                      <a:pt x="1322" y="24"/>
                      <a:pt x="1286" y="48"/>
                    </a:cubicBezTo>
                    <a:cubicBezTo>
                      <a:pt x="870" y="191"/>
                      <a:pt x="370" y="370"/>
                      <a:pt x="1" y="501"/>
                    </a:cubicBezTo>
                    <a:cubicBezTo>
                      <a:pt x="24" y="536"/>
                      <a:pt x="36" y="548"/>
                      <a:pt x="72" y="560"/>
                    </a:cubicBezTo>
                    <a:cubicBezTo>
                      <a:pt x="477" y="429"/>
                      <a:pt x="977" y="239"/>
                      <a:pt x="1370" y="108"/>
                    </a:cubicBezTo>
                    <a:cubicBezTo>
                      <a:pt x="1394" y="108"/>
                      <a:pt x="1406" y="84"/>
                      <a:pt x="1429" y="84"/>
                    </a:cubicBezTo>
                    <a:lnTo>
                      <a:pt x="1394" y="1"/>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5" name="Google Shape;1455;p35"/>
              <p:cNvSpPr/>
              <p:nvPr/>
            </p:nvSpPr>
            <p:spPr>
              <a:xfrm>
                <a:off x="3677240" y="4619201"/>
                <a:ext cx="44062" cy="18591"/>
              </a:xfrm>
              <a:custGeom>
                <a:rect b="b" l="l" r="r" t="t"/>
                <a:pathLst>
                  <a:path extrusionOk="0" h="608" w="1441">
                    <a:moveTo>
                      <a:pt x="1417" y="0"/>
                    </a:moveTo>
                    <a:lnTo>
                      <a:pt x="1310" y="48"/>
                    </a:lnTo>
                    <a:lnTo>
                      <a:pt x="0" y="548"/>
                    </a:lnTo>
                    <a:cubicBezTo>
                      <a:pt x="24" y="572"/>
                      <a:pt x="48" y="583"/>
                      <a:pt x="72" y="607"/>
                    </a:cubicBezTo>
                    <a:lnTo>
                      <a:pt x="1381" y="107"/>
                    </a:lnTo>
                    <a:lnTo>
                      <a:pt x="1441" y="83"/>
                    </a:lnTo>
                    <a:lnTo>
                      <a:pt x="1417" y="0"/>
                    </a:ln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6" name="Google Shape;1456;p35"/>
              <p:cNvSpPr/>
              <p:nvPr/>
            </p:nvSpPr>
            <p:spPr>
              <a:xfrm>
                <a:off x="3755157" y="4619904"/>
                <a:ext cx="2935" cy="26266"/>
              </a:xfrm>
              <a:custGeom>
                <a:rect b="b" l="l" r="r" t="t"/>
                <a:pathLst>
                  <a:path extrusionOk="0" h="859" w="96">
                    <a:moveTo>
                      <a:pt x="0" y="1"/>
                    </a:moveTo>
                    <a:lnTo>
                      <a:pt x="24" y="739"/>
                    </a:lnTo>
                    <a:lnTo>
                      <a:pt x="24" y="858"/>
                    </a:lnTo>
                    <a:lnTo>
                      <a:pt x="96" y="858"/>
                    </a:lnTo>
                    <a:lnTo>
                      <a:pt x="96" y="787"/>
                    </a:lnTo>
                    <a:lnTo>
                      <a:pt x="72" y="60"/>
                    </a:lnTo>
                    <a:cubicBezTo>
                      <a:pt x="36" y="49"/>
                      <a:pt x="24" y="13"/>
                      <a:pt x="0" y="1"/>
                    </a:cubicBezTo>
                    <a:close/>
                  </a:path>
                </a:pathLst>
              </a:custGeom>
              <a:solidFill>
                <a:srgbClr val="6166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57" name="Google Shape;1457;p35"/>
            <p:cNvGrpSpPr/>
            <p:nvPr/>
          </p:nvGrpSpPr>
          <p:grpSpPr>
            <a:xfrm>
              <a:off x="4404514" y="4343241"/>
              <a:ext cx="475868" cy="935221"/>
              <a:chOff x="4294001" y="4012716"/>
              <a:chExt cx="475868" cy="935221"/>
            </a:xfrm>
          </p:grpSpPr>
          <p:sp>
            <p:nvSpPr>
              <p:cNvPr id="1458" name="Google Shape;1458;p35"/>
              <p:cNvSpPr/>
              <p:nvPr/>
            </p:nvSpPr>
            <p:spPr>
              <a:xfrm>
                <a:off x="4567811" y="4130233"/>
                <a:ext cx="164935" cy="817704"/>
              </a:xfrm>
              <a:custGeom>
                <a:rect b="b" l="l" r="r" t="t"/>
                <a:pathLst>
                  <a:path extrusionOk="0" h="26742" w="5394">
                    <a:moveTo>
                      <a:pt x="191" y="0"/>
                    </a:moveTo>
                    <a:cubicBezTo>
                      <a:pt x="119" y="0"/>
                      <a:pt x="48" y="60"/>
                      <a:pt x="48" y="143"/>
                    </a:cubicBezTo>
                    <a:cubicBezTo>
                      <a:pt x="48" y="179"/>
                      <a:pt x="0" y="1310"/>
                      <a:pt x="12" y="3119"/>
                    </a:cubicBezTo>
                    <a:cubicBezTo>
                      <a:pt x="36" y="3286"/>
                      <a:pt x="36" y="3453"/>
                      <a:pt x="36" y="3631"/>
                    </a:cubicBezTo>
                    <a:cubicBezTo>
                      <a:pt x="48" y="4929"/>
                      <a:pt x="107" y="6501"/>
                      <a:pt x="238" y="8239"/>
                    </a:cubicBezTo>
                    <a:cubicBezTo>
                      <a:pt x="250" y="8513"/>
                      <a:pt x="274" y="8775"/>
                      <a:pt x="298" y="9049"/>
                    </a:cubicBezTo>
                    <a:cubicBezTo>
                      <a:pt x="310" y="9168"/>
                      <a:pt x="310" y="9275"/>
                      <a:pt x="333" y="9394"/>
                    </a:cubicBezTo>
                    <a:cubicBezTo>
                      <a:pt x="357" y="9644"/>
                      <a:pt x="369" y="9894"/>
                      <a:pt x="405" y="10168"/>
                    </a:cubicBezTo>
                    <a:cubicBezTo>
                      <a:pt x="417" y="10358"/>
                      <a:pt x="429" y="10561"/>
                      <a:pt x="464" y="10775"/>
                    </a:cubicBezTo>
                    <a:cubicBezTo>
                      <a:pt x="512" y="11275"/>
                      <a:pt x="572" y="11787"/>
                      <a:pt x="643" y="12323"/>
                    </a:cubicBezTo>
                    <a:cubicBezTo>
                      <a:pt x="655" y="12466"/>
                      <a:pt x="691" y="12621"/>
                      <a:pt x="702" y="12763"/>
                    </a:cubicBezTo>
                    <a:cubicBezTo>
                      <a:pt x="726" y="12942"/>
                      <a:pt x="762" y="13144"/>
                      <a:pt x="786" y="13335"/>
                    </a:cubicBezTo>
                    <a:cubicBezTo>
                      <a:pt x="822" y="13502"/>
                      <a:pt x="833" y="13645"/>
                      <a:pt x="869" y="13811"/>
                    </a:cubicBezTo>
                    <a:lnTo>
                      <a:pt x="869" y="13859"/>
                    </a:lnTo>
                    <a:cubicBezTo>
                      <a:pt x="881" y="13954"/>
                      <a:pt x="893" y="14049"/>
                      <a:pt x="905" y="14157"/>
                    </a:cubicBezTo>
                    <a:cubicBezTo>
                      <a:pt x="1012" y="14883"/>
                      <a:pt x="1167" y="15645"/>
                      <a:pt x="1310" y="16395"/>
                    </a:cubicBezTo>
                    <a:cubicBezTo>
                      <a:pt x="1369" y="16669"/>
                      <a:pt x="1417" y="16919"/>
                      <a:pt x="1476" y="17169"/>
                    </a:cubicBezTo>
                    <a:cubicBezTo>
                      <a:pt x="1703" y="18157"/>
                      <a:pt x="1941" y="19121"/>
                      <a:pt x="2215" y="20086"/>
                    </a:cubicBezTo>
                    <a:cubicBezTo>
                      <a:pt x="2262" y="20241"/>
                      <a:pt x="2310" y="20407"/>
                      <a:pt x="2357" y="20550"/>
                    </a:cubicBezTo>
                    <a:cubicBezTo>
                      <a:pt x="3024" y="22765"/>
                      <a:pt x="3905" y="24896"/>
                      <a:pt x="5036" y="26741"/>
                    </a:cubicBezTo>
                    <a:lnTo>
                      <a:pt x="5394" y="26741"/>
                    </a:lnTo>
                    <a:cubicBezTo>
                      <a:pt x="4179" y="24836"/>
                      <a:pt x="3262" y="22562"/>
                      <a:pt x="2560" y="20133"/>
                    </a:cubicBezTo>
                    <a:cubicBezTo>
                      <a:pt x="2512" y="19991"/>
                      <a:pt x="2477" y="19824"/>
                      <a:pt x="2429" y="19657"/>
                    </a:cubicBezTo>
                    <a:cubicBezTo>
                      <a:pt x="2143" y="18633"/>
                      <a:pt x="1893" y="17609"/>
                      <a:pt x="1679" y="16562"/>
                    </a:cubicBezTo>
                    <a:cubicBezTo>
                      <a:pt x="1619" y="16300"/>
                      <a:pt x="1560" y="16026"/>
                      <a:pt x="1524" y="15764"/>
                    </a:cubicBezTo>
                    <a:cubicBezTo>
                      <a:pt x="1441" y="15323"/>
                      <a:pt x="1369" y="14907"/>
                      <a:pt x="1298" y="14490"/>
                    </a:cubicBezTo>
                    <a:cubicBezTo>
                      <a:pt x="1286" y="14371"/>
                      <a:pt x="1250" y="14276"/>
                      <a:pt x="1238" y="14157"/>
                    </a:cubicBezTo>
                    <a:cubicBezTo>
                      <a:pt x="1119" y="13406"/>
                      <a:pt x="1012" y="12668"/>
                      <a:pt x="929" y="11930"/>
                    </a:cubicBezTo>
                    <a:cubicBezTo>
                      <a:pt x="905" y="11775"/>
                      <a:pt x="881" y="11609"/>
                      <a:pt x="869" y="11442"/>
                    </a:cubicBezTo>
                    <a:cubicBezTo>
                      <a:pt x="750" y="10549"/>
                      <a:pt x="667" y="9692"/>
                      <a:pt x="595" y="8858"/>
                    </a:cubicBezTo>
                    <a:cubicBezTo>
                      <a:pt x="583" y="8739"/>
                      <a:pt x="583" y="8620"/>
                      <a:pt x="572" y="8501"/>
                    </a:cubicBezTo>
                    <a:cubicBezTo>
                      <a:pt x="548" y="8465"/>
                      <a:pt x="548" y="8442"/>
                      <a:pt x="548" y="8406"/>
                    </a:cubicBezTo>
                    <a:cubicBezTo>
                      <a:pt x="524" y="8168"/>
                      <a:pt x="512" y="7941"/>
                      <a:pt x="488" y="7703"/>
                    </a:cubicBezTo>
                    <a:cubicBezTo>
                      <a:pt x="405" y="6370"/>
                      <a:pt x="357" y="5144"/>
                      <a:pt x="333" y="4096"/>
                    </a:cubicBezTo>
                    <a:cubicBezTo>
                      <a:pt x="310" y="3977"/>
                      <a:pt x="310" y="3870"/>
                      <a:pt x="310" y="3750"/>
                    </a:cubicBezTo>
                    <a:cubicBezTo>
                      <a:pt x="298" y="3155"/>
                      <a:pt x="298" y="2607"/>
                      <a:pt x="298" y="2143"/>
                    </a:cubicBezTo>
                    <a:cubicBezTo>
                      <a:pt x="298" y="1715"/>
                      <a:pt x="310" y="1357"/>
                      <a:pt x="310" y="1060"/>
                    </a:cubicBezTo>
                    <a:cubicBezTo>
                      <a:pt x="333" y="500"/>
                      <a:pt x="345" y="191"/>
                      <a:pt x="345" y="167"/>
                    </a:cubicBezTo>
                    <a:cubicBezTo>
                      <a:pt x="345" y="71"/>
                      <a:pt x="286" y="0"/>
                      <a:pt x="191"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9" name="Google Shape;1459;p35"/>
              <p:cNvSpPr/>
              <p:nvPr/>
            </p:nvSpPr>
            <p:spPr>
              <a:xfrm>
                <a:off x="4294001" y="4257567"/>
                <a:ext cx="289814" cy="186156"/>
              </a:xfrm>
              <a:custGeom>
                <a:rect b="b" l="l" r="r" t="t"/>
                <a:pathLst>
                  <a:path extrusionOk="0" h="6088" w="9478">
                    <a:moveTo>
                      <a:pt x="3419" y="0"/>
                    </a:moveTo>
                    <a:cubicBezTo>
                      <a:pt x="3186" y="0"/>
                      <a:pt x="2958" y="43"/>
                      <a:pt x="2739" y="134"/>
                    </a:cubicBezTo>
                    <a:cubicBezTo>
                      <a:pt x="1" y="1277"/>
                      <a:pt x="9478" y="6087"/>
                      <a:pt x="9478" y="6087"/>
                    </a:cubicBezTo>
                    <a:lnTo>
                      <a:pt x="9478" y="5551"/>
                    </a:lnTo>
                    <a:cubicBezTo>
                      <a:pt x="9478" y="5551"/>
                      <a:pt x="6093" y="0"/>
                      <a:pt x="341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0" name="Google Shape;1460;p35"/>
              <p:cNvSpPr/>
              <p:nvPr/>
            </p:nvSpPr>
            <p:spPr>
              <a:xfrm>
                <a:off x="4577046" y="4273254"/>
                <a:ext cx="166617" cy="134419"/>
              </a:xfrm>
              <a:custGeom>
                <a:rect b="b" l="l" r="r" t="t"/>
                <a:pathLst>
                  <a:path extrusionOk="0" h="4396" w="5449">
                    <a:moveTo>
                      <a:pt x="4099" y="0"/>
                    </a:moveTo>
                    <a:cubicBezTo>
                      <a:pt x="2829" y="0"/>
                      <a:pt x="1" y="3971"/>
                      <a:pt x="91" y="4038"/>
                    </a:cubicBezTo>
                    <a:lnTo>
                      <a:pt x="43" y="4396"/>
                    </a:lnTo>
                    <a:cubicBezTo>
                      <a:pt x="43" y="4396"/>
                      <a:pt x="5449" y="526"/>
                      <a:pt x="4294" y="38"/>
                    </a:cubicBezTo>
                    <a:cubicBezTo>
                      <a:pt x="4234" y="12"/>
                      <a:pt x="4169" y="0"/>
                      <a:pt x="409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1" name="Google Shape;1461;p35"/>
              <p:cNvSpPr/>
              <p:nvPr/>
            </p:nvSpPr>
            <p:spPr>
              <a:xfrm>
                <a:off x="4405770" y="4132405"/>
                <a:ext cx="164232" cy="110691"/>
              </a:xfrm>
              <a:custGeom>
                <a:rect b="b" l="l" r="r" t="t"/>
                <a:pathLst>
                  <a:path extrusionOk="0" h="3620" w="5371">
                    <a:moveTo>
                      <a:pt x="1787" y="1"/>
                    </a:moveTo>
                    <a:cubicBezTo>
                      <a:pt x="1589" y="1"/>
                      <a:pt x="1407" y="66"/>
                      <a:pt x="1251" y="215"/>
                    </a:cubicBezTo>
                    <a:cubicBezTo>
                      <a:pt x="1" y="1405"/>
                      <a:pt x="5370" y="3620"/>
                      <a:pt x="5370" y="3620"/>
                    </a:cubicBezTo>
                    <a:lnTo>
                      <a:pt x="5370" y="3191"/>
                    </a:lnTo>
                    <a:cubicBezTo>
                      <a:pt x="5370" y="3191"/>
                      <a:pt x="3174" y="1"/>
                      <a:pt x="178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2" name="Google Shape;1462;p35"/>
              <p:cNvSpPr/>
              <p:nvPr/>
            </p:nvSpPr>
            <p:spPr>
              <a:xfrm>
                <a:off x="4569983" y="4012716"/>
                <a:ext cx="150380" cy="192516"/>
              </a:xfrm>
              <a:custGeom>
                <a:rect b="b" l="l" r="r" t="t"/>
                <a:pathLst>
                  <a:path extrusionOk="0" h="6296" w="4918">
                    <a:moveTo>
                      <a:pt x="3152" y="0"/>
                    </a:moveTo>
                    <a:cubicBezTo>
                      <a:pt x="1537" y="0"/>
                      <a:pt x="0" y="5712"/>
                      <a:pt x="0" y="5712"/>
                    </a:cubicBezTo>
                    <a:lnTo>
                      <a:pt x="0" y="6296"/>
                    </a:lnTo>
                    <a:cubicBezTo>
                      <a:pt x="0" y="6296"/>
                      <a:pt x="4918" y="295"/>
                      <a:pt x="3263" y="9"/>
                    </a:cubicBezTo>
                    <a:cubicBezTo>
                      <a:pt x="3226" y="3"/>
                      <a:pt x="3189" y="0"/>
                      <a:pt x="3152"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3" name="Google Shape;1463;p35"/>
              <p:cNvSpPr/>
              <p:nvPr/>
            </p:nvSpPr>
            <p:spPr>
              <a:xfrm>
                <a:off x="4569983" y="4190567"/>
                <a:ext cx="115430" cy="69656"/>
              </a:xfrm>
              <a:custGeom>
                <a:rect b="b" l="l" r="r" t="t"/>
                <a:pathLst>
                  <a:path extrusionOk="0" h="2278" w="3775">
                    <a:moveTo>
                      <a:pt x="2801" y="1"/>
                    </a:moveTo>
                    <a:cubicBezTo>
                      <a:pt x="1902" y="1"/>
                      <a:pt x="0" y="2063"/>
                      <a:pt x="0" y="2063"/>
                    </a:cubicBezTo>
                    <a:lnTo>
                      <a:pt x="0" y="2278"/>
                    </a:lnTo>
                    <a:cubicBezTo>
                      <a:pt x="0" y="2278"/>
                      <a:pt x="3775" y="468"/>
                      <a:pt x="3013" y="51"/>
                    </a:cubicBezTo>
                    <a:cubicBezTo>
                      <a:pt x="2951" y="16"/>
                      <a:pt x="2880" y="1"/>
                      <a:pt x="2801"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4" name="Google Shape;1464;p35"/>
              <p:cNvSpPr/>
              <p:nvPr/>
            </p:nvSpPr>
            <p:spPr>
              <a:xfrm>
                <a:off x="4587443" y="4407315"/>
                <a:ext cx="182425" cy="90662"/>
              </a:xfrm>
              <a:custGeom>
                <a:rect b="b" l="l" r="r" t="t"/>
                <a:pathLst>
                  <a:path extrusionOk="0" h="2965" w="5966">
                    <a:moveTo>
                      <a:pt x="4437" y="1"/>
                    </a:moveTo>
                    <a:cubicBezTo>
                      <a:pt x="2978" y="1"/>
                      <a:pt x="1" y="2595"/>
                      <a:pt x="1" y="2595"/>
                    </a:cubicBezTo>
                    <a:lnTo>
                      <a:pt x="49" y="2964"/>
                    </a:lnTo>
                    <a:cubicBezTo>
                      <a:pt x="49" y="2964"/>
                      <a:pt x="5966" y="1464"/>
                      <a:pt x="5025" y="250"/>
                    </a:cubicBezTo>
                    <a:cubicBezTo>
                      <a:pt x="4887" y="75"/>
                      <a:pt x="4684" y="1"/>
                      <a:pt x="443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5" name="Google Shape;1465;p35"/>
              <p:cNvSpPr/>
              <p:nvPr/>
            </p:nvSpPr>
            <p:spPr>
              <a:xfrm>
                <a:off x="4438918" y="4536911"/>
                <a:ext cx="157291" cy="143561"/>
              </a:xfrm>
              <a:custGeom>
                <a:rect b="b" l="l" r="r" t="t"/>
                <a:pathLst>
                  <a:path extrusionOk="0" h="4695" w="5144">
                    <a:moveTo>
                      <a:pt x="5084" y="0"/>
                    </a:moveTo>
                    <a:cubicBezTo>
                      <a:pt x="5084" y="0"/>
                      <a:pt x="0" y="3155"/>
                      <a:pt x="1512" y="4489"/>
                    </a:cubicBezTo>
                    <a:cubicBezTo>
                      <a:pt x="1675" y="4631"/>
                      <a:pt x="1845" y="4694"/>
                      <a:pt x="2019" y="4694"/>
                    </a:cubicBezTo>
                    <a:cubicBezTo>
                      <a:pt x="3450" y="4694"/>
                      <a:pt x="5144" y="417"/>
                      <a:pt x="5144" y="417"/>
                    </a:cubicBezTo>
                    <a:lnTo>
                      <a:pt x="5084"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6" name="Google Shape;1466;p35"/>
              <p:cNvSpPr/>
              <p:nvPr/>
            </p:nvSpPr>
            <p:spPr>
              <a:xfrm>
                <a:off x="4450936" y="4443491"/>
                <a:ext cx="140534" cy="78523"/>
              </a:xfrm>
              <a:custGeom>
                <a:rect b="b" l="l" r="r" t="t"/>
                <a:pathLst>
                  <a:path extrusionOk="0" h="2568" w="4596">
                    <a:moveTo>
                      <a:pt x="1409" y="0"/>
                    </a:moveTo>
                    <a:cubicBezTo>
                      <a:pt x="1287" y="0"/>
                      <a:pt x="1173" y="25"/>
                      <a:pt x="1072" y="79"/>
                    </a:cubicBezTo>
                    <a:cubicBezTo>
                      <a:pt x="0" y="662"/>
                      <a:pt x="4596" y="2567"/>
                      <a:pt x="4596" y="2567"/>
                    </a:cubicBezTo>
                    <a:lnTo>
                      <a:pt x="4596" y="2246"/>
                    </a:lnTo>
                    <a:cubicBezTo>
                      <a:pt x="4596" y="2246"/>
                      <a:pt x="2585" y="0"/>
                      <a:pt x="140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pic>
        <p:nvPicPr>
          <p:cNvPr id="1467" name="Google Shape;1467;p35" title="PSA_HLTH395_REVISED.MOV">
            <a:hlinkClick r:id="rId3"/>
          </p:cNvPr>
          <p:cNvPicPr preferRelativeResize="0"/>
          <p:nvPr/>
        </p:nvPicPr>
        <p:blipFill>
          <a:blip r:embed="rId4">
            <a:alphaModFix/>
          </a:blip>
          <a:stretch>
            <a:fillRect/>
          </a:stretch>
        </p:blipFill>
        <p:spPr>
          <a:xfrm>
            <a:off x="2195313" y="1412975"/>
            <a:ext cx="4753367" cy="35650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467"/>
                                        </p:tgtEl>
                                        <p:attrNameLst>
                                          <p:attrName>style.visibility</p:attrName>
                                        </p:attrNameLst>
                                      </p:cBhvr>
                                      <p:to>
                                        <p:strVal val="visible"/>
                                      </p:to>
                                    </p:set>
                                    <p:animEffect filter="fade" transition="in">
                                      <p:cBhvr>
                                        <p:cTn dur="1000"/>
                                        <p:tgtEl>
                                          <p:spTgt spid="14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6"/>
        </a:solidFill>
      </p:bgPr>
    </p:bg>
    <p:spTree>
      <p:nvGrpSpPr>
        <p:cNvPr id="1471" name="Shape 1471"/>
        <p:cNvGrpSpPr/>
        <p:nvPr/>
      </p:nvGrpSpPr>
      <p:grpSpPr>
        <a:xfrm>
          <a:off x="0" y="0"/>
          <a:ext cx="0" cy="0"/>
          <a:chOff x="0" y="0"/>
          <a:chExt cx="0" cy="0"/>
        </a:xfrm>
      </p:grpSpPr>
      <p:pic>
        <p:nvPicPr>
          <p:cNvPr id="1472" name="Google Shape;1472;p36"/>
          <p:cNvPicPr preferRelativeResize="0"/>
          <p:nvPr/>
        </p:nvPicPr>
        <p:blipFill rotWithShape="1">
          <a:blip r:embed="rId3">
            <a:alphaModFix/>
          </a:blip>
          <a:srcRect b="10833" l="14923" r="22607" t="0"/>
          <a:stretch/>
        </p:blipFill>
        <p:spPr>
          <a:xfrm>
            <a:off x="4648200" y="1534100"/>
            <a:ext cx="4495798" cy="3609400"/>
          </a:xfrm>
          <a:prstGeom prst="rect">
            <a:avLst/>
          </a:prstGeom>
          <a:noFill/>
          <a:ln>
            <a:noFill/>
          </a:ln>
        </p:spPr>
      </p:pic>
      <p:sp>
        <p:nvSpPr>
          <p:cNvPr id="1473" name="Google Shape;1473;p36"/>
          <p:cNvSpPr/>
          <p:nvPr/>
        </p:nvSpPr>
        <p:spPr>
          <a:xfrm>
            <a:off x="0" y="0"/>
            <a:ext cx="9143264" cy="5143520"/>
          </a:xfrm>
          <a:custGeom>
            <a:rect b="b" l="l" r="r" t="t"/>
            <a:pathLst>
              <a:path extrusionOk="0" h="160735" w="285727">
                <a:moveTo>
                  <a:pt x="0" y="0"/>
                </a:moveTo>
                <a:lnTo>
                  <a:pt x="0" y="160734"/>
                </a:lnTo>
                <a:lnTo>
                  <a:pt x="176105" y="160734"/>
                </a:lnTo>
                <a:cubicBezTo>
                  <a:pt x="175665" y="160520"/>
                  <a:pt x="175212" y="160294"/>
                  <a:pt x="174760" y="160020"/>
                </a:cubicBezTo>
                <a:cubicBezTo>
                  <a:pt x="169783" y="157174"/>
                  <a:pt x="165568" y="152971"/>
                  <a:pt x="163032" y="147816"/>
                </a:cubicBezTo>
                <a:cubicBezTo>
                  <a:pt x="159139" y="139934"/>
                  <a:pt x="159520" y="129909"/>
                  <a:pt x="164556" y="122706"/>
                </a:cubicBezTo>
                <a:cubicBezTo>
                  <a:pt x="169295" y="115955"/>
                  <a:pt x="177356" y="112192"/>
                  <a:pt x="182404" y="105668"/>
                </a:cubicBezTo>
                <a:cubicBezTo>
                  <a:pt x="188393" y="97941"/>
                  <a:pt x="189321" y="87618"/>
                  <a:pt x="191441" y="78081"/>
                </a:cubicBezTo>
                <a:cubicBezTo>
                  <a:pt x="193548" y="68532"/>
                  <a:pt x="198120" y="58210"/>
                  <a:pt x="207359" y="55042"/>
                </a:cubicBezTo>
                <a:cubicBezTo>
                  <a:pt x="209467" y="54328"/>
                  <a:pt x="211681" y="54030"/>
                  <a:pt x="213884" y="53757"/>
                </a:cubicBezTo>
                <a:cubicBezTo>
                  <a:pt x="217095" y="53385"/>
                  <a:pt x="220353" y="53085"/>
                  <a:pt x="223591" y="53085"/>
                </a:cubicBezTo>
                <a:cubicBezTo>
                  <a:pt x="226680" y="53085"/>
                  <a:pt x="229750" y="53358"/>
                  <a:pt x="232743" y="54102"/>
                </a:cubicBezTo>
                <a:cubicBezTo>
                  <a:pt x="239601" y="55781"/>
                  <a:pt x="245840" y="59960"/>
                  <a:pt x="250007" y="65663"/>
                </a:cubicBezTo>
                <a:cubicBezTo>
                  <a:pt x="251734" y="68032"/>
                  <a:pt x="253175" y="70711"/>
                  <a:pt x="255580" y="72366"/>
                </a:cubicBezTo>
                <a:cubicBezTo>
                  <a:pt x="257653" y="73782"/>
                  <a:pt x="260018" y="74226"/>
                  <a:pt x="262506" y="74226"/>
                </a:cubicBezTo>
                <a:cubicBezTo>
                  <a:pt x="265917" y="74226"/>
                  <a:pt x="269557" y="73390"/>
                  <a:pt x="272987" y="73080"/>
                </a:cubicBezTo>
                <a:cubicBezTo>
                  <a:pt x="273865" y="73000"/>
                  <a:pt x="274745" y="72961"/>
                  <a:pt x="275625" y="72961"/>
                </a:cubicBezTo>
                <a:cubicBezTo>
                  <a:pt x="279054" y="72961"/>
                  <a:pt x="282477" y="73560"/>
                  <a:pt x="285726" y="74688"/>
                </a:cubicBezTo>
                <a:lnTo>
                  <a:pt x="285726" y="0"/>
                </a:lnTo>
                <a:close/>
              </a:path>
            </a:pathLst>
          </a:custGeom>
          <a:solidFill>
            <a:srgbClr val="FFEED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3B3F66"/>
              </a:solidFill>
            </a:endParaRPr>
          </a:p>
        </p:txBody>
      </p:sp>
      <p:grpSp>
        <p:nvGrpSpPr>
          <p:cNvPr id="1474" name="Google Shape;1474;p36"/>
          <p:cNvGrpSpPr/>
          <p:nvPr/>
        </p:nvGrpSpPr>
        <p:grpSpPr>
          <a:xfrm>
            <a:off x="4805674" y="1690073"/>
            <a:ext cx="4630341" cy="3677441"/>
            <a:chOff x="4864562" y="1751648"/>
            <a:chExt cx="4630341" cy="3677441"/>
          </a:xfrm>
        </p:grpSpPr>
        <p:sp>
          <p:nvSpPr>
            <p:cNvPr id="1475" name="Google Shape;1475;p36"/>
            <p:cNvSpPr/>
            <p:nvPr/>
          </p:nvSpPr>
          <p:spPr>
            <a:xfrm>
              <a:off x="4864562" y="1754452"/>
              <a:ext cx="4621038" cy="3669539"/>
            </a:xfrm>
            <a:custGeom>
              <a:rect b="b" l="l" r="r" t="t"/>
              <a:pathLst>
                <a:path extrusionOk="0" h="115177" w="145042">
                  <a:moveTo>
                    <a:pt x="65639" y="1"/>
                  </a:moveTo>
                  <a:cubicBezTo>
                    <a:pt x="62183" y="1"/>
                    <a:pt x="58733" y="502"/>
                    <a:pt x="55412" y="1556"/>
                  </a:cubicBezTo>
                  <a:cubicBezTo>
                    <a:pt x="53657" y="2114"/>
                    <a:pt x="52056" y="2753"/>
                    <a:pt x="50594" y="3464"/>
                  </a:cubicBezTo>
                  <a:lnTo>
                    <a:pt x="50594" y="3464"/>
                  </a:lnTo>
                  <a:cubicBezTo>
                    <a:pt x="50781" y="3396"/>
                    <a:pt x="50970" y="3332"/>
                    <a:pt x="51161" y="3271"/>
                  </a:cubicBezTo>
                  <a:cubicBezTo>
                    <a:pt x="53364" y="2556"/>
                    <a:pt x="55686" y="2270"/>
                    <a:pt x="57984" y="1997"/>
                  </a:cubicBezTo>
                  <a:cubicBezTo>
                    <a:pt x="60790" y="1676"/>
                    <a:pt x="63596" y="1485"/>
                    <a:pt x="66365" y="1485"/>
                  </a:cubicBezTo>
                  <a:cubicBezTo>
                    <a:pt x="76847" y="1485"/>
                    <a:pt x="86784" y="4222"/>
                    <a:pt x="94083" y="13010"/>
                  </a:cubicBezTo>
                  <a:cubicBezTo>
                    <a:pt x="96976" y="16498"/>
                    <a:pt x="99358" y="20737"/>
                    <a:pt x="103477" y="22618"/>
                  </a:cubicBezTo>
                  <a:cubicBezTo>
                    <a:pt x="105225" y="23412"/>
                    <a:pt x="107069" y="23685"/>
                    <a:pt x="108960" y="23685"/>
                  </a:cubicBezTo>
                  <a:cubicBezTo>
                    <a:pt x="112286" y="23685"/>
                    <a:pt x="115760" y="22841"/>
                    <a:pt x="119122" y="22499"/>
                  </a:cubicBezTo>
                  <a:cubicBezTo>
                    <a:pt x="120210" y="22387"/>
                    <a:pt x="121302" y="22332"/>
                    <a:pt x="122395" y="22332"/>
                  </a:cubicBezTo>
                  <a:cubicBezTo>
                    <a:pt x="130689" y="22332"/>
                    <a:pt x="138972" y="25520"/>
                    <a:pt x="145042" y="31191"/>
                  </a:cubicBezTo>
                  <a:cubicBezTo>
                    <a:pt x="144959" y="31072"/>
                    <a:pt x="144863" y="30964"/>
                    <a:pt x="144768" y="30857"/>
                  </a:cubicBezTo>
                  <a:cubicBezTo>
                    <a:pt x="139301" y="25056"/>
                    <a:pt x="131382" y="21686"/>
                    <a:pt x="123418" y="21686"/>
                  </a:cubicBezTo>
                  <a:cubicBezTo>
                    <a:pt x="122589" y="21686"/>
                    <a:pt x="121759" y="21723"/>
                    <a:pt x="120932" y="21797"/>
                  </a:cubicBezTo>
                  <a:cubicBezTo>
                    <a:pt x="117337" y="22125"/>
                    <a:pt x="113671" y="23114"/>
                    <a:pt x="110111" y="23114"/>
                  </a:cubicBezTo>
                  <a:cubicBezTo>
                    <a:pt x="108635" y="23114"/>
                    <a:pt x="107178" y="22944"/>
                    <a:pt x="105751" y="22487"/>
                  </a:cubicBezTo>
                  <a:cubicBezTo>
                    <a:pt x="100608" y="20844"/>
                    <a:pt x="97346" y="15974"/>
                    <a:pt x="93607" y="12069"/>
                  </a:cubicBezTo>
                  <a:cubicBezTo>
                    <a:pt x="86411" y="4499"/>
                    <a:pt x="75996" y="1"/>
                    <a:pt x="65639" y="1"/>
                  </a:cubicBezTo>
                  <a:close/>
                  <a:moveTo>
                    <a:pt x="50594" y="3464"/>
                  </a:moveTo>
                  <a:lnTo>
                    <a:pt x="50594" y="3464"/>
                  </a:lnTo>
                  <a:cubicBezTo>
                    <a:pt x="44068" y="5815"/>
                    <a:pt x="39787" y="11771"/>
                    <a:pt x="37171" y="17975"/>
                  </a:cubicBezTo>
                  <a:cubicBezTo>
                    <a:pt x="35058" y="22969"/>
                    <a:pt x="34007" y="28256"/>
                    <a:pt x="32973" y="33553"/>
                  </a:cubicBezTo>
                  <a:lnTo>
                    <a:pt x="32973" y="33553"/>
                  </a:lnTo>
                  <a:cubicBezTo>
                    <a:pt x="35585" y="21476"/>
                    <a:pt x="37794" y="9689"/>
                    <a:pt x="50594" y="3464"/>
                  </a:cubicBezTo>
                  <a:close/>
                  <a:moveTo>
                    <a:pt x="32973" y="33553"/>
                  </a:moveTo>
                  <a:lnTo>
                    <a:pt x="32973" y="33553"/>
                  </a:lnTo>
                  <a:cubicBezTo>
                    <a:pt x="31218" y="41669"/>
                    <a:pt x="29281" y="49916"/>
                    <a:pt x="23824" y="56694"/>
                  </a:cubicBezTo>
                  <a:cubicBezTo>
                    <a:pt x="18919" y="62802"/>
                    <a:pt x="11728" y="66493"/>
                    <a:pt x="6691" y="72469"/>
                  </a:cubicBezTo>
                  <a:cubicBezTo>
                    <a:pt x="1846" y="78244"/>
                    <a:pt x="0" y="85912"/>
                    <a:pt x="1143" y="93329"/>
                  </a:cubicBezTo>
                  <a:cubicBezTo>
                    <a:pt x="2310" y="100913"/>
                    <a:pt x="6739" y="107569"/>
                    <a:pt x="12871" y="112093"/>
                  </a:cubicBezTo>
                  <a:cubicBezTo>
                    <a:pt x="14466" y="113272"/>
                    <a:pt x="16145" y="114308"/>
                    <a:pt x="17931" y="115141"/>
                  </a:cubicBezTo>
                  <a:cubicBezTo>
                    <a:pt x="17981" y="115166"/>
                    <a:pt x="18031" y="115177"/>
                    <a:pt x="18078" y="115177"/>
                  </a:cubicBezTo>
                  <a:cubicBezTo>
                    <a:pt x="18375" y="115177"/>
                    <a:pt x="18569" y="114748"/>
                    <a:pt x="18240" y="114594"/>
                  </a:cubicBezTo>
                  <a:cubicBezTo>
                    <a:pt x="11144" y="111260"/>
                    <a:pt x="5203" y="104962"/>
                    <a:pt x="2762" y="97461"/>
                  </a:cubicBezTo>
                  <a:cubicBezTo>
                    <a:pt x="381" y="90138"/>
                    <a:pt x="1143" y="81721"/>
                    <a:pt x="5417" y="75232"/>
                  </a:cubicBezTo>
                  <a:cubicBezTo>
                    <a:pt x="9632" y="68814"/>
                    <a:pt x="16621" y="65052"/>
                    <a:pt x="21943" y="59718"/>
                  </a:cubicBezTo>
                  <a:cubicBezTo>
                    <a:pt x="27456" y="54205"/>
                    <a:pt x="30063" y="47050"/>
                    <a:pt x="31742" y="39584"/>
                  </a:cubicBezTo>
                  <a:cubicBezTo>
                    <a:pt x="32188" y="37583"/>
                    <a:pt x="32579" y="35567"/>
                    <a:pt x="32973" y="33553"/>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6" name="Google Shape;1476;p36"/>
            <p:cNvSpPr/>
            <p:nvPr/>
          </p:nvSpPr>
          <p:spPr>
            <a:xfrm>
              <a:off x="4865294" y="1751648"/>
              <a:ext cx="4629608" cy="3677441"/>
            </a:xfrm>
            <a:custGeom>
              <a:rect b="b" l="l" r="r" t="t"/>
              <a:pathLst>
                <a:path extrusionOk="0" h="115425" w="145311">
                  <a:moveTo>
                    <a:pt x="65596" y="267"/>
                  </a:moveTo>
                  <a:cubicBezTo>
                    <a:pt x="68402" y="267"/>
                    <a:pt x="71219" y="596"/>
                    <a:pt x="73986" y="1239"/>
                  </a:cubicBezTo>
                  <a:cubicBezTo>
                    <a:pt x="76925" y="1917"/>
                    <a:pt x="79780" y="2948"/>
                    <a:pt x="82480" y="4286"/>
                  </a:cubicBezTo>
                  <a:lnTo>
                    <a:pt x="82480" y="4286"/>
                  </a:lnTo>
                  <a:cubicBezTo>
                    <a:pt x="77440" y="2181"/>
                    <a:pt x="71937" y="1456"/>
                    <a:pt x="66476" y="1456"/>
                  </a:cubicBezTo>
                  <a:cubicBezTo>
                    <a:pt x="65097" y="1456"/>
                    <a:pt x="63720" y="1503"/>
                    <a:pt x="62354" y="1584"/>
                  </a:cubicBezTo>
                  <a:cubicBezTo>
                    <a:pt x="59086" y="1777"/>
                    <a:pt x="55653" y="2017"/>
                    <a:pt x="52443" y="2860"/>
                  </a:cubicBezTo>
                  <a:lnTo>
                    <a:pt x="52443" y="2860"/>
                  </a:lnTo>
                  <a:cubicBezTo>
                    <a:pt x="56638" y="1110"/>
                    <a:pt x="61104" y="267"/>
                    <a:pt x="65596" y="267"/>
                  </a:cubicBezTo>
                  <a:close/>
                  <a:moveTo>
                    <a:pt x="47059" y="5450"/>
                  </a:moveTo>
                  <a:cubicBezTo>
                    <a:pt x="46582" y="5769"/>
                    <a:pt x="46115" y="6102"/>
                    <a:pt x="45659" y="6449"/>
                  </a:cubicBezTo>
                  <a:lnTo>
                    <a:pt x="45659" y="6449"/>
                  </a:lnTo>
                  <a:cubicBezTo>
                    <a:pt x="45832" y="6313"/>
                    <a:pt x="46007" y="6180"/>
                    <a:pt x="46185" y="6049"/>
                  </a:cubicBezTo>
                  <a:cubicBezTo>
                    <a:pt x="46473" y="5838"/>
                    <a:pt x="46764" y="5638"/>
                    <a:pt x="47059" y="5450"/>
                  </a:cubicBezTo>
                  <a:close/>
                  <a:moveTo>
                    <a:pt x="95371" y="14467"/>
                  </a:moveTo>
                  <a:cubicBezTo>
                    <a:pt x="97267" y="16617"/>
                    <a:pt x="99130" y="18804"/>
                    <a:pt x="101430" y="20527"/>
                  </a:cubicBezTo>
                  <a:cubicBezTo>
                    <a:pt x="102847" y="21587"/>
                    <a:pt x="104407" y="22397"/>
                    <a:pt x="106097" y="22873"/>
                  </a:cubicBezTo>
                  <a:cubicBezTo>
                    <a:pt x="107328" y="23213"/>
                    <a:pt x="108610" y="23337"/>
                    <a:pt x="109895" y="23337"/>
                  </a:cubicBezTo>
                  <a:cubicBezTo>
                    <a:pt x="110725" y="23337"/>
                    <a:pt x="111555" y="23286"/>
                    <a:pt x="112372" y="23206"/>
                  </a:cubicBezTo>
                  <a:cubicBezTo>
                    <a:pt x="115444" y="22932"/>
                    <a:pt x="118468" y="22182"/>
                    <a:pt x="121564" y="21956"/>
                  </a:cubicBezTo>
                  <a:cubicBezTo>
                    <a:pt x="122135" y="21918"/>
                    <a:pt x="122708" y="21899"/>
                    <a:pt x="123281" y="21899"/>
                  </a:cubicBezTo>
                  <a:cubicBezTo>
                    <a:pt x="125575" y="21899"/>
                    <a:pt x="127874" y="22197"/>
                    <a:pt x="130112" y="22730"/>
                  </a:cubicBezTo>
                  <a:cubicBezTo>
                    <a:pt x="133944" y="23646"/>
                    <a:pt x="137578" y="25361"/>
                    <a:pt x="140741" y="27703"/>
                  </a:cubicBezTo>
                  <a:lnTo>
                    <a:pt x="140741" y="27703"/>
                  </a:lnTo>
                  <a:cubicBezTo>
                    <a:pt x="135814" y="24527"/>
                    <a:pt x="130070" y="22670"/>
                    <a:pt x="124183" y="22337"/>
                  </a:cubicBezTo>
                  <a:cubicBezTo>
                    <a:pt x="123715" y="22310"/>
                    <a:pt x="123248" y="22298"/>
                    <a:pt x="122783" y="22298"/>
                  </a:cubicBezTo>
                  <a:cubicBezTo>
                    <a:pt x="119086" y="22298"/>
                    <a:pt x="115479" y="23068"/>
                    <a:pt x="111789" y="23480"/>
                  </a:cubicBezTo>
                  <a:cubicBezTo>
                    <a:pt x="110893" y="23579"/>
                    <a:pt x="109994" y="23641"/>
                    <a:pt x="109098" y="23641"/>
                  </a:cubicBezTo>
                  <a:cubicBezTo>
                    <a:pt x="107730" y="23641"/>
                    <a:pt x="106369" y="23497"/>
                    <a:pt x="105038" y="23123"/>
                  </a:cubicBezTo>
                  <a:cubicBezTo>
                    <a:pt x="103038" y="22551"/>
                    <a:pt x="101347" y="21349"/>
                    <a:pt x="99882" y="19920"/>
                  </a:cubicBezTo>
                  <a:cubicBezTo>
                    <a:pt x="98194" y="18268"/>
                    <a:pt x="96810" y="16346"/>
                    <a:pt x="95371" y="14467"/>
                  </a:cubicBezTo>
                  <a:close/>
                  <a:moveTo>
                    <a:pt x="28861" y="48540"/>
                  </a:moveTo>
                  <a:lnTo>
                    <a:pt x="28861" y="48540"/>
                  </a:lnTo>
                  <a:cubicBezTo>
                    <a:pt x="27805" y="51251"/>
                    <a:pt x="26480" y="53855"/>
                    <a:pt x="24742" y="56282"/>
                  </a:cubicBezTo>
                  <a:cubicBezTo>
                    <a:pt x="20063" y="62818"/>
                    <a:pt x="12586" y="66473"/>
                    <a:pt x="7359" y="72498"/>
                  </a:cubicBezTo>
                  <a:cubicBezTo>
                    <a:pt x="2073" y="78594"/>
                    <a:pt x="203" y="86726"/>
                    <a:pt x="1751" y="94608"/>
                  </a:cubicBezTo>
                  <a:cubicBezTo>
                    <a:pt x="3204" y="102002"/>
                    <a:pt x="7954" y="108419"/>
                    <a:pt x="14146" y="112598"/>
                  </a:cubicBezTo>
                  <a:cubicBezTo>
                    <a:pt x="14884" y="113098"/>
                    <a:pt x="15658" y="113563"/>
                    <a:pt x="16455" y="113991"/>
                  </a:cubicBezTo>
                  <a:cubicBezTo>
                    <a:pt x="16836" y="114217"/>
                    <a:pt x="17241" y="114408"/>
                    <a:pt x="17646" y="114622"/>
                  </a:cubicBezTo>
                  <a:cubicBezTo>
                    <a:pt x="17842" y="114725"/>
                    <a:pt x="17972" y="114989"/>
                    <a:pt x="17795" y="114989"/>
                  </a:cubicBezTo>
                  <a:cubicBezTo>
                    <a:pt x="17747" y="114989"/>
                    <a:pt x="17675" y="114969"/>
                    <a:pt x="17575" y="114920"/>
                  </a:cubicBezTo>
                  <a:cubicBezTo>
                    <a:pt x="17253" y="114753"/>
                    <a:pt x="16943" y="114586"/>
                    <a:pt x="16622" y="114432"/>
                  </a:cubicBezTo>
                  <a:cubicBezTo>
                    <a:pt x="14693" y="113384"/>
                    <a:pt x="12907" y="112110"/>
                    <a:pt x="11240" y="110693"/>
                  </a:cubicBezTo>
                  <a:cubicBezTo>
                    <a:pt x="8276" y="108181"/>
                    <a:pt x="5823" y="105097"/>
                    <a:pt x="4025" y="101644"/>
                  </a:cubicBezTo>
                  <a:cubicBezTo>
                    <a:pt x="334" y="94524"/>
                    <a:pt x="1" y="85881"/>
                    <a:pt x="3192" y="78534"/>
                  </a:cubicBezTo>
                  <a:cubicBezTo>
                    <a:pt x="6561" y="70700"/>
                    <a:pt x="14038" y="66390"/>
                    <a:pt x="20111" y="60889"/>
                  </a:cubicBezTo>
                  <a:cubicBezTo>
                    <a:pt x="23976" y="57401"/>
                    <a:pt x="26822" y="53225"/>
                    <a:pt x="28861" y="48540"/>
                  </a:cubicBezTo>
                  <a:close/>
                  <a:moveTo>
                    <a:pt x="65687" y="1"/>
                  </a:moveTo>
                  <a:cubicBezTo>
                    <a:pt x="64447" y="1"/>
                    <a:pt x="63207" y="64"/>
                    <a:pt x="61973" y="191"/>
                  </a:cubicBezTo>
                  <a:cubicBezTo>
                    <a:pt x="58061" y="582"/>
                    <a:pt x="54121" y="1679"/>
                    <a:pt x="50535" y="3446"/>
                  </a:cubicBezTo>
                  <a:lnTo>
                    <a:pt x="50535" y="3446"/>
                  </a:lnTo>
                  <a:cubicBezTo>
                    <a:pt x="50430" y="3484"/>
                    <a:pt x="50326" y="3522"/>
                    <a:pt x="50221" y="3561"/>
                  </a:cubicBezTo>
                  <a:cubicBezTo>
                    <a:pt x="46935" y="4787"/>
                    <a:pt x="44137" y="7049"/>
                    <a:pt x="41899" y="9716"/>
                  </a:cubicBezTo>
                  <a:cubicBezTo>
                    <a:pt x="36595" y="16023"/>
                    <a:pt x="34612" y="24270"/>
                    <a:pt x="33034" y="32167"/>
                  </a:cubicBezTo>
                  <a:lnTo>
                    <a:pt x="33034" y="32167"/>
                  </a:lnTo>
                  <a:cubicBezTo>
                    <a:pt x="31549" y="39028"/>
                    <a:pt x="30162" y="45908"/>
                    <a:pt x="26730" y="52138"/>
                  </a:cubicBezTo>
                  <a:cubicBezTo>
                    <a:pt x="25123" y="55079"/>
                    <a:pt x="23075" y="57675"/>
                    <a:pt x="20658" y="59996"/>
                  </a:cubicBezTo>
                  <a:cubicBezTo>
                    <a:pt x="17741" y="62818"/>
                    <a:pt x="14431" y="65176"/>
                    <a:pt x="11348" y="67795"/>
                  </a:cubicBezTo>
                  <a:cubicBezTo>
                    <a:pt x="8300" y="70391"/>
                    <a:pt x="5537" y="73272"/>
                    <a:pt x="3620" y="76820"/>
                  </a:cubicBezTo>
                  <a:cubicBezTo>
                    <a:pt x="1751" y="80297"/>
                    <a:pt x="763" y="84214"/>
                    <a:pt x="596" y="88143"/>
                  </a:cubicBezTo>
                  <a:cubicBezTo>
                    <a:pt x="263" y="95870"/>
                    <a:pt x="3370" y="103264"/>
                    <a:pt x="8669" y="108812"/>
                  </a:cubicBezTo>
                  <a:cubicBezTo>
                    <a:pt x="9966" y="110157"/>
                    <a:pt x="11371" y="111396"/>
                    <a:pt x="12895" y="112479"/>
                  </a:cubicBezTo>
                  <a:cubicBezTo>
                    <a:pt x="13776" y="113098"/>
                    <a:pt x="14669" y="113693"/>
                    <a:pt x="15586" y="114253"/>
                  </a:cubicBezTo>
                  <a:cubicBezTo>
                    <a:pt x="16051" y="114515"/>
                    <a:pt x="16527" y="114765"/>
                    <a:pt x="17003" y="115027"/>
                  </a:cubicBezTo>
                  <a:cubicBezTo>
                    <a:pt x="17268" y="115159"/>
                    <a:pt x="17625" y="115425"/>
                    <a:pt x="17951" y="115425"/>
                  </a:cubicBezTo>
                  <a:cubicBezTo>
                    <a:pt x="17976" y="115425"/>
                    <a:pt x="18002" y="115423"/>
                    <a:pt x="18027" y="115420"/>
                  </a:cubicBezTo>
                  <a:cubicBezTo>
                    <a:pt x="18372" y="115384"/>
                    <a:pt x="18694" y="115122"/>
                    <a:pt x="18563" y="114753"/>
                  </a:cubicBezTo>
                  <a:cubicBezTo>
                    <a:pt x="18491" y="114551"/>
                    <a:pt x="17967" y="114408"/>
                    <a:pt x="17789" y="114325"/>
                  </a:cubicBezTo>
                  <a:cubicBezTo>
                    <a:pt x="17313" y="114086"/>
                    <a:pt x="16848" y="113848"/>
                    <a:pt x="16408" y="113574"/>
                  </a:cubicBezTo>
                  <a:cubicBezTo>
                    <a:pt x="14705" y="112622"/>
                    <a:pt x="13122" y="111491"/>
                    <a:pt x="11633" y="110229"/>
                  </a:cubicBezTo>
                  <a:cubicBezTo>
                    <a:pt x="5633" y="105145"/>
                    <a:pt x="1942" y="97834"/>
                    <a:pt x="1644" y="89941"/>
                  </a:cubicBezTo>
                  <a:cubicBezTo>
                    <a:pt x="1489" y="85797"/>
                    <a:pt x="2346" y="81606"/>
                    <a:pt x="4156" y="77880"/>
                  </a:cubicBezTo>
                  <a:cubicBezTo>
                    <a:pt x="5930" y="74212"/>
                    <a:pt x="8740" y="71236"/>
                    <a:pt x="11776" y="68605"/>
                  </a:cubicBezTo>
                  <a:cubicBezTo>
                    <a:pt x="14765" y="66009"/>
                    <a:pt x="18003" y="63711"/>
                    <a:pt x="20920" y="61008"/>
                  </a:cubicBezTo>
                  <a:cubicBezTo>
                    <a:pt x="23849" y="58318"/>
                    <a:pt x="26183" y="55151"/>
                    <a:pt x="27957" y="51579"/>
                  </a:cubicBezTo>
                  <a:cubicBezTo>
                    <a:pt x="31599" y="44250"/>
                    <a:pt x="32538" y="36045"/>
                    <a:pt x="34297" y="28149"/>
                  </a:cubicBezTo>
                  <a:lnTo>
                    <a:pt x="34297" y="28149"/>
                  </a:lnTo>
                  <a:cubicBezTo>
                    <a:pt x="35401" y="23370"/>
                    <a:pt x="36771" y="18688"/>
                    <a:pt x="39184" y="14384"/>
                  </a:cubicBezTo>
                  <a:cubicBezTo>
                    <a:pt x="41781" y="9782"/>
                    <a:pt x="45647" y="6234"/>
                    <a:pt x="50294" y="3854"/>
                  </a:cubicBezTo>
                  <a:lnTo>
                    <a:pt x="50294" y="3854"/>
                  </a:lnTo>
                  <a:cubicBezTo>
                    <a:pt x="52859" y="2899"/>
                    <a:pt x="55606" y="2493"/>
                    <a:pt x="58401" y="2180"/>
                  </a:cubicBezTo>
                  <a:cubicBezTo>
                    <a:pt x="61033" y="1894"/>
                    <a:pt x="63670" y="1720"/>
                    <a:pt x="66310" y="1720"/>
                  </a:cubicBezTo>
                  <a:cubicBezTo>
                    <a:pt x="67515" y="1720"/>
                    <a:pt x="68721" y="1756"/>
                    <a:pt x="69926" y="1835"/>
                  </a:cubicBezTo>
                  <a:cubicBezTo>
                    <a:pt x="77487" y="2311"/>
                    <a:pt x="84833" y="4728"/>
                    <a:pt x="90584" y="9788"/>
                  </a:cubicBezTo>
                  <a:cubicBezTo>
                    <a:pt x="93524" y="12372"/>
                    <a:pt x="95608" y="15634"/>
                    <a:pt x="98108" y="18610"/>
                  </a:cubicBezTo>
                  <a:cubicBezTo>
                    <a:pt x="99275" y="19980"/>
                    <a:pt x="100573" y="21242"/>
                    <a:pt x="102097" y="22194"/>
                  </a:cubicBezTo>
                  <a:cubicBezTo>
                    <a:pt x="103740" y="23230"/>
                    <a:pt x="105645" y="23706"/>
                    <a:pt x="107550" y="23861"/>
                  </a:cubicBezTo>
                  <a:cubicBezTo>
                    <a:pt x="108047" y="23904"/>
                    <a:pt x="108545" y="23923"/>
                    <a:pt x="109043" y="23923"/>
                  </a:cubicBezTo>
                  <a:cubicBezTo>
                    <a:pt x="111881" y="23923"/>
                    <a:pt x="114718" y="23304"/>
                    <a:pt x="117504" y="22909"/>
                  </a:cubicBezTo>
                  <a:cubicBezTo>
                    <a:pt x="119100" y="22680"/>
                    <a:pt x="120705" y="22567"/>
                    <a:pt x="122308" y="22567"/>
                  </a:cubicBezTo>
                  <a:cubicBezTo>
                    <a:pt x="124051" y="22567"/>
                    <a:pt x="125792" y="22701"/>
                    <a:pt x="127517" y="22968"/>
                  </a:cubicBezTo>
                  <a:cubicBezTo>
                    <a:pt x="133946" y="24004"/>
                    <a:pt x="140042" y="26945"/>
                    <a:pt x="144817" y="31362"/>
                  </a:cubicBezTo>
                  <a:cubicBezTo>
                    <a:pt x="144843" y="31389"/>
                    <a:pt x="144889" y="31400"/>
                    <a:pt x="144941" y="31400"/>
                  </a:cubicBezTo>
                  <a:cubicBezTo>
                    <a:pt x="145097" y="31400"/>
                    <a:pt x="145311" y="31297"/>
                    <a:pt x="145221" y="31207"/>
                  </a:cubicBezTo>
                  <a:cubicBezTo>
                    <a:pt x="145218" y="31202"/>
                    <a:pt x="145214" y="31197"/>
                    <a:pt x="145211" y="31192"/>
                  </a:cubicBezTo>
                  <a:lnTo>
                    <a:pt x="145211" y="31192"/>
                  </a:lnTo>
                  <a:cubicBezTo>
                    <a:pt x="145218" y="31189"/>
                    <a:pt x="145226" y="31186"/>
                    <a:pt x="145233" y="31183"/>
                  </a:cubicBezTo>
                  <a:cubicBezTo>
                    <a:pt x="145201" y="31154"/>
                    <a:pt x="145169" y="31124"/>
                    <a:pt x="145137" y="31094"/>
                  </a:cubicBezTo>
                  <a:lnTo>
                    <a:pt x="145137" y="31094"/>
                  </a:lnTo>
                  <a:cubicBezTo>
                    <a:pt x="145078" y="31021"/>
                    <a:pt x="145017" y="30952"/>
                    <a:pt x="144955" y="30882"/>
                  </a:cubicBezTo>
                  <a:lnTo>
                    <a:pt x="144955" y="30882"/>
                  </a:lnTo>
                  <a:cubicBezTo>
                    <a:pt x="144953" y="30879"/>
                    <a:pt x="144950" y="30877"/>
                    <a:pt x="144948" y="30874"/>
                  </a:cubicBezTo>
                  <a:lnTo>
                    <a:pt x="144948" y="30874"/>
                  </a:lnTo>
                  <a:cubicBezTo>
                    <a:pt x="144948" y="30874"/>
                    <a:pt x="144948" y="30874"/>
                    <a:pt x="144948" y="30874"/>
                  </a:cubicBezTo>
                  <a:cubicBezTo>
                    <a:pt x="144946" y="30873"/>
                    <a:pt x="144945" y="30871"/>
                    <a:pt x="144944" y="30870"/>
                  </a:cubicBezTo>
                  <a:lnTo>
                    <a:pt x="144944" y="30870"/>
                  </a:lnTo>
                  <a:cubicBezTo>
                    <a:pt x="139646" y="25288"/>
                    <a:pt x="132206" y="21992"/>
                    <a:pt x="124528" y="21682"/>
                  </a:cubicBezTo>
                  <a:cubicBezTo>
                    <a:pt x="124230" y="21670"/>
                    <a:pt x="123932" y="21664"/>
                    <a:pt x="123635" y="21664"/>
                  </a:cubicBezTo>
                  <a:cubicBezTo>
                    <a:pt x="119593" y="21664"/>
                    <a:pt x="115661" y="22728"/>
                    <a:pt x="111646" y="23028"/>
                  </a:cubicBezTo>
                  <a:cubicBezTo>
                    <a:pt x="111179" y="23063"/>
                    <a:pt x="110711" y="23081"/>
                    <a:pt x="110244" y="23081"/>
                  </a:cubicBezTo>
                  <a:cubicBezTo>
                    <a:pt x="108329" y="23081"/>
                    <a:pt x="106428" y="22769"/>
                    <a:pt x="104657" y="22004"/>
                  </a:cubicBezTo>
                  <a:cubicBezTo>
                    <a:pt x="102907" y="21242"/>
                    <a:pt x="101371" y="20051"/>
                    <a:pt x="99990" y="18777"/>
                  </a:cubicBezTo>
                  <a:cubicBezTo>
                    <a:pt x="97204" y="16205"/>
                    <a:pt x="94977" y="13110"/>
                    <a:pt x="92203" y="10514"/>
                  </a:cubicBezTo>
                  <a:cubicBezTo>
                    <a:pt x="89512" y="8002"/>
                    <a:pt x="86440" y="5906"/>
                    <a:pt x="83154" y="4240"/>
                  </a:cubicBezTo>
                  <a:cubicBezTo>
                    <a:pt x="77770" y="1493"/>
                    <a:pt x="71730" y="1"/>
                    <a:pt x="6568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77" name="Google Shape;1477;p36"/>
          <p:cNvGrpSpPr/>
          <p:nvPr/>
        </p:nvGrpSpPr>
        <p:grpSpPr>
          <a:xfrm>
            <a:off x="4280440" y="4812661"/>
            <a:ext cx="1273763" cy="437916"/>
            <a:chOff x="4280440" y="4812661"/>
            <a:chExt cx="1273763" cy="437916"/>
          </a:xfrm>
        </p:grpSpPr>
        <p:sp>
          <p:nvSpPr>
            <p:cNvPr id="1478" name="Google Shape;1478;p36"/>
            <p:cNvSpPr/>
            <p:nvPr/>
          </p:nvSpPr>
          <p:spPr>
            <a:xfrm>
              <a:off x="4280440" y="5029723"/>
              <a:ext cx="273072" cy="163888"/>
            </a:xfrm>
            <a:custGeom>
              <a:rect b="b" l="l" r="r" t="t"/>
              <a:pathLst>
                <a:path extrusionOk="0" h="5144" w="8571">
                  <a:moveTo>
                    <a:pt x="7489" y="0"/>
                  </a:moveTo>
                  <a:cubicBezTo>
                    <a:pt x="6251" y="0"/>
                    <a:pt x="5000" y="1059"/>
                    <a:pt x="3999" y="1660"/>
                  </a:cubicBezTo>
                  <a:cubicBezTo>
                    <a:pt x="2773" y="2398"/>
                    <a:pt x="1368" y="3148"/>
                    <a:pt x="379" y="4136"/>
                  </a:cubicBezTo>
                  <a:cubicBezTo>
                    <a:pt x="1" y="4536"/>
                    <a:pt x="301" y="5143"/>
                    <a:pt x="841" y="5143"/>
                  </a:cubicBezTo>
                  <a:cubicBezTo>
                    <a:pt x="895" y="5143"/>
                    <a:pt x="952" y="5137"/>
                    <a:pt x="1010" y="5124"/>
                  </a:cubicBezTo>
                  <a:cubicBezTo>
                    <a:pt x="2511" y="4755"/>
                    <a:pt x="3951" y="3874"/>
                    <a:pt x="5285" y="3160"/>
                  </a:cubicBezTo>
                  <a:cubicBezTo>
                    <a:pt x="6440" y="2529"/>
                    <a:pt x="7964" y="2041"/>
                    <a:pt x="8416" y="802"/>
                  </a:cubicBezTo>
                  <a:cubicBezTo>
                    <a:pt x="8571" y="374"/>
                    <a:pt x="8154" y="64"/>
                    <a:pt x="7749" y="16"/>
                  </a:cubicBezTo>
                  <a:cubicBezTo>
                    <a:pt x="7663" y="6"/>
                    <a:pt x="7576" y="0"/>
                    <a:pt x="748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9" name="Google Shape;1479;p36"/>
            <p:cNvSpPr/>
            <p:nvPr/>
          </p:nvSpPr>
          <p:spPr>
            <a:xfrm>
              <a:off x="4532899" y="5058589"/>
              <a:ext cx="287345" cy="131454"/>
            </a:xfrm>
            <a:custGeom>
              <a:rect b="b" l="l" r="r" t="t"/>
              <a:pathLst>
                <a:path extrusionOk="0" h="4126" w="9019">
                  <a:moveTo>
                    <a:pt x="7455" y="1"/>
                  </a:moveTo>
                  <a:cubicBezTo>
                    <a:pt x="7311" y="1"/>
                    <a:pt x="7159" y="31"/>
                    <a:pt x="7005" y="99"/>
                  </a:cubicBezTo>
                  <a:cubicBezTo>
                    <a:pt x="4755" y="1075"/>
                    <a:pt x="2016" y="2087"/>
                    <a:pt x="171" y="3647"/>
                  </a:cubicBezTo>
                  <a:cubicBezTo>
                    <a:pt x="1" y="3794"/>
                    <a:pt x="111" y="4125"/>
                    <a:pt x="359" y="4125"/>
                  </a:cubicBezTo>
                  <a:cubicBezTo>
                    <a:pt x="371" y="4125"/>
                    <a:pt x="384" y="4125"/>
                    <a:pt x="397" y="4123"/>
                  </a:cubicBezTo>
                  <a:cubicBezTo>
                    <a:pt x="2981" y="3873"/>
                    <a:pt x="5636" y="2623"/>
                    <a:pt x="8017" y="1682"/>
                  </a:cubicBezTo>
                  <a:cubicBezTo>
                    <a:pt x="9019" y="1290"/>
                    <a:pt x="8399" y="1"/>
                    <a:pt x="7455"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0" name="Google Shape;1480;p36"/>
            <p:cNvSpPr/>
            <p:nvPr/>
          </p:nvSpPr>
          <p:spPr>
            <a:xfrm>
              <a:off x="4722625" y="4857552"/>
              <a:ext cx="185202" cy="102972"/>
            </a:xfrm>
            <a:custGeom>
              <a:rect b="b" l="l" r="r" t="t"/>
              <a:pathLst>
                <a:path extrusionOk="0" h="3232" w="5813">
                  <a:moveTo>
                    <a:pt x="4942" y="0"/>
                  </a:moveTo>
                  <a:cubicBezTo>
                    <a:pt x="4129" y="0"/>
                    <a:pt x="3523" y="691"/>
                    <a:pt x="2872" y="1122"/>
                  </a:cubicBezTo>
                  <a:cubicBezTo>
                    <a:pt x="2062" y="1670"/>
                    <a:pt x="1181" y="2158"/>
                    <a:pt x="288" y="2611"/>
                  </a:cubicBezTo>
                  <a:cubicBezTo>
                    <a:pt x="0" y="2749"/>
                    <a:pt x="102" y="3231"/>
                    <a:pt x="431" y="3231"/>
                  </a:cubicBezTo>
                  <a:cubicBezTo>
                    <a:pt x="443" y="3231"/>
                    <a:pt x="454" y="3231"/>
                    <a:pt x="466" y="3230"/>
                  </a:cubicBezTo>
                  <a:cubicBezTo>
                    <a:pt x="1562" y="3134"/>
                    <a:pt x="2598" y="2896"/>
                    <a:pt x="3610" y="2492"/>
                  </a:cubicBezTo>
                  <a:cubicBezTo>
                    <a:pt x="4479" y="2146"/>
                    <a:pt x="5777" y="1706"/>
                    <a:pt x="5789" y="670"/>
                  </a:cubicBezTo>
                  <a:cubicBezTo>
                    <a:pt x="5812" y="396"/>
                    <a:pt x="5562" y="98"/>
                    <a:pt x="5277" y="39"/>
                  </a:cubicBezTo>
                  <a:cubicBezTo>
                    <a:pt x="5161" y="12"/>
                    <a:pt x="5050" y="0"/>
                    <a:pt x="4942"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1" name="Google Shape;1481;p36"/>
            <p:cNvSpPr/>
            <p:nvPr/>
          </p:nvSpPr>
          <p:spPr>
            <a:xfrm>
              <a:off x="4967724" y="4936947"/>
              <a:ext cx="239523" cy="121004"/>
            </a:xfrm>
            <a:custGeom>
              <a:rect b="b" l="l" r="r" t="t"/>
              <a:pathLst>
                <a:path extrusionOk="0" h="3798" w="7518">
                  <a:moveTo>
                    <a:pt x="6192" y="0"/>
                  </a:moveTo>
                  <a:cubicBezTo>
                    <a:pt x="6141" y="0"/>
                    <a:pt x="6089" y="4"/>
                    <a:pt x="6037" y="11"/>
                  </a:cubicBezTo>
                  <a:cubicBezTo>
                    <a:pt x="4823" y="178"/>
                    <a:pt x="3632" y="988"/>
                    <a:pt x="2608" y="1559"/>
                  </a:cubicBezTo>
                  <a:cubicBezTo>
                    <a:pt x="1727" y="2047"/>
                    <a:pt x="524" y="2559"/>
                    <a:pt x="60" y="3417"/>
                  </a:cubicBezTo>
                  <a:cubicBezTo>
                    <a:pt x="1" y="3536"/>
                    <a:pt x="48" y="3726"/>
                    <a:pt x="215" y="3762"/>
                  </a:cubicBezTo>
                  <a:cubicBezTo>
                    <a:pt x="355" y="3786"/>
                    <a:pt x="496" y="3797"/>
                    <a:pt x="639" y="3797"/>
                  </a:cubicBezTo>
                  <a:cubicBezTo>
                    <a:pt x="1538" y="3797"/>
                    <a:pt x="2473" y="3356"/>
                    <a:pt x="3275" y="3048"/>
                  </a:cubicBezTo>
                  <a:cubicBezTo>
                    <a:pt x="4489" y="2607"/>
                    <a:pt x="5954" y="2214"/>
                    <a:pt x="6882" y="1345"/>
                  </a:cubicBezTo>
                  <a:cubicBezTo>
                    <a:pt x="7517" y="777"/>
                    <a:pt x="6933" y="0"/>
                    <a:pt x="6192"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2" name="Google Shape;1482;p36"/>
            <p:cNvSpPr/>
            <p:nvPr/>
          </p:nvSpPr>
          <p:spPr>
            <a:xfrm>
              <a:off x="5031795" y="5086275"/>
              <a:ext cx="248540" cy="131454"/>
            </a:xfrm>
            <a:custGeom>
              <a:rect b="b" l="l" r="r" t="t"/>
              <a:pathLst>
                <a:path extrusionOk="0" h="4126" w="7801">
                  <a:moveTo>
                    <a:pt x="6400" y="1"/>
                  </a:moveTo>
                  <a:cubicBezTo>
                    <a:pt x="6283" y="1"/>
                    <a:pt x="6158" y="20"/>
                    <a:pt x="6026" y="63"/>
                  </a:cubicBezTo>
                  <a:cubicBezTo>
                    <a:pt x="4955" y="396"/>
                    <a:pt x="4002" y="980"/>
                    <a:pt x="3026" y="1504"/>
                  </a:cubicBezTo>
                  <a:cubicBezTo>
                    <a:pt x="2097" y="1992"/>
                    <a:pt x="1061" y="2456"/>
                    <a:pt x="311" y="3183"/>
                  </a:cubicBezTo>
                  <a:cubicBezTo>
                    <a:pt x="1" y="3482"/>
                    <a:pt x="179" y="4126"/>
                    <a:pt x="675" y="4126"/>
                  </a:cubicBezTo>
                  <a:cubicBezTo>
                    <a:pt x="692" y="4126"/>
                    <a:pt x="710" y="4125"/>
                    <a:pt x="728" y="4123"/>
                  </a:cubicBezTo>
                  <a:cubicBezTo>
                    <a:pt x="1800" y="4016"/>
                    <a:pt x="2800" y="3587"/>
                    <a:pt x="3800" y="3218"/>
                  </a:cubicBezTo>
                  <a:cubicBezTo>
                    <a:pt x="4824" y="2825"/>
                    <a:pt x="5955" y="2516"/>
                    <a:pt x="6895" y="1944"/>
                  </a:cubicBezTo>
                  <a:cubicBezTo>
                    <a:pt x="7801" y="1401"/>
                    <a:pt x="7391" y="1"/>
                    <a:pt x="6400"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3" name="Google Shape;1483;p36"/>
            <p:cNvSpPr/>
            <p:nvPr/>
          </p:nvSpPr>
          <p:spPr>
            <a:xfrm>
              <a:off x="5361386" y="5141138"/>
              <a:ext cx="192817" cy="109439"/>
            </a:xfrm>
            <a:custGeom>
              <a:rect b="b" l="l" r="r" t="t"/>
              <a:pathLst>
                <a:path extrusionOk="0" h="3435" w="6052">
                  <a:moveTo>
                    <a:pt x="5043" y="1"/>
                  </a:moveTo>
                  <a:cubicBezTo>
                    <a:pt x="4245" y="1"/>
                    <a:pt x="3715" y="466"/>
                    <a:pt x="3039" y="913"/>
                  </a:cubicBezTo>
                  <a:cubicBezTo>
                    <a:pt x="2265" y="1401"/>
                    <a:pt x="1492" y="1877"/>
                    <a:pt x="646" y="2270"/>
                  </a:cubicBezTo>
                  <a:cubicBezTo>
                    <a:pt x="1" y="2566"/>
                    <a:pt x="361" y="3434"/>
                    <a:pt x="987" y="3434"/>
                  </a:cubicBezTo>
                  <a:cubicBezTo>
                    <a:pt x="1042" y="3434"/>
                    <a:pt x="1099" y="3428"/>
                    <a:pt x="1158" y="3413"/>
                  </a:cubicBezTo>
                  <a:cubicBezTo>
                    <a:pt x="2099" y="3187"/>
                    <a:pt x="3027" y="2937"/>
                    <a:pt x="3920" y="2580"/>
                  </a:cubicBezTo>
                  <a:cubicBezTo>
                    <a:pt x="4766" y="2246"/>
                    <a:pt x="5790" y="1913"/>
                    <a:pt x="5980" y="972"/>
                  </a:cubicBezTo>
                  <a:cubicBezTo>
                    <a:pt x="6052" y="591"/>
                    <a:pt x="5885" y="103"/>
                    <a:pt x="5409" y="32"/>
                  </a:cubicBezTo>
                  <a:cubicBezTo>
                    <a:pt x="5280" y="11"/>
                    <a:pt x="5159" y="1"/>
                    <a:pt x="504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4" name="Google Shape;1484;p36"/>
            <p:cNvSpPr/>
            <p:nvPr/>
          </p:nvSpPr>
          <p:spPr>
            <a:xfrm>
              <a:off x="5364126" y="4812661"/>
              <a:ext cx="185903" cy="98957"/>
            </a:xfrm>
            <a:custGeom>
              <a:rect b="b" l="l" r="r" t="t"/>
              <a:pathLst>
                <a:path extrusionOk="0" h="3106" w="5835">
                  <a:moveTo>
                    <a:pt x="4486" y="0"/>
                  </a:moveTo>
                  <a:cubicBezTo>
                    <a:pt x="3723" y="0"/>
                    <a:pt x="3073" y="476"/>
                    <a:pt x="2382" y="817"/>
                  </a:cubicBezTo>
                  <a:cubicBezTo>
                    <a:pt x="1667" y="1174"/>
                    <a:pt x="810" y="1531"/>
                    <a:pt x="334" y="2162"/>
                  </a:cubicBezTo>
                  <a:cubicBezTo>
                    <a:pt x="1" y="2591"/>
                    <a:pt x="465" y="3055"/>
                    <a:pt x="929" y="3091"/>
                  </a:cubicBezTo>
                  <a:cubicBezTo>
                    <a:pt x="1008" y="3101"/>
                    <a:pt x="1089" y="3105"/>
                    <a:pt x="1171" y="3105"/>
                  </a:cubicBezTo>
                  <a:cubicBezTo>
                    <a:pt x="1889" y="3105"/>
                    <a:pt x="2695" y="2757"/>
                    <a:pt x="3358" y="2543"/>
                  </a:cubicBezTo>
                  <a:cubicBezTo>
                    <a:pt x="4156" y="2293"/>
                    <a:pt x="5120" y="2162"/>
                    <a:pt x="5537" y="1412"/>
                  </a:cubicBezTo>
                  <a:cubicBezTo>
                    <a:pt x="5835" y="888"/>
                    <a:pt x="5597" y="210"/>
                    <a:pt x="4930" y="55"/>
                  </a:cubicBezTo>
                  <a:cubicBezTo>
                    <a:pt x="4777" y="17"/>
                    <a:pt x="4630" y="0"/>
                    <a:pt x="448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485" name="Google Shape;1485;p36"/>
          <p:cNvCxnSpPr/>
          <p:nvPr/>
        </p:nvCxnSpPr>
        <p:spPr>
          <a:xfrm rot="10800000">
            <a:off x="-377000" y="3445270"/>
            <a:ext cx="1634400" cy="0"/>
          </a:xfrm>
          <a:prstGeom prst="straightConnector1">
            <a:avLst/>
          </a:prstGeom>
          <a:noFill/>
          <a:ln cap="flat" cmpd="sng" w="28575">
            <a:solidFill>
              <a:schemeClr val="accent5"/>
            </a:solidFill>
            <a:prstDash val="solid"/>
            <a:round/>
            <a:headEnd len="med" w="med" type="none"/>
            <a:tailEnd len="med" w="med" type="none"/>
          </a:ln>
        </p:spPr>
      </p:cxnSp>
      <p:sp>
        <p:nvSpPr>
          <p:cNvPr id="1486" name="Google Shape;1486;p36"/>
          <p:cNvSpPr txBox="1"/>
          <p:nvPr>
            <p:ph idx="1" type="body"/>
          </p:nvPr>
        </p:nvSpPr>
        <p:spPr>
          <a:xfrm>
            <a:off x="1175750" y="2174275"/>
            <a:ext cx="4555500" cy="128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i="1" lang="en" sz="3400">
                <a:solidFill>
                  <a:schemeClr val="dk2"/>
                </a:solidFill>
              </a:rPr>
              <a:t>Make mental health a priority</a:t>
            </a:r>
            <a:endParaRPr i="1" sz="3400">
              <a:solidFill>
                <a:schemeClr val="dk2"/>
              </a:solidFill>
            </a:endParaRPr>
          </a:p>
        </p:txBody>
      </p:sp>
      <p:grpSp>
        <p:nvGrpSpPr>
          <p:cNvPr id="1487" name="Google Shape;1487;p36"/>
          <p:cNvGrpSpPr/>
          <p:nvPr/>
        </p:nvGrpSpPr>
        <p:grpSpPr>
          <a:xfrm>
            <a:off x="-111867" y="-75422"/>
            <a:ext cx="6197112" cy="1654933"/>
            <a:chOff x="-101477" y="1801"/>
            <a:chExt cx="5914968" cy="1579587"/>
          </a:xfrm>
        </p:grpSpPr>
        <p:sp>
          <p:nvSpPr>
            <p:cNvPr id="1488" name="Google Shape;1488;p36"/>
            <p:cNvSpPr/>
            <p:nvPr/>
          </p:nvSpPr>
          <p:spPr>
            <a:xfrm>
              <a:off x="-67102" y="1801"/>
              <a:ext cx="5360381" cy="1399387"/>
            </a:xfrm>
            <a:custGeom>
              <a:rect b="b" l="l" r="r" t="t"/>
              <a:pathLst>
                <a:path extrusionOk="0" h="43923" w="168248">
                  <a:moveTo>
                    <a:pt x="0" y="1"/>
                  </a:moveTo>
                  <a:lnTo>
                    <a:pt x="0" y="43923"/>
                  </a:lnTo>
                  <a:cubicBezTo>
                    <a:pt x="2191" y="43768"/>
                    <a:pt x="4346" y="43470"/>
                    <a:pt x="6441" y="43006"/>
                  </a:cubicBezTo>
                  <a:cubicBezTo>
                    <a:pt x="17324" y="40613"/>
                    <a:pt x="26622" y="34552"/>
                    <a:pt x="37802" y="33171"/>
                  </a:cubicBezTo>
                  <a:cubicBezTo>
                    <a:pt x="39570" y="32952"/>
                    <a:pt x="41332" y="32855"/>
                    <a:pt x="43090" y="32855"/>
                  </a:cubicBezTo>
                  <a:cubicBezTo>
                    <a:pt x="56011" y="32855"/>
                    <a:pt x="68702" y="38105"/>
                    <a:pt x="81856" y="38577"/>
                  </a:cubicBezTo>
                  <a:cubicBezTo>
                    <a:pt x="82522" y="38601"/>
                    <a:pt x="83185" y="38612"/>
                    <a:pt x="83846" y="38612"/>
                  </a:cubicBezTo>
                  <a:cubicBezTo>
                    <a:pt x="103010" y="38612"/>
                    <a:pt x="120009" y="28773"/>
                    <a:pt x="134684" y="18967"/>
                  </a:cubicBezTo>
                  <a:cubicBezTo>
                    <a:pt x="140089" y="15371"/>
                    <a:pt x="145471" y="11716"/>
                    <a:pt x="151162" y="8359"/>
                  </a:cubicBezTo>
                  <a:cubicBezTo>
                    <a:pt x="156246" y="5346"/>
                    <a:pt x="161580" y="2548"/>
                    <a:pt x="167319" y="334"/>
                  </a:cubicBezTo>
                  <a:cubicBezTo>
                    <a:pt x="167616" y="215"/>
                    <a:pt x="167938" y="120"/>
                    <a:pt x="168247"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9" name="Google Shape;1489;p36"/>
            <p:cNvSpPr/>
            <p:nvPr/>
          </p:nvSpPr>
          <p:spPr>
            <a:xfrm>
              <a:off x="-101477" y="2566"/>
              <a:ext cx="5914968" cy="1578822"/>
            </a:xfrm>
            <a:custGeom>
              <a:rect b="b" l="l" r="r" t="t"/>
              <a:pathLst>
                <a:path extrusionOk="0" h="49555" w="185655">
                  <a:moveTo>
                    <a:pt x="183571" y="0"/>
                  </a:moveTo>
                  <a:cubicBezTo>
                    <a:pt x="175772" y="3060"/>
                    <a:pt x="168414" y="6787"/>
                    <a:pt x="161675" y="11168"/>
                  </a:cubicBezTo>
                  <a:cubicBezTo>
                    <a:pt x="149936" y="18788"/>
                    <a:pt x="139399" y="27206"/>
                    <a:pt x="126088" y="33314"/>
                  </a:cubicBezTo>
                  <a:cubicBezTo>
                    <a:pt x="112927" y="39346"/>
                    <a:pt x="97994" y="43257"/>
                    <a:pt x="82581" y="43257"/>
                  </a:cubicBezTo>
                  <a:cubicBezTo>
                    <a:pt x="82418" y="43257"/>
                    <a:pt x="82256" y="43257"/>
                    <a:pt x="82094" y="43256"/>
                  </a:cubicBezTo>
                  <a:cubicBezTo>
                    <a:pt x="74022" y="43208"/>
                    <a:pt x="66402" y="41851"/>
                    <a:pt x="58794" y="39862"/>
                  </a:cubicBezTo>
                  <a:cubicBezTo>
                    <a:pt x="53321" y="38431"/>
                    <a:pt x="47745" y="36947"/>
                    <a:pt x="41970" y="36947"/>
                  </a:cubicBezTo>
                  <a:cubicBezTo>
                    <a:pt x="40972" y="36947"/>
                    <a:pt x="39968" y="36992"/>
                    <a:pt x="38958" y="37088"/>
                  </a:cubicBezTo>
                  <a:cubicBezTo>
                    <a:pt x="31373" y="37803"/>
                    <a:pt x="24849" y="41124"/>
                    <a:pt x="18157" y="43720"/>
                  </a:cubicBezTo>
                  <a:cubicBezTo>
                    <a:pt x="12312" y="45982"/>
                    <a:pt x="6239" y="47661"/>
                    <a:pt x="0" y="48983"/>
                  </a:cubicBezTo>
                  <a:lnTo>
                    <a:pt x="0" y="49554"/>
                  </a:lnTo>
                  <a:cubicBezTo>
                    <a:pt x="4787" y="48613"/>
                    <a:pt x="9466" y="47316"/>
                    <a:pt x="13978" y="45780"/>
                  </a:cubicBezTo>
                  <a:cubicBezTo>
                    <a:pt x="20884" y="43434"/>
                    <a:pt x="27266" y="39993"/>
                    <a:pt x="34552" y="38326"/>
                  </a:cubicBezTo>
                  <a:cubicBezTo>
                    <a:pt x="36897" y="37790"/>
                    <a:pt x="39216" y="37564"/>
                    <a:pt x="41516" y="37564"/>
                  </a:cubicBezTo>
                  <a:cubicBezTo>
                    <a:pt x="46967" y="37564"/>
                    <a:pt x="52309" y="38833"/>
                    <a:pt x="57627" y="40231"/>
                  </a:cubicBezTo>
                  <a:cubicBezTo>
                    <a:pt x="64509" y="42029"/>
                    <a:pt x="71295" y="43458"/>
                    <a:pt x="78570" y="43803"/>
                  </a:cubicBezTo>
                  <a:cubicBezTo>
                    <a:pt x="79927" y="43865"/>
                    <a:pt x="81283" y="43895"/>
                    <a:pt x="82638" y="43895"/>
                  </a:cubicBezTo>
                  <a:cubicBezTo>
                    <a:pt x="95735" y="43895"/>
                    <a:pt x="108662" y="41081"/>
                    <a:pt x="120337" y="36517"/>
                  </a:cubicBezTo>
                  <a:cubicBezTo>
                    <a:pt x="133374" y="31421"/>
                    <a:pt x="144280" y="24218"/>
                    <a:pt x="154984" y="16669"/>
                  </a:cubicBezTo>
                  <a:cubicBezTo>
                    <a:pt x="164414" y="10002"/>
                    <a:pt x="174439" y="4310"/>
                    <a:pt x="185655"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90" name="Google Shape;1490;p36"/>
          <p:cNvGrpSpPr/>
          <p:nvPr/>
        </p:nvGrpSpPr>
        <p:grpSpPr>
          <a:xfrm>
            <a:off x="887605" y="-78"/>
            <a:ext cx="1826534" cy="765118"/>
            <a:chOff x="887605" y="-78"/>
            <a:chExt cx="1826534" cy="765118"/>
          </a:xfrm>
        </p:grpSpPr>
        <p:sp>
          <p:nvSpPr>
            <p:cNvPr id="1491" name="Google Shape;1491;p36"/>
            <p:cNvSpPr/>
            <p:nvPr/>
          </p:nvSpPr>
          <p:spPr>
            <a:xfrm>
              <a:off x="2412903" y="23275"/>
              <a:ext cx="92617" cy="80128"/>
            </a:xfrm>
            <a:custGeom>
              <a:rect b="b" l="l" r="r" t="t"/>
              <a:pathLst>
                <a:path extrusionOk="0" h="2515" w="2907">
                  <a:moveTo>
                    <a:pt x="1371" y="1"/>
                  </a:moveTo>
                  <a:cubicBezTo>
                    <a:pt x="679" y="1"/>
                    <a:pt x="1" y="611"/>
                    <a:pt x="1" y="1255"/>
                  </a:cubicBezTo>
                  <a:cubicBezTo>
                    <a:pt x="1" y="1899"/>
                    <a:pt x="677" y="2515"/>
                    <a:pt x="1368" y="2515"/>
                  </a:cubicBezTo>
                  <a:cubicBezTo>
                    <a:pt x="1584" y="2515"/>
                    <a:pt x="1802" y="2454"/>
                    <a:pt x="2001" y="2315"/>
                  </a:cubicBezTo>
                  <a:lnTo>
                    <a:pt x="2132" y="2232"/>
                  </a:lnTo>
                  <a:cubicBezTo>
                    <a:pt x="2906" y="1696"/>
                    <a:pt x="2906" y="839"/>
                    <a:pt x="2132" y="291"/>
                  </a:cubicBezTo>
                  <a:lnTo>
                    <a:pt x="2001" y="196"/>
                  </a:lnTo>
                  <a:cubicBezTo>
                    <a:pt x="1803" y="60"/>
                    <a:pt x="1587" y="1"/>
                    <a:pt x="1371"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2" name="Google Shape;1492;p36"/>
            <p:cNvSpPr/>
            <p:nvPr/>
          </p:nvSpPr>
          <p:spPr>
            <a:xfrm>
              <a:off x="2621172" y="-78"/>
              <a:ext cx="92967" cy="83473"/>
            </a:xfrm>
            <a:custGeom>
              <a:rect b="b" l="l" r="r" t="t"/>
              <a:pathLst>
                <a:path extrusionOk="0" h="2620" w="2918">
                  <a:moveTo>
                    <a:pt x="1453" y="0"/>
                  </a:moveTo>
                  <a:cubicBezTo>
                    <a:pt x="715" y="0"/>
                    <a:pt x="1" y="607"/>
                    <a:pt x="24" y="1310"/>
                  </a:cubicBezTo>
                  <a:cubicBezTo>
                    <a:pt x="60" y="2024"/>
                    <a:pt x="655" y="2619"/>
                    <a:pt x="1453" y="2619"/>
                  </a:cubicBezTo>
                  <a:cubicBezTo>
                    <a:pt x="2203" y="2619"/>
                    <a:pt x="2918" y="2012"/>
                    <a:pt x="2894" y="1310"/>
                  </a:cubicBezTo>
                  <a:cubicBezTo>
                    <a:pt x="2846" y="607"/>
                    <a:pt x="2251" y="0"/>
                    <a:pt x="1453"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3" name="Google Shape;1493;p36"/>
            <p:cNvSpPr/>
            <p:nvPr/>
          </p:nvSpPr>
          <p:spPr>
            <a:xfrm>
              <a:off x="2211484" y="45035"/>
              <a:ext cx="87296" cy="80447"/>
            </a:xfrm>
            <a:custGeom>
              <a:rect b="b" l="l" r="r" t="t"/>
              <a:pathLst>
                <a:path extrusionOk="0" h="2525" w="2740">
                  <a:moveTo>
                    <a:pt x="1370" y="1"/>
                  </a:moveTo>
                  <a:cubicBezTo>
                    <a:pt x="632" y="1"/>
                    <a:pt x="1" y="572"/>
                    <a:pt x="1" y="1263"/>
                  </a:cubicBezTo>
                  <a:cubicBezTo>
                    <a:pt x="1" y="1942"/>
                    <a:pt x="632" y="2525"/>
                    <a:pt x="1370" y="2525"/>
                  </a:cubicBezTo>
                  <a:cubicBezTo>
                    <a:pt x="2120" y="2525"/>
                    <a:pt x="2739" y="1942"/>
                    <a:pt x="2739" y="1263"/>
                  </a:cubicBezTo>
                  <a:cubicBezTo>
                    <a:pt x="2739" y="572"/>
                    <a:pt x="2120" y="1"/>
                    <a:pt x="1370"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4" name="Google Shape;1494;p36"/>
            <p:cNvSpPr/>
            <p:nvPr/>
          </p:nvSpPr>
          <p:spPr>
            <a:xfrm>
              <a:off x="2020324" y="62112"/>
              <a:ext cx="92203" cy="82358"/>
            </a:xfrm>
            <a:custGeom>
              <a:rect b="b" l="l" r="r" t="t"/>
              <a:pathLst>
                <a:path extrusionOk="0" h="2585" w="2894">
                  <a:moveTo>
                    <a:pt x="1453" y="1"/>
                  </a:moveTo>
                  <a:cubicBezTo>
                    <a:pt x="702" y="1"/>
                    <a:pt x="0" y="596"/>
                    <a:pt x="36" y="1286"/>
                  </a:cubicBezTo>
                  <a:cubicBezTo>
                    <a:pt x="60" y="1989"/>
                    <a:pt x="655" y="2584"/>
                    <a:pt x="1453" y="2584"/>
                  </a:cubicBezTo>
                  <a:cubicBezTo>
                    <a:pt x="2191" y="2584"/>
                    <a:pt x="2893" y="1989"/>
                    <a:pt x="2858" y="1286"/>
                  </a:cubicBezTo>
                  <a:cubicBezTo>
                    <a:pt x="2834" y="596"/>
                    <a:pt x="2238" y="1"/>
                    <a:pt x="1453"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5" name="Google Shape;1495;p36"/>
            <p:cNvSpPr/>
            <p:nvPr/>
          </p:nvSpPr>
          <p:spPr>
            <a:xfrm>
              <a:off x="1816229" y="57939"/>
              <a:ext cx="91821" cy="82740"/>
            </a:xfrm>
            <a:custGeom>
              <a:rect b="b" l="l" r="r" t="t"/>
              <a:pathLst>
                <a:path extrusionOk="0" h="2597" w="2882">
                  <a:moveTo>
                    <a:pt x="1441" y="1"/>
                  </a:moveTo>
                  <a:cubicBezTo>
                    <a:pt x="691" y="1"/>
                    <a:pt x="0" y="608"/>
                    <a:pt x="24" y="1298"/>
                  </a:cubicBezTo>
                  <a:cubicBezTo>
                    <a:pt x="60" y="2001"/>
                    <a:pt x="655" y="2596"/>
                    <a:pt x="1441" y="2596"/>
                  </a:cubicBezTo>
                  <a:cubicBezTo>
                    <a:pt x="2179" y="2596"/>
                    <a:pt x="2882" y="2001"/>
                    <a:pt x="2858" y="1298"/>
                  </a:cubicBezTo>
                  <a:cubicBezTo>
                    <a:pt x="2822" y="608"/>
                    <a:pt x="2239" y="1"/>
                    <a:pt x="1441"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6" name="Google Shape;1496;p36"/>
            <p:cNvSpPr/>
            <p:nvPr/>
          </p:nvSpPr>
          <p:spPr>
            <a:xfrm>
              <a:off x="1528692" y="56792"/>
              <a:ext cx="85767" cy="78567"/>
            </a:xfrm>
            <a:custGeom>
              <a:rect b="b" l="l" r="r" t="t"/>
              <a:pathLst>
                <a:path extrusionOk="0" h="2466" w="2692">
                  <a:moveTo>
                    <a:pt x="1346" y="1"/>
                  </a:moveTo>
                  <a:cubicBezTo>
                    <a:pt x="608" y="1"/>
                    <a:pt x="1" y="561"/>
                    <a:pt x="1" y="1239"/>
                  </a:cubicBezTo>
                  <a:cubicBezTo>
                    <a:pt x="1" y="1906"/>
                    <a:pt x="608" y="2466"/>
                    <a:pt x="1346" y="2466"/>
                  </a:cubicBezTo>
                  <a:cubicBezTo>
                    <a:pt x="2072" y="2466"/>
                    <a:pt x="2679" y="1906"/>
                    <a:pt x="2679" y="1239"/>
                  </a:cubicBezTo>
                  <a:cubicBezTo>
                    <a:pt x="2691" y="561"/>
                    <a:pt x="2072" y="1"/>
                    <a:pt x="134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7" name="Google Shape;1497;p36"/>
            <p:cNvSpPr/>
            <p:nvPr/>
          </p:nvSpPr>
          <p:spPr>
            <a:xfrm>
              <a:off x="1288946" y="56792"/>
              <a:ext cx="110044" cy="78184"/>
            </a:xfrm>
            <a:custGeom>
              <a:rect b="b" l="l" r="r" t="t"/>
              <a:pathLst>
                <a:path extrusionOk="0" h="2454" w="3454">
                  <a:moveTo>
                    <a:pt x="1727" y="1"/>
                  </a:moveTo>
                  <a:cubicBezTo>
                    <a:pt x="13" y="1"/>
                    <a:pt x="1" y="2454"/>
                    <a:pt x="1727" y="2454"/>
                  </a:cubicBezTo>
                  <a:cubicBezTo>
                    <a:pt x="3430" y="2454"/>
                    <a:pt x="3454" y="1"/>
                    <a:pt x="1727"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8" name="Google Shape;1498;p36"/>
            <p:cNvSpPr/>
            <p:nvPr/>
          </p:nvSpPr>
          <p:spPr>
            <a:xfrm>
              <a:off x="1124325" y="53383"/>
              <a:ext cx="85385" cy="78949"/>
            </a:xfrm>
            <a:custGeom>
              <a:rect b="b" l="l" r="r" t="t"/>
              <a:pathLst>
                <a:path extrusionOk="0" h="2478" w="2680">
                  <a:moveTo>
                    <a:pt x="1334" y="1"/>
                  </a:moveTo>
                  <a:cubicBezTo>
                    <a:pt x="608" y="1"/>
                    <a:pt x="0" y="572"/>
                    <a:pt x="0" y="1239"/>
                  </a:cubicBezTo>
                  <a:cubicBezTo>
                    <a:pt x="0" y="1906"/>
                    <a:pt x="608" y="2477"/>
                    <a:pt x="1334" y="2477"/>
                  </a:cubicBezTo>
                  <a:cubicBezTo>
                    <a:pt x="2072" y="2477"/>
                    <a:pt x="2679" y="1906"/>
                    <a:pt x="2679" y="1239"/>
                  </a:cubicBezTo>
                  <a:cubicBezTo>
                    <a:pt x="2679" y="548"/>
                    <a:pt x="2072" y="1"/>
                    <a:pt x="1334"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9" name="Google Shape;1499;p36"/>
            <p:cNvSpPr/>
            <p:nvPr/>
          </p:nvSpPr>
          <p:spPr>
            <a:xfrm>
              <a:off x="887605" y="84128"/>
              <a:ext cx="103609" cy="73979"/>
            </a:xfrm>
            <a:custGeom>
              <a:rect b="b" l="l" r="r" t="t"/>
              <a:pathLst>
                <a:path extrusionOk="0" h="2322" w="3252">
                  <a:moveTo>
                    <a:pt x="1620" y="0"/>
                  </a:moveTo>
                  <a:cubicBezTo>
                    <a:pt x="1" y="0"/>
                    <a:pt x="1" y="2322"/>
                    <a:pt x="1620" y="2322"/>
                  </a:cubicBezTo>
                  <a:cubicBezTo>
                    <a:pt x="3228" y="2322"/>
                    <a:pt x="3251" y="0"/>
                    <a:pt x="1620"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0" name="Google Shape;1500;p36"/>
            <p:cNvSpPr/>
            <p:nvPr/>
          </p:nvSpPr>
          <p:spPr>
            <a:xfrm>
              <a:off x="1031772" y="193375"/>
              <a:ext cx="113071" cy="80064"/>
            </a:xfrm>
            <a:custGeom>
              <a:rect b="b" l="l" r="r" t="t"/>
              <a:pathLst>
                <a:path extrusionOk="0" h="2513" w="3549">
                  <a:moveTo>
                    <a:pt x="1774" y="0"/>
                  </a:moveTo>
                  <a:cubicBezTo>
                    <a:pt x="12" y="0"/>
                    <a:pt x="0" y="2512"/>
                    <a:pt x="1774" y="2512"/>
                  </a:cubicBezTo>
                  <a:cubicBezTo>
                    <a:pt x="3548" y="2512"/>
                    <a:pt x="3548" y="0"/>
                    <a:pt x="1774"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1" name="Google Shape;1501;p36"/>
            <p:cNvSpPr/>
            <p:nvPr/>
          </p:nvSpPr>
          <p:spPr>
            <a:xfrm>
              <a:off x="1249885" y="187290"/>
              <a:ext cx="85385" cy="78567"/>
            </a:xfrm>
            <a:custGeom>
              <a:rect b="b" l="l" r="r" t="t"/>
              <a:pathLst>
                <a:path extrusionOk="0" h="2466" w="2680">
                  <a:moveTo>
                    <a:pt x="1346" y="1"/>
                  </a:moveTo>
                  <a:cubicBezTo>
                    <a:pt x="631" y="1"/>
                    <a:pt x="0" y="560"/>
                    <a:pt x="0" y="1227"/>
                  </a:cubicBezTo>
                  <a:cubicBezTo>
                    <a:pt x="0" y="1906"/>
                    <a:pt x="608" y="2465"/>
                    <a:pt x="1346" y="2465"/>
                  </a:cubicBezTo>
                  <a:cubicBezTo>
                    <a:pt x="2072" y="2465"/>
                    <a:pt x="2679" y="1906"/>
                    <a:pt x="2679" y="1227"/>
                  </a:cubicBezTo>
                  <a:cubicBezTo>
                    <a:pt x="2679" y="560"/>
                    <a:pt x="2072" y="1"/>
                    <a:pt x="134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2" name="Google Shape;1502;p36"/>
            <p:cNvSpPr/>
            <p:nvPr/>
          </p:nvSpPr>
          <p:spPr>
            <a:xfrm>
              <a:off x="1441459" y="179708"/>
              <a:ext cx="111160" cy="78949"/>
            </a:xfrm>
            <a:custGeom>
              <a:rect b="b" l="l" r="r" t="t"/>
              <a:pathLst>
                <a:path extrusionOk="0" h="2478" w="3489">
                  <a:moveTo>
                    <a:pt x="1738" y="1"/>
                  </a:moveTo>
                  <a:cubicBezTo>
                    <a:pt x="12" y="1"/>
                    <a:pt x="0" y="2477"/>
                    <a:pt x="1738" y="2477"/>
                  </a:cubicBezTo>
                  <a:cubicBezTo>
                    <a:pt x="3465" y="2465"/>
                    <a:pt x="3489" y="1"/>
                    <a:pt x="1738"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3" name="Google Shape;1503;p36"/>
            <p:cNvSpPr/>
            <p:nvPr/>
          </p:nvSpPr>
          <p:spPr>
            <a:xfrm>
              <a:off x="1625801" y="186526"/>
              <a:ext cx="111191" cy="79331"/>
            </a:xfrm>
            <a:custGeom>
              <a:rect b="b" l="l" r="r" t="t"/>
              <a:pathLst>
                <a:path extrusionOk="0" h="2490" w="3490">
                  <a:moveTo>
                    <a:pt x="1751" y="1"/>
                  </a:moveTo>
                  <a:cubicBezTo>
                    <a:pt x="24" y="1"/>
                    <a:pt x="1" y="2489"/>
                    <a:pt x="1751" y="2489"/>
                  </a:cubicBezTo>
                  <a:cubicBezTo>
                    <a:pt x="3489" y="2489"/>
                    <a:pt x="3489" y="1"/>
                    <a:pt x="1751"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4" name="Google Shape;1504;p36"/>
            <p:cNvSpPr/>
            <p:nvPr/>
          </p:nvSpPr>
          <p:spPr>
            <a:xfrm>
              <a:off x="1906138" y="184264"/>
              <a:ext cx="77420" cy="55022"/>
            </a:xfrm>
            <a:custGeom>
              <a:rect b="b" l="l" r="r" t="t"/>
              <a:pathLst>
                <a:path extrusionOk="0" h="1727" w="2430">
                  <a:moveTo>
                    <a:pt x="1203" y="0"/>
                  </a:moveTo>
                  <a:cubicBezTo>
                    <a:pt x="0" y="0"/>
                    <a:pt x="0" y="1727"/>
                    <a:pt x="1203" y="1727"/>
                  </a:cubicBezTo>
                  <a:cubicBezTo>
                    <a:pt x="2429" y="1727"/>
                    <a:pt x="2429" y="0"/>
                    <a:pt x="1203"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5" name="Google Shape;1505;p36"/>
            <p:cNvSpPr/>
            <p:nvPr/>
          </p:nvSpPr>
          <p:spPr>
            <a:xfrm>
              <a:off x="2134096" y="176681"/>
              <a:ext cx="84620" cy="77802"/>
            </a:xfrm>
            <a:custGeom>
              <a:rect b="b" l="l" r="r" t="t"/>
              <a:pathLst>
                <a:path extrusionOk="0" h="2442" w="2656">
                  <a:moveTo>
                    <a:pt x="1334" y="0"/>
                  </a:moveTo>
                  <a:cubicBezTo>
                    <a:pt x="620" y="0"/>
                    <a:pt x="1" y="572"/>
                    <a:pt x="1" y="1215"/>
                  </a:cubicBezTo>
                  <a:cubicBezTo>
                    <a:pt x="1" y="1881"/>
                    <a:pt x="620" y="2441"/>
                    <a:pt x="1334" y="2441"/>
                  </a:cubicBezTo>
                  <a:cubicBezTo>
                    <a:pt x="2049" y="2441"/>
                    <a:pt x="2656" y="1881"/>
                    <a:pt x="2656" y="1215"/>
                  </a:cubicBezTo>
                  <a:cubicBezTo>
                    <a:pt x="2656" y="548"/>
                    <a:pt x="2049" y="0"/>
                    <a:pt x="1334"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6" name="Google Shape;1506;p36"/>
            <p:cNvSpPr/>
            <p:nvPr/>
          </p:nvSpPr>
          <p:spPr>
            <a:xfrm>
              <a:off x="2329079" y="164924"/>
              <a:ext cx="111191" cy="79300"/>
            </a:xfrm>
            <a:custGeom>
              <a:rect b="b" l="l" r="r" t="t"/>
              <a:pathLst>
                <a:path extrusionOk="0" h="2489" w="3490">
                  <a:moveTo>
                    <a:pt x="1739" y="0"/>
                  </a:moveTo>
                  <a:cubicBezTo>
                    <a:pt x="13" y="0"/>
                    <a:pt x="1" y="2489"/>
                    <a:pt x="1739" y="2489"/>
                  </a:cubicBezTo>
                  <a:cubicBezTo>
                    <a:pt x="3489" y="2489"/>
                    <a:pt x="3489" y="0"/>
                    <a:pt x="1739"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7" name="Google Shape;1507;p36"/>
            <p:cNvSpPr/>
            <p:nvPr/>
          </p:nvSpPr>
          <p:spPr>
            <a:xfrm>
              <a:off x="2535118" y="153646"/>
              <a:ext cx="94051" cy="79777"/>
            </a:xfrm>
            <a:custGeom>
              <a:rect b="b" l="l" r="r" t="t"/>
              <a:pathLst>
                <a:path extrusionOk="0" h="2504" w="2952">
                  <a:moveTo>
                    <a:pt x="1466" y="1"/>
                  </a:moveTo>
                  <a:cubicBezTo>
                    <a:pt x="747" y="1"/>
                    <a:pt x="0" y="542"/>
                    <a:pt x="82" y="1259"/>
                  </a:cubicBezTo>
                  <a:cubicBezTo>
                    <a:pt x="130" y="1795"/>
                    <a:pt x="380" y="2200"/>
                    <a:pt x="927" y="2402"/>
                  </a:cubicBezTo>
                  <a:cubicBezTo>
                    <a:pt x="1102" y="2471"/>
                    <a:pt x="1283" y="2504"/>
                    <a:pt x="1462" y="2504"/>
                  </a:cubicBezTo>
                  <a:cubicBezTo>
                    <a:pt x="2051" y="2504"/>
                    <a:pt x="2608" y="2150"/>
                    <a:pt x="2773" y="1592"/>
                  </a:cubicBezTo>
                  <a:cubicBezTo>
                    <a:pt x="2952" y="938"/>
                    <a:pt x="2523" y="223"/>
                    <a:pt x="1809" y="45"/>
                  </a:cubicBezTo>
                  <a:cubicBezTo>
                    <a:pt x="1697" y="15"/>
                    <a:pt x="1582" y="1"/>
                    <a:pt x="146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8" name="Google Shape;1508;p36"/>
            <p:cNvSpPr/>
            <p:nvPr/>
          </p:nvSpPr>
          <p:spPr>
            <a:xfrm>
              <a:off x="1764265" y="292364"/>
              <a:ext cx="109280" cy="77802"/>
            </a:xfrm>
            <a:custGeom>
              <a:rect b="b" l="l" r="r" t="t"/>
              <a:pathLst>
                <a:path extrusionOk="0" h="2442" w="3430">
                  <a:moveTo>
                    <a:pt x="1715" y="1"/>
                  </a:moveTo>
                  <a:cubicBezTo>
                    <a:pt x="0" y="1"/>
                    <a:pt x="0" y="2441"/>
                    <a:pt x="1715" y="2441"/>
                  </a:cubicBezTo>
                  <a:cubicBezTo>
                    <a:pt x="3429" y="2430"/>
                    <a:pt x="3429" y="1"/>
                    <a:pt x="1715"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9" name="Google Shape;1509;p36"/>
            <p:cNvSpPr/>
            <p:nvPr/>
          </p:nvSpPr>
          <p:spPr>
            <a:xfrm>
              <a:off x="2011976" y="285164"/>
              <a:ext cx="93700" cy="84620"/>
            </a:xfrm>
            <a:custGeom>
              <a:rect b="b" l="l" r="r" t="t"/>
              <a:pathLst>
                <a:path extrusionOk="0" h="2656" w="2941">
                  <a:moveTo>
                    <a:pt x="1476" y="0"/>
                  </a:moveTo>
                  <a:cubicBezTo>
                    <a:pt x="726" y="0"/>
                    <a:pt x="0" y="620"/>
                    <a:pt x="36" y="1334"/>
                  </a:cubicBezTo>
                  <a:cubicBezTo>
                    <a:pt x="72" y="2048"/>
                    <a:pt x="667" y="2656"/>
                    <a:pt x="1476" y="2656"/>
                  </a:cubicBezTo>
                  <a:cubicBezTo>
                    <a:pt x="2215" y="2656"/>
                    <a:pt x="2941" y="2048"/>
                    <a:pt x="2905" y="1334"/>
                  </a:cubicBezTo>
                  <a:cubicBezTo>
                    <a:pt x="2869" y="620"/>
                    <a:pt x="2274" y="0"/>
                    <a:pt x="1476"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0" name="Google Shape;1510;p36"/>
            <p:cNvSpPr/>
            <p:nvPr/>
          </p:nvSpPr>
          <p:spPr>
            <a:xfrm>
              <a:off x="2236143" y="282137"/>
              <a:ext cx="100550" cy="91056"/>
            </a:xfrm>
            <a:custGeom>
              <a:rect b="b" l="l" r="r" t="t"/>
              <a:pathLst>
                <a:path extrusionOk="0" h="2858" w="3156">
                  <a:moveTo>
                    <a:pt x="1584" y="0"/>
                  </a:moveTo>
                  <a:cubicBezTo>
                    <a:pt x="775" y="0"/>
                    <a:pt x="1" y="655"/>
                    <a:pt x="36" y="1429"/>
                  </a:cubicBezTo>
                  <a:cubicBezTo>
                    <a:pt x="72" y="2191"/>
                    <a:pt x="715" y="2858"/>
                    <a:pt x="1584" y="2858"/>
                  </a:cubicBezTo>
                  <a:cubicBezTo>
                    <a:pt x="2382" y="2858"/>
                    <a:pt x="3156" y="2191"/>
                    <a:pt x="3120" y="1429"/>
                  </a:cubicBezTo>
                  <a:cubicBezTo>
                    <a:pt x="3084" y="655"/>
                    <a:pt x="2441" y="0"/>
                    <a:pt x="1584"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1" name="Google Shape;1511;p36"/>
            <p:cNvSpPr/>
            <p:nvPr/>
          </p:nvSpPr>
          <p:spPr>
            <a:xfrm>
              <a:off x="2415579" y="295774"/>
              <a:ext cx="119125" cy="85385"/>
            </a:xfrm>
            <a:custGeom>
              <a:rect b="b" l="l" r="r" t="t"/>
              <a:pathLst>
                <a:path extrusionOk="0" h="2680" w="3739">
                  <a:moveTo>
                    <a:pt x="1870" y="1"/>
                  </a:moveTo>
                  <a:cubicBezTo>
                    <a:pt x="0" y="1"/>
                    <a:pt x="0" y="2680"/>
                    <a:pt x="1870" y="2680"/>
                  </a:cubicBezTo>
                  <a:cubicBezTo>
                    <a:pt x="3739" y="2680"/>
                    <a:pt x="3739" y="1"/>
                    <a:pt x="1870"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2" name="Google Shape;1512;p36"/>
            <p:cNvSpPr/>
            <p:nvPr/>
          </p:nvSpPr>
          <p:spPr>
            <a:xfrm>
              <a:off x="2597659" y="269616"/>
              <a:ext cx="85385" cy="78917"/>
            </a:xfrm>
            <a:custGeom>
              <a:rect b="b" l="l" r="r" t="t"/>
              <a:pathLst>
                <a:path extrusionOk="0" h="2477" w="2680">
                  <a:moveTo>
                    <a:pt x="1334" y="0"/>
                  </a:moveTo>
                  <a:cubicBezTo>
                    <a:pt x="608" y="0"/>
                    <a:pt x="0" y="572"/>
                    <a:pt x="0" y="1239"/>
                  </a:cubicBezTo>
                  <a:cubicBezTo>
                    <a:pt x="0" y="1905"/>
                    <a:pt x="608" y="2477"/>
                    <a:pt x="1334" y="2477"/>
                  </a:cubicBezTo>
                  <a:cubicBezTo>
                    <a:pt x="2060" y="2477"/>
                    <a:pt x="2679" y="1905"/>
                    <a:pt x="2679" y="1239"/>
                  </a:cubicBezTo>
                  <a:cubicBezTo>
                    <a:pt x="2679" y="584"/>
                    <a:pt x="2060" y="0"/>
                    <a:pt x="1334"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3" name="Google Shape;1513;p36"/>
            <p:cNvSpPr/>
            <p:nvPr/>
          </p:nvSpPr>
          <p:spPr>
            <a:xfrm>
              <a:off x="2347303" y="462688"/>
              <a:ext cx="83473" cy="76655"/>
            </a:xfrm>
            <a:custGeom>
              <a:rect b="b" l="l" r="r" t="t"/>
              <a:pathLst>
                <a:path extrusionOk="0" h="2406" w="2620">
                  <a:moveTo>
                    <a:pt x="1310" y="1"/>
                  </a:moveTo>
                  <a:cubicBezTo>
                    <a:pt x="607" y="1"/>
                    <a:pt x="0" y="548"/>
                    <a:pt x="0" y="1203"/>
                  </a:cubicBezTo>
                  <a:cubicBezTo>
                    <a:pt x="0" y="1858"/>
                    <a:pt x="596" y="2406"/>
                    <a:pt x="1310" y="2406"/>
                  </a:cubicBezTo>
                  <a:cubicBezTo>
                    <a:pt x="2000" y="2406"/>
                    <a:pt x="2620" y="1858"/>
                    <a:pt x="2620" y="1203"/>
                  </a:cubicBezTo>
                  <a:cubicBezTo>
                    <a:pt x="2596" y="548"/>
                    <a:pt x="2000" y="1"/>
                    <a:pt x="1310"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4" name="Google Shape;1514;p36"/>
            <p:cNvSpPr/>
            <p:nvPr/>
          </p:nvSpPr>
          <p:spPr>
            <a:xfrm>
              <a:off x="2118931" y="446854"/>
              <a:ext cx="107018" cy="87424"/>
            </a:xfrm>
            <a:custGeom>
              <a:rect b="b" l="l" r="r" t="t"/>
              <a:pathLst>
                <a:path extrusionOk="0" h="2744" w="3359">
                  <a:moveTo>
                    <a:pt x="1666" y="1"/>
                  </a:moveTo>
                  <a:cubicBezTo>
                    <a:pt x="1020" y="1"/>
                    <a:pt x="411" y="382"/>
                    <a:pt x="227" y="998"/>
                  </a:cubicBezTo>
                  <a:cubicBezTo>
                    <a:pt x="1" y="1736"/>
                    <a:pt x="501" y="2462"/>
                    <a:pt x="1275" y="2688"/>
                  </a:cubicBezTo>
                  <a:cubicBezTo>
                    <a:pt x="1407" y="2726"/>
                    <a:pt x="1539" y="2744"/>
                    <a:pt x="1667" y="2744"/>
                  </a:cubicBezTo>
                  <a:cubicBezTo>
                    <a:pt x="2308" y="2744"/>
                    <a:pt x="2866" y="2304"/>
                    <a:pt x="3084" y="1748"/>
                  </a:cubicBezTo>
                  <a:cubicBezTo>
                    <a:pt x="3358" y="1093"/>
                    <a:pt x="2894" y="367"/>
                    <a:pt x="2239" y="105"/>
                  </a:cubicBezTo>
                  <a:cubicBezTo>
                    <a:pt x="2051" y="34"/>
                    <a:pt x="1857" y="1"/>
                    <a:pt x="166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5" name="Google Shape;1515;p36"/>
            <p:cNvSpPr/>
            <p:nvPr/>
          </p:nvSpPr>
          <p:spPr>
            <a:xfrm>
              <a:off x="1928503" y="450932"/>
              <a:ext cx="95644" cy="86149"/>
            </a:xfrm>
            <a:custGeom>
              <a:rect b="b" l="l" r="r" t="t"/>
              <a:pathLst>
                <a:path extrusionOk="0" h="2704" w="3002">
                  <a:moveTo>
                    <a:pt x="1501" y="1"/>
                  </a:moveTo>
                  <a:cubicBezTo>
                    <a:pt x="727" y="1"/>
                    <a:pt x="1" y="620"/>
                    <a:pt x="25" y="1346"/>
                  </a:cubicBezTo>
                  <a:cubicBezTo>
                    <a:pt x="60" y="2084"/>
                    <a:pt x="667" y="2703"/>
                    <a:pt x="1501" y="2703"/>
                  </a:cubicBezTo>
                  <a:cubicBezTo>
                    <a:pt x="2275" y="2703"/>
                    <a:pt x="3001" y="2084"/>
                    <a:pt x="2977" y="1346"/>
                  </a:cubicBezTo>
                  <a:cubicBezTo>
                    <a:pt x="2930" y="608"/>
                    <a:pt x="2322" y="1"/>
                    <a:pt x="1501"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6" name="Google Shape;1516;p36"/>
            <p:cNvSpPr/>
            <p:nvPr/>
          </p:nvSpPr>
          <p:spPr>
            <a:xfrm>
              <a:off x="1645905" y="447905"/>
              <a:ext cx="118392" cy="85002"/>
            </a:xfrm>
            <a:custGeom>
              <a:rect b="b" l="l" r="r" t="t"/>
              <a:pathLst>
                <a:path extrusionOk="0" h="2668" w="3716">
                  <a:moveTo>
                    <a:pt x="1858" y="0"/>
                  </a:moveTo>
                  <a:cubicBezTo>
                    <a:pt x="1" y="0"/>
                    <a:pt x="1" y="2667"/>
                    <a:pt x="1858" y="2667"/>
                  </a:cubicBezTo>
                  <a:cubicBezTo>
                    <a:pt x="3715" y="2667"/>
                    <a:pt x="3715" y="0"/>
                    <a:pt x="1858"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7" name="Google Shape;1517;p36"/>
            <p:cNvSpPr/>
            <p:nvPr/>
          </p:nvSpPr>
          <p:spPr>
            <a:xfrm>
              <a:off x="1541978" y="322727"/>
              <a:ext cx="98639" cy="89176"/>
            </a:xfrm>
            <a:custGeom>
              <a:rect b="b" l="l" r="r" t="t"/>
              <a:pathLst>
                <a:path extrusionOk="0" h="2799" w="3096">
                  <a:moveTo>
                    <a:pt x="1548" y="0"/>
                  </a:moveTo>
                  <a:cubicBezTo>
                    <a:pt x="762" y="0"/>
                    <a:pt x="0" y="643"/>
                    <a:pt x="36" y="1405"/>
                  </a:cubicBezTo>
                  <a:cubicBezTo>
                    <a:pt x="60" y="2155"/>
                    <a:pt x="703" y="2798"/>
                    <a:pt x="1548" y="2798"/>
                  </a:cubicBezTo>
                  <a:cubicBezTo>
                    <a:pt x="2334" y="2798"/>
                    <a:pt x="3096" y="2155"/>
                    <a:pt x="3072" y="1405"/>
                  </a:cubicBezTo>
                  <a:cubicBezTo>
                    <a:pt x="3024" y="643"/>
                    <a:pt x="2393" y="0"/>
                    <a:pt x="1548"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8" name="Google Shape;1518;p36"/>
            <p:cNvSpPr/>
            <p:nvPr/>
          </p:nvSpPr>
          <p:spPr>
            <a:xfrm>
              <a:off x="1351551" y="317024"/>
              <a:ext cx="94847" cy="85385"/>
            </a:xfrm>
            <a:custGeom>
              <a:rect b="b" l="l" r="r" t="t"/>
              <a:pathLst>
                <a:path extrusionOk="0" h="2680" w="2977">
                  <a:moveTo>
                    <a:pt x="1489" y="1"/>
                  </a:moveTo>
                  <a:cubicBezTo>
                    <a:pt x="727" y="1"/>
                    <a:pt x="0" y="608"/>
                    <a:pt x="24" y="1346"/>
                  </a:cubicBezTo>
                  <a:cubicBezTo>
                    <a:pt x="48" y="2072"/>
                    <a:pt x="667" y="2680"/>
                    <a:pt x="1489" y="2680"/>
                  </a:cubicBezTo>
                  <a:cubicBezTo>
                    <a:pt x="2239" y="2680"/>
                    <a:pt x="2977" y="2072"/>
                    <a:pt x="2941" y="1346"/>
                  </a:cubicBezTo>
                  <a:cubicBezTo>
                    <a:pt x="2894" y="632"/>
                    <a:pt x="2298" y="1"/>
                    <a:pt x="1489"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9" name="Google Shape;1519;p36"/>
            <p:cNvSpPr/>
            <p:nvPr/>
          </p:nvSpPr>
          <p:spPr>
            <a:xfrm>
              <a:off x="1181609" y="315495"/>
              <a:ext cx="88794" cy="81593"/>
            </a:xfrm>
            <a:custGeom>
              <a:rect b="b" l="l" r="r" t="t"/>
              <a:pathLst>
                <a:path extrusionOk="0" h="2561" w="2787">
                  <a:moveTo>
                    <a:pt x="1381" y="1"/>
                  </a:moveTo>
                  <a:cubicBezTo>
                    <a:pt x="631" y="1"/>
                    <a:pt x="0" y="596"/>
                    <a:pt x="0" y="1287"/>
                  </a:cubicBezTo>
                  <a:cubicBezTo>
                    <a:pt x="0" y="1989"/>
                    <a:pt x="643" y="2561"/>
                    <a:pt x="1381" y="2561"/>
                  </a:cubicBezTo>
                  <a:cubicBezTo>
                    <a:pt x="2143" y="2561"/>
                    <a:pt x="2774" y="1966"/>
                    <a:pt x="2774" y="1287"/>
                  </a:cubicBezTo>
                  <a:cubicBezTo>
                    <a:pt x="2786" y="584"/>
                    <a:pt x="2143" y="1"/>
                    <a:pt x="1381"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0" name="Google Shape;1520;p36"/>
            <p:cNvSpPr/>
            <p:nvPr/>
          </p:nvSpPr>
          <p:spPr>
            <a:xfrm>
              <a:off x="991182" y="331807"/>
              <a:ext cx="84238" cy="77802"/>
            </a:xfrm>
            <a:custGeom>
              <a:rect b="b" l="l" r="r" t="t"/>
              <a:pathLst>
                <a:path extrusionOk="0" h="2442" w="2644">
                  <a:moveTo>
                    <a:pt x="1322" y="1"/>
                  </a:moveTo>
                  <a:cubicBezTo>
                    <a:pt x="608" y="1"/>
                    <a:pt x="0" y="561"/>
                    <a:pt x="0" y="1215"/>
                  </a:cubicBezTo>
                  <a:cubicBezTo>
                    <a:pt x="0" y="1870"/>
                    <a:pt x="608" y="2442"/>
                    <a:pt x="1322" y="2442"/>
                  </a:cubicBezTo>
                  <a:cubicBezTo>
                    <a:pt x="2036" y="2442"/>
                    <a:pt x="2644" y="1870"/>
                    <a:pt x="2644" y="1215"/>
                  </a:cubicBezTo>
                  <a:cubicBezTo>
                    <a:pt x="2644" y="561"/>
                    <a:pt x="2048" y="1"/>
                    <a:pt x="1322"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1" name="Google Shape;1521;p36"/>
            <p:cNvSpPr/>
            <p:nvPr/>
          </p:nvSpPr>
          <p:spPr>
            <a:xfrm>
              <a:off x="1126205" y="474444"/>
              <a:ext cx="105106" cy="75158"/>
            </a:xfrm>
            <a:custGeom>
              <a:rect b="b" l="l" r="r" t="t"/>
              <a:pathLst>
                <a:path extrusionOk="0" h="2359" w="3299">
                  <a:moveTo>
                    <a:pt x="1656" y="1"/>
                  </a:moveTo>
                  <a:cubicBezTo>
                    <a:pt x="1" y="1"/>
                    <a:pt x="1" y="2358"/>
                    <a:pt x="1656" y="2358"/>
                  </a:cubicBezTo>
                  <a:cubicBezTo>
                    <a:pt x="3299" y="2358"/>
                    <a:pt x="3299" y="1"/>
                    <a:pt x="165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2" name="Google Shape;1522;p36"/>
            <p:cNvSpPr/>
            <p:nvPr/>
          </p:nvSpPr>
          <p:spPr>
            <a:xfrm>
              <a:off x="1312841" y="459661"/>
              <a:ext cx="100550" cy="90323"/>
            </a:xfrm>
            <a:custGeom>
              <a:rect b="b" l="l" r="r" t="t"/>
              <a:pathLst>
                <a:path extrusionOk="0" h="2835" w="3156">
                  <a:moveTo>
                    <a:pt x="1584" y="0"/>
                  </a:moveTo>
                  <a:cubicBezTo>
                    <a:pt x="775" y="0"/>
                    <a:pt x="1" y="655"/>
                    <a:pt x="48" y="1417"/>
                  </a:cubicBezTo>
                  <a:cubicBezTo>
                    <a:pt x="72" y="2179"/>
                    <a:pt x="715" y="2834"/>
                    <a:pt x="1584" y="2834"/>
                  </a:cubicBezTo>
                  <a:cubicBezTo>
                    <a:pt x="2382" y="2834"/>
                    <a:pt x="3156" y="2179"/>
                    <a:pt x="3120" y="1417"/>
                  </a:cubicBezTo>
                  <a:cubicBezTo>
                    <a:pt x="3085" y="643"/>
                    <a:pt x="2442" y="0"/>
                    <a:pt x="1584"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3" name="Google Shape;1523;p36"/>
            <p:cNvSpPr/>
            <p:nvPr/>
          </p:nvSpPr>
          <p:spPr>
            <a:xfrm>
              <a:off x="1448660" y="447905"/>
              <a:ext cx="127854" cy="91438"/>
            </a:xfrm>
            <a:custGeom>
              <a:rect b="b" l="l" r="r" t="t"/>
              <a:pathLst>
                <a:path extrusionOk="0" h="2870" w="4013">
                  <a:moveTo>
                    <a:pt x="2012" y="0"/>
                  </a:moveTo>
                  <a:cubicBezTo>
                    <a:pt x="0" y="0"/>
                    <a:pt x="0" y="2870"/>
                    <a:pt x="2012" y="2870"/>
                  </a:cubicBezTo>
                  <a:cubicBezTo>
                    <a:pt x="4013" y="2870"/>
                    <a:pt x="4013" y="0"/>
                    <a:pt x="2012"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4" name="Google Shape;1524;p36"/>
            <p:cNvSpPr/>
            <p:nvPr/>
          </p:nvSpPr>
          <p:spPr>
            <a:xfrm>
              <a:off x="1403132" y="575345"/>
              <a:ext cx="124955" cy="89176"/>
            </a:xfrm>
            <a:custGeom>
              <a:rect b="b" l="l" r="r" t="t"/>
              <a:pathLst>
                <a:path extrusionOk="0" h="2799" w="3922">
                  <a:moveTo>
                    <a:pt x="1965" y="1"/>
                  </a:moveTo>
                  <a:cubicBezTo>
                    <a:pt x="1" y="1"/>
                    <a:pt x="1" y="2799"/>
                    <a:pt x="1965" y="2799"/>
                  </a:cubicBezTo>
                  <a:cubicBezTo>
                    <a:pt x="1973" y="2799"/>
                    <a:pt x="1981" y="2799"/>
                    <a:pt x="1989" y="2799"/>
                  </a:cubicBezTo>
                  <a:cubicBezTo>
                    <a:pt x="3906" y="2799"/>
                    <a:pt x="3921" y="1"/>
                    <a:pt x="1965"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5" name="Google Shape;1525;p36"/>
            <p:cNvSpPr/>
            <p:nvPr/>
          </p:nvSpPr>
          <p:spPr>
            <a:xfrm>
              <a:off x="1587856" y="605325"/>
              <a:ext cx="102462" cy="91821"/>
            </a:xfrm>
            <a:custGeom>
              <a:rect b="b" l="l" r="r" t="t"/>
              <a:pathLst>
                <a:path extrusionOk="0" h="2882" w="3216">
                  <a:moveTo>
                    <a:pt x="1608" y="0"/>
                  </a:moveTo>
                  <a:cubicBezTo>
                    <a:pt x="799" y="0"/>
                    <a:pt x="1" y="667"/>
                    <a:pt x="49" y="1441"/>
                  </a:cubicBezTo>
                  <a:cubicBezTo>
                    <a:pt x="96" y="2239"/>
                    <a:pt x="739" y="2882"/>
                    <a:pt x="1608" y="2882"/>
                  </a:cubicBezTo>
                  <a:cubicBezTo>
                    <a:pt x="2430" y="2882"/>
                    <a:pt x="3216" y="2215"/>
                    <a:pt x="3180" y="1441"/>
                  </a:cubicBezTo>
                  <a:cubicBezTo>
                    <a:pt x="3144" y="655"/>
                    <a:pt x="2501" y="0"/>
                    <a:pt x="1608"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6" name="Google Shape;1526;p36"/>
            <p:cNvSpPr/>
            <p:nvPr/>
          </p:nvSpPr>
          <p:spPr>
            <a:xfrm>
              <a:off x="1814317" y="587866"/>
              <a:ext cx="80478" cy="57698"/>
            </a:xfrm>
            <a:custGeom>
              <a:rect b="b" l="l" r="r" t="t"/>
              <a:pathLst>
                <a:path extrusionOk="0" h="1811" w="2526">
                  <a:moveTo>
                    <a:pt x="1263" y="1"/>
                  </a:moveTo>
                  <a:cubicBezTo>
                    <a:pt x="1" y="1"/>
                    <a:pt x="1" y="1810"/>
                    <a:pt x="1263" y="1810"/>
                  </a:cubicBezTo>
                  <a:cubicBezTo>
                    <a:pt x="2525" y="1810"/>
                    <a:pt x="2525" y="1"/>
                    <a:pt x="1263"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7" name="Google Shape;1527;p36"/>
            <p:cNvSpPr/>
            <p:nvPr/>
          </p:nvSpPr>
          <p:spPr>
            <a:xfrm>
              <a:off x="2017265" y="557089"/>
              <a:ext cx="98670" cy="94592"/>
            </a:xfrm>
            <a:custGeom>
              <a:rect b="b" l="l" r="r" t="t"/>
              <a:pathLst>
                <a:path extrusionOk="0" h="2969" w="3097">
                  <a:moveTo>
                    <a:pt x="1610" y="1"/>
                  </a:moveTo>
                  <a:cubicBezTo>
                    <a:pt x="1589" y="1"/>
                    <a:pt x="1569" y="1"/>
                    <a:pt x="1549" y="2"/>
                  </a:cubicBezTo>
                  <a:cubicBezTo>
                    <a:pt x="715" y="26"/>
                    <a:pt x="1" y="621"/>
                    <a:pt x="1" y="1431"/>
                  </a:cubicBezTo>
                  <a:lnTo>
                    <a:pt x="1" y="1538"/>
                  </a:lnTo>
                  <a:cubicBezTo>
                    <a:pt x="1" y="2270"/>
                    <a:pt x="681" y="2968"/>
                    <a:pt x="1489" y="2968"/>
                  </a:cubicBezTo>
                  <a:cubicBezTo>
                    <a:pt x="1508" y="2968"/>
                    <a:pt x="1528" y="2968"/>
                    <a:pt x="1549" y="2967"/>
                  </a:cubicBezTo>
                  <a:cubicBezTo>
                    <a:pt x="2382" y="2943"/>
                    <a:pt x="3096" y="2348"/>
                    <a:pt x="3096" y="1538"/>
                  </a:cubicBezTo>
                  <a:lnTo>
                    <a:pt x="3096" y="1431"/>
                  </a:lnTo>
                  <a:cubicBezTo>
                    <a:pt x="3096" y="688"/>
                    <a:pt x="2417" y="1"/>
                    <a:pt x="1610"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8" name="Google Shape;1528;p36"/>
            <p:cNvSpPr/>
            <p:nvPr/>
          </p:nvSpPr>
          <p:spPr>
            <a:xfrm>
              <a:off x="2211484" y="569292"/>
              <a:ext cx="86532" cy="79682"/>
            </a:xfrm>
            <a:custGeom>
              <a:rect b="b" l="l" r="r" t="t"/>
              <a:pathLst>
                <a:path extrusionOk="0" h="2501" w="2716">
                  <a:moveTo>
                    <a:pt x="1358" y="0"/>
                  </a:moveTo>
                  <a:cubicBezTo>
                    <a:pt x="632" y="0"/>
                    <a:pt x="1" y="584"/>
                    <a:pt x="1" y="1250"/>
                  </a:cubicBezTo>
                  <a:cubicBezTo>
                    <a:pt x="1" y="1941"/>
                    <a:pt x="620" y="2501"/>
                    <a:pt x="1358" y="2501"/>
                  </a:cubicBezTo>
                  <a:cubicBezTo>
                    <a:pt x="2084" y="2501"/>
                    <a:pt x="2715" y="1917"/>
                    <a:pt x="2715" y="1250"/>
                  </a:cubicBezTo>
                  <a:cubicBezTo>
                    <a:pt x="2715" y="584"/>
                    <a:pt x="2084" y="0"/>
                    <a:pt x="1358"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9" name="Google Shape;1529;p36"/>
            <p:cNvSpPr/>
            <p:nvPr/>
          </p:nvSpPr>
          <p:spPr>
            <a:xfrm>
              <a:off x="1897026" y="673506"/>
              <a:ext cx="116862" cy="87296"/>
            </a:xfrm>
            <a:custGeom>
              <a:rect b="b" l="l" r="r" t="t"/>
              <a:pathLst>
                <a:path extrusionOk="0" h="2740" w="3668">
                  <a:moveTo>
                    <a:pt x="1764" y="0"/>
                  </a:moveTo>
                  <a:cubicBezTo>
                    <a:pt x="1568" y="0"/>
                    <a:pt x="1380" y="25"/>
                    <a:pt x="1191" y="75"/>
                  </a:cubicBezTo>
                  <a:cubicBezTo>
                    <a:pt x="584" y="253"/>
                    <a:pt x="0" y="932"/>
                    <a:pt x="286" y="1551"/>
                  </a:cubicBezTo>
                  <a:cubicBezTo>
                    <a:pt x="429" y="1861"/>
                    <a:pt x="548" y="2099"/>
                    <a:pt x="822" y="2337"/>
                  </a:cubicBezTo>
                  <a:cubicBezTo>
                    <a:pt x="1111" y="2612"/>
                    <a:pt x="1482" y="2739"/>
                    <a:pt x="1851" y="2739"/>
                  </a:cubicBezTo>
                  <a:cubicBezTo>
                    <a:pt x="2423" y="2739"/>
                    <a:pt x="2988" y="2433"/>
                    <a:pt x="3227" y="1897"/>
                  </a:cubicBezTo>
                  <a:cubicBezTo>
                    <a:pt x="3668" y="956"/>
                    <a:pt x="2918" y="63"/>
                    <a:pt x="1882" y="3"/>
                  </a:cubicBezTo>
                  <a:cubicBezTo>
                    <a:pt x="1842" y="1"/>
                    <a:pt x="1803" y="0"/>
                    <a:pt x="1764"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0" name="Google Shape;1530;p36"/>
            <p:cNvSpPr/>
            <p:nvPr/>
          </p:nvSpPr>
          <p:spPr>
            <a:xfrm>
              <a:off x="1710772" y="689149"/>
              <a:ext cx="83091" cy="75891"/>
            </a:xfrm>
            <a:custGeom>
              <a:rect b="b" l="l" r="r" t="t"/>
              <a:pathLst>
                <a:path extrusionOk="0" h="2382" w="2608">
                  <a:moveTo>
                    <a:pt x="1298" y="1"/>
                  </a:moveTo>
                  <a:cubicBezTo>
                    <a:pt x="596" y="1"/>
                    <a:pt x="1" y="548"/>
                    <a:pt x="1" y="1191"/>
                  </a:cubicBezTo>
                  <a:cubicBezTo>
                    <a:pt x="1" y="1846"/>
                    <a:pt x="596" y="2382"/>
                    <a:pt x="1298" y="2382"/>
                  </a:cubicBezTo>
                  <a:cubicBezTo>
                    <a:pt x="2001" y="2382"/>
                    <a:pt x="2596" y="1834"/>
                    <a:pt x="2596" y="1191"/>
                  </a:cubicBezTo>
                  <a:cubicBezTo>
                    <a:pt x="2608" y="560"/>
                    <a:pt x="2013" y="1"/>
                    <a:pt x="1298"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31" name="Google Shape;1531;p36"/>
          <p:cNvGrpSpPr/>
          <p:nvPr/>
        </p:nvGrpSpPr>
        <p:grpSpPr>
          <a:xfrm>
            <a:off x="7030750" y="433731"/>
            <a:ext cx="807619" cy="1289408"/>
            <a:chOff x="7039262" y="462306"/>
            <a:chExt cx="807619" cy="1289408"/>
          </a:xfrm>
        </p:grpSpPr>
        <p:sp>
          <p:nvSpPr>
            <p:cNvPr id="1532" name="Google Shape;1532;p36"/>
            <p:cNvSpPr/>
            <p:nvPr/>
          </p:nvSpPr>
          <p:spPr>
            <a:xfrm>
              <a:off x="7341575" y="889451"/>
              <a:ext cx="91852" cy="862262"/>
            </a:xfrm>
            <a:custGeom>
              <a:rect b="b" l="l" r="r" t="t"/>
              <a:pathLst>
                <a:path extrusionOk="0" h="58055" w="2883">
                  <a:moveTo>
                    <a:pt x="1311" y="0"/>
                  </a:moveTo>
                  <a:cubicBezTo>
                    <a:pt x="1311" y="12"/>
                    <a:pt x="1299" y="60"/>
                    <a:pt x="1299" y="131"/>
                  </a:cubicBezTo>
                  <a:cubicBezTo>
                    <a:pt x="1263" y="357"/>
                    <a:pt x="1215" y="834"/>
                    <a:pt x="1156" y="1548"/>
                  </a:cubicBezTo>
                  <a:cubicBezTo>
                    <a:pt x="858" y="4870"/>
                    <a:pt x="227" y="13204"/>
                    <a:pt x="84" y="23384"/>
                  </a:cubicBezTo>
                  <a:cubicBezTo>
                    <a:pt x="72" y="23741"/>
                    <a:pt x="72" y="24122"/>
                    <a:pt x="72" y="24491"/>
                  </a:cubicBezTo>
                  <a:cubicBezTo>
                    <a:pt x="1" y="31421"/>
                    <a:pt x="191" y="39112"/>
                    <a:pt x="882" y="46625"/>
                  </a:cubicBezTo>
                  <a:lnTo>
                    <a:pt x="965" y="47649"/>
                  </a:lnTo>
                  <a:cubicBezTo>
                    <a:pt x="1311" y="51209"/>
                    <a:pt x="1787" y="54709"/>
                    <a:pt x="2394" y="58055"/>
                  </a:cubicBezTo>
                  <a:lnTo>
                    <a:pt x="2882" y="58055"/>
                  </a:lnTo>
                  <a:cubicBezTo>
                    <a:pt x="2846" y="57852"/>
                    <a:pt x="2811" y="57638"/>
                    <a:pt x="2799" y="57448"/>
                  </a:cubicBezTo>
                  <a:cubicBezTo>
                    <a:pt x="2727" y="57090"/>
                    <a:pt x="2668" y="56721"/>
                    <a:pt x="2608" y="56364"/>
                  </a:cubicBezTo>
                  <a:cubicBezTo>
                    <a:pt x="1596" y="50232"/>
                    <a:pt x="1025" y="43660"/>
                    <a:pt x="763" y="37231"/>
                  </a:cubicBezTo>
                  <a:lnTo>
                    <a:pt x="715" y="36302"/>
                  </a:lnTo>
                  <a:cubicBezTo>
                    <a:pt x="430" y="28718"/>
                    <a:pt x="549" y="21396"/>
                    <a:pt x="787" y="15347"/>
                  </a:cubicBezTo>
                  <a:cubicBezTo>
                    <a:pt x="822" y="14776"/>
                    <a:pt x="834" y="14216"/>
                    <a:pt x="858" y="13657"/>
                  </a:cubicBezTo>
                  <a:cubicBezTo>
                    <a:pt x="1096" y="8156"/>
                    <a:pt x="1442" y="3882"/>
                    <a:pt x="1632" y="1679"/>
                  </a:cubicBezTo>
                  <a:cubicBezTo>
                    <a:pt x="1692" y="965"/>
                    <a:pt x="1739" y="464"/>
                    <a:pt x="1775" y="226"/>
                  </a:cubicBezTo>
                  <a:cubicBezTo>
                    <a:pt x="1787" y="119"/>
                    <a:pt x="1787" y="60"/>
                    <a:pt x="1787" y="48"/>
                  </a:cubicBezTo>
                  <a:lnTo>
                    <a:pt x="131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33" name="Google Shape;1533;p36"/>
            <p:cNvGrpSpPr/>
            <p:nvPr/>
          </p:nvGrpSpPr>
          <p:grpSpPr>
            <a:xfrm>
              <a:off x="7039262" y="462306"/>
              <a:ext cx="807619" cy="1213133"/>
              <a:chOff x="7039262" y="462306"/>
              <a:chExt cx="807619" cy="1213133"/>
            </a:xfrm>
          </p:grpSpPr>
          <p:sp>
            <p:nvSpPr>
              <p:cNvPr id="1534" name="Google Shape;1534;p36"/>
              <p:cNvSpPr/>
              <p:nvPr/>
            </p:nvSpPr>
            <p:spPr>
              <a:xfrm>
                <a:off x="7039262" y="1255014"/>
                <a:ext cx="360783" cy="420425"/>
              </a:xfrm>
              <a:custGeom>
                <a:rect b="b" l="l" r="r" t="t"/>
                <a:pathLst>
                  <a:path extrusionOk="0" h="13196" w="11324">
                    <a:moveTo>
                      <a:pt x="2266" y="0"/>
                    </a:moveTo>
                    <a:cubicBezTo>
                      <a:pt x="1965" y="0"/>
                      <a:pt x="1666" y="58"/>
                      <a:pt x="1370" y="182"/>
                    </a:cubicBezTo>
                    <a:cubicBezTo>
                      <a:pt x="1132" y="266"/>
                      <a:pt x="929" y="385"/>
                      <a:pt x="798" y="528"/>
                    </a:cubicBezTo>
                    <a:cubicBezTo>
                      <a:pt x="1" y="1325"/>
                      <a:pt x="620" y="2778"/>
                      <a:pt x="1882" y="4433"/>
                    </a:cubicBezTo>
                    <a:cubicBezTo>
                      <a:pt x="1918" y="4457"/>
                      <a:pt x="1930" y="4504"/>
                      <a:pt x="1965" y="4540"/>
                    </a:cubicBezTo>
                    <a:cubicBezTo>
                      <a:pt x="2168" y="4802"/>
                      <a:pt x="2406" y="5088"/>
                      <a:pt x="2644" y="5373"/>
                    </a:cubicBezTo>
                    <a:lnTo>
                      <a:pt x="2739" y="5457"/>
                    </a:lnTo>
                    <a:cubicBezTo>
                      <a:pt x="5537" y="8660"/>
                      <a:pt x="10026" y="12208"/>
                      <a:pt x="11085" y="13017"/>
                    </a:cubicBezTo>
                    <a:cubicBezTo>
                      <a:pt x="11228" y="13136"/>
                      <a:pt x="11324" y="13196"/>
                      <a:pt x="11324" y="13196"/>
                    </a:cubicBezTo>
                    <a:lnTo>
                      <a:pt x="11324" y="12458"/>
                    </a:lnTo>
                    <a:cubicBezTo>
                      <a:pt x="11324" y="12458"/>
                      <a:pt x="11252" y="12267"/>
                      <a:pt x="11097" y="11886"/>
                    </a:cubicBezTo>
                    <a:cubicBezTo>
                      <a:pt x="10609" y="10636"/>
                      <a:pt x="9299" y="7528"/>
                      <a:pt x="7633" y="4802"/>
                    </a:cubicBezTo>
                    <a:cubicBezTo>
                      <a:pt x="7621" y="4778"/>
                      <a:pt x="7585" y="4730"/>
                      <a:pt x="7561" y="4683"/>
                    </a:cubicBezTo>
                    <a:cubicBezTo>
                      <a:pt x="5985" y="2166"/>
                      <a:pt x="4102" y="0"/>
                      <a:pt x="226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5" name="Google Shape;1535;p36"/>
              <p:cNvSpPr/>
              <p:nvPr/>
            </p:nvSpPr>
            <p:spPr>
              <a:xfrm>
                <a:off x="7356396" y="974933"/>
                <a:ext cx="466590" cy="408063"/>
              </a:xfrm>
              <a:custGeom>
                <a:rect b="b" l="l" r="r" t="t"/>
                <a:pathLst>
                  <a:path extrusionOk="0" h="12808" w="14645">
                    <a:moveTo>
                      <a:pt x="11214" y="1"/>
                    </a:moveTo>
                    <a:cubicBezTo>
                      <a:pt x="9688" y="1"/>
                      <a:pt x="7870" y="1400"/>
                      <a:pt x="6156" y="3223"/>
                    </a:cubicBezTo>
                    <a:cubicBezTo>
                      <a:pt x="6108" y="3258"/>
                      <a:pt x="6084" y="3294"/>
                      <a:pt x="6049" y="3330"/>
                    </a:cubicBezTo>
                    <a:cubicBezTo>
                      <a:pt x="5775" y="3615"/>
                      <a:pt x="5501" y="3925"/>
                      <a:pt x="5239" y="4235"/>
                    </a:cubicBezTo>
                    <a:cubicBezTo>
                      <a:pt x="5203" y="4270"/>
                      <a:pt x="5179" y="4294"/>
                      <a:pt x="5144" y="4342"/>
                    </a:cubicBezTo>
                    <a:cubicBezTo>
                      <a:pt x="3001" y="6842"/>
                      <a:pt x="1155" y="9747"/>
                      <a:pt x="381" y="10997"/>
                    </a:cubicBezTo>
                    <a:cubicBezTo>
                      <a:pt x="131" y="11378"/>
                      <a:pt x="0" y="11616"/>
                      <a:pt x="0" y="11616"/>
                    </a:cubicBezTo>
                    <a:lnTo>
                      <a:pt x="12" y="11855"/>
                    </a:lnTo>
                    <a:lnTo>
                      <a:pt x="60" y="12807"/>
                    </a:lnTo>
                    <a:cubicBezTo>
                      <a:pt x="60" y="12807"/>
                      <a:pt x="143" y="12748"/>
                      <a:pt x="310" y="12664"/>
                    </a:cubicBezTo>
                    <a:cubicBezTo>
                      <a:pt x="1155" y="12188"/>
                      <a:pt x="3965" y="10581"/>
                      <a:pt x="6739" y="8628"/>
                    </a:cubicBezTo>
                    <a:cubicBezTo>
                      <a:pt x="6787" y="8592"/>
                      <a:pt x="6811" y="8568"/>
                      <a:pt x="6858" y="8533"/>
                    </a:cubicBezTo>
                    <a:cubicBezTo>
                      <a:pt x="10799" y="5759"/>
                      <a:pt x="14645" y="2330"/>
                      <a:pt x="12728" y="591"/>
                    </a:cubicBezTo>
                    <a:lnTo>
                      <a:pt x="12716" y="579"/>
                    </a:lnTo>
                    <a:cubicBezTo>
                      <a:pt x="12680" y="532"/>
                      <a:pt x="12621" y="496"/>
                      <a:pt x="12573" y="460"/>
                    </a:cubicBezTo>
                    <a:cubicBezTo>
                      <a:pt x="12158" y="143"/>
                      <a:pt x="11701" y="1"/>
                      <a:pt x="1121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6" name="Google Shape;1536;p36"/>
              <p:cNvSpPr/>
              <p:nvPr/>
            </p:nvSpPr>
            <p:spPr>
              <a:xfrm>
                <a:off x="7128788" y="466416"/>
                <a:ext cx="718093" cy="432914"/>
              </a:xfrm>
              <a:custGeom>
                <a:rect b="b" l="l" r="r" t="t"/>
                <a:pathLst>
                  <a:path extrusionOk="0" h="13588" w="22539">
                    <a:moveTo>
                      <a:pt x="10773" y="1"/>
                    </a:moveTo>
                    <a:cubicBezTo>
                      <a:pt x="7922" y="1"/>
                      <a:pt x="7347" y="12159"/>
                      <a:pt x="7347" y="12159"/>
                    </a:cubicBezTo>
                    <a:cubicBezTo>
                      <a:pt x="7347" y="12159"/>
                      <a:pt x="5331" y="336"/>
                      <a:pt x="2931" y="336"/>
                    </a:cubicBezTo>
                    <a:cubicBezTo>
                      <a:pt x="2808" y="336"/>
                      <a:pt x="2685" y="367"/>
                      <a:pt x="2560" y="431"/>
                    </a:cubicBezTo>
                    <a:cubicBezTo>
                      <a:pt x="0" y="1777"/>
                      <a:pt x="7347" y="13290"/>
                      <a:pt x="7347" y="13290"/>
                    </a:cubicBezTo>
                    <a:lnTo>
                      <a:pt x="9109" y="13588"/>
                    </a:lnTo>
                    <a:cubicBezTo>
                      <a:pt x="9109" y="13588"/>
                      <a:pt x="22539" y="6789"/>
                      <a:pt x="20813" y="5313"/>
                    </a:cubicBezTo>
                    <a:cubicBezTo>
                      <a:pt x="20679" y="5197"/>
                      <a:pt x="20500" y="5144"/>
                      <a:pt x="20283" y="5144"/>
                    </a:cubicBezTo>
                    <a:cubicBezTo>
                      <a:pt x="17736" y="5144"/>
                      <a:pt x="10002" y="12504"/>
                      <a:pt x="10002" y="12504"/>
                    </a:cubicBezTo>
                    <a:cubicBezTo>
                      <a:pt x="10002" y="12504"/>
                      <a:pt x="19205" y="2420"/>
                      <a:pt x="16991" y="1824"/>
                    </a:cubicBezTo>
                    <a:cubicBezTo>
                      <a:pt x="16932" y="1809"/>
                      <a:pt x="16871" y="1801"/>
                      <a:pt x="16807" y="1801"/>
                    </a:cubicBezTo>
                    <a:cubicBezTo>
                      <a:pt x="14462" y="1801"/>
                      <a:pt x="8763" y="12183"/>
                      <a:pt x="8763" y="12183"/>
                    </a:cubicBezTo>
                    <a:cubicBezTo>
                      <a:pt x="8763" y="12183"/>
                      <a:pt x="13728" y="181"/>
                      <a:pt x="10835" y="3"/>
                    </a:cubicBezTo>
                    <a:cubicBezTo>
                      <a:pt x="10814" y="1"/>
                      <a:pt x="10794" y="1"/>
                      <a:pt x="1077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7" name="Google Shape;1537;p36"/>
              <p:cNvSpPr/>
              <p:nvPr/>
            </p:nvSpPr>
            <p:spPr>
              <a:xfrm>
                <a:off x="7320745" y="462306"/>
                <a:ext cx="37945" cy="26985"/>
              </a:xfrm>
              <a:custGeom>
                <a:rect b="b" l="l" r="r" t="t"/>
                <a:pathLst>
                  <a:path extrusionOk="0" h="847" w="1191">
                    <a:moveTo>
                      <a:pt x="595" y="1"/>
                    </a:moveTo>
                    <a:cubicBezTo>
                      <a:pt x="0" y="1"/>
                      <a:pt x="0" y="846"/>
                      <a:pt x="595" y="846"/>
                    </a:cubicBezTo>
                    <a:cubicBezTo>
                      <a:pt x="1191" y="846"/>
                      <a:pt x="1191" y="1"/>
                      <a:pt x="595"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8" name="Google Shape;1538;p36"/>
              <p:cNvSpPr/>
              <p:nvPr/>
            </p:nvSpPr>
            <p:spPr>
              <a:xfrm>
                <a:off x="7520634" y="473680"/>
                <a:ext cx="40621" cy="28865"/>
              </a:xfrm>
              <a:custGeom>
                <a:rect b="b" l="l" r="r" t="t"/>
                <a:pathLst>
                  <a:path extrusionOk="0" h="906" w="1275">
                    <a:moveTo>
                      <a:pt x="632" y="1"/>
                    </a:moveTo>
                    <a:cubicBezTo>
                      <a:pt x="1" y="1"/>
                      <a:pt x="1" y="906"/>
                      <a:pt x="632" y="906"/>
                    </a:cubicBezTo>
                    <a:cubicBezTo>
                      <a:pt x="1275" y="906"/>
                      <a:pt x="1275" y="1"/>
                      <a:pt x="63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9" name="Google Shape;1539;p36"/>
              <p:cNvSpPr/>
              <p:nvPr/>
            </p:nvSpPr>
            <p:spPr>
              <a:xfrm>
                <a:off x="7755060" y="574230"/>
                <a:ext cx="22812" cy="16312"/>
              </a:xfrm>
              <a:custGeom>
                <a:rect b="b" l="l" r="r" t="t"/>
                <a:pathLst>
                  <a:path extrusionOk="0" h="512" w="716">
                    <a:moveTo>
                      <a:pt x="358" y="0"/>
                    </a:moveTo>
                    <a:cubicBezTo>
                      <a:pt x="1" y="0"/>
                      <a:pt x="1" y="512"/>
                      <a:pt x="358" y="512"/>
                    </a:cubicBezTo>
                    <a:cubicBezTo>
                      <a:pt x="715" y="512"/>
                      <a:pt x="715" y="0"/>
                      <a:pt x="358"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0" name="Google Shape;1540;p36"/>
              <p:cNvSpPr/>
              <p:nvPr/>
            </p:nvSpPr>
            <p:spPr>
              <a:xfrm>
                <a:off x="7352605" y="877696"/>
                <a:ext cx="80829" cy="64899"/>
              </a:xfrm>
              <a:custGeom>
                <a:rect b="b" l="l" r="r" t="t"/>
                <a:pathLst>
                  <a:path extrusionOk="0" h="2037" w="2537">
                    <a:moveTo>
                      <a:pt x="119" y="0"/>
                    </a:moveTo>
                    <a:cubicBezTo>
                      <a:pt x="119" y="0"/>
                      <a:pt x="0" y="1691"/>
                      <a:pt x="1036" y="2000"/>
                    </a:cubicBezTo>
                    <a:cubicBezTo>
                      <a:pt x="1116" y="2025"/>
                      <a:pt x="1193" y="2036"/>
                      <a:pt x="1266" y="2036"/>
                    </a:cubicBezTo>
                    <a:cubicBezTo>
                      <a:pt x="2150" y="2036"/>
                      <a:pt x="2536" y="381"/>
                      <a:pt x="2536" y="381"/>
                    </a:cubicBezTo>
                    <a:lnTo>
                      <a:pt x="11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1" name="Google Shape;1541;p36"/>
              <p:cNvSpPr/>
              <p:nvPr/>
            </p:nvSpPr>
            <p:spPr>
              <a:xfrm>
                <a:off x="7356778" y="992615"/>
                <a:ext cx="404399" cy="360018"/>
              </a:xfrm>
              <a:custGeom>
                <a:rect b="b" l="l" r="r" t="t"/>
                <a:pathLst>
                  <a:path extrusionOk="0" h="11300" w="12693">
                    <a:moveTo>
                      <a:pt x="12692" y="1"/>
                    </a:moveTo>
                    <a:cubicBezTo>
                      <a:pt x="12192" y="393"/>
                      <a:pt x="11692" y="810"/>
                      <a:pt x="11192" y="1239"/>
                    </a:cubicBezTo>
                    <a:lnTo>
                      <a:pt x="9549" y="2620"/>
                    </a:lnTo>
                    <a:cubicBezTo>
                      <a:pt x="8596" y="3430"/>
                      <a:pt x="7680" y="4227"/>
                      <a:pt x="6739" y="5049"/>
                    </a:cubicBezTo>
                    <a:cubicBezTo>
                      <a:pt x="6715" y="5073"/>
                      <a:pt x="6668" y="5108"/>
                      <a:pt x="6632" y="5132"/>
                    </a:cubicBezTo>
                    <a:cubicBezTo>
                      <a:pt x="6513" y="5239"/>
                      <a:pt x="6418" y="5335"/>
                      <a:pt x="6299" y="5430"/>
                    </a:cubicBezTo>
                    <a:cubicBezTo>
                      <a:pt x="6144" y="5585"/>
                      <a:pt x="5977" y="5716"/>
                      <a:pt x="5822" y="5870"/>
                    </a:cubicBezTo>
                    <a:cubicBezTo>
                      <a:pt x="5775" y="5894"/>
                      <a:pt x="5739" y="5930"/>
                      <a:pt x="5715" y="5954"/>
                    </a:cubicBezTo>
                    <a:cubicBezTo>
                      <a:pt x="4834" y="6728"/>
                      <a:pt x="3953" y="7513"/>
                      <a:pt x="3096" y="8311"/>
                    </a:cubicBezTo>
                    <a:lnTo>
                      <a:pt x="1512" y="9764"/>
                    </a:lnTo>
                    <a:lnTo>
                      <a:pt x="738" y="10514"/>
                    </a:lnTo>
                    <a:lnTo>
                      <a:pt x="357" y="10895"/>
                    </a:lnTo>
                    <a:cubicBezTo>
                      <a:pt x="226" y="11026"/>
                      <a:pt x="107" y="11145"/>
                      <a:pt x="0" y="11300"/>
                    </a:cubicBezTo>
                    <a:cubicBezTo>
                      <a:pt x="83" y="11181"/>
                      <a:pt x="226" y="11061"/>
                      <a:pt x="345" y="10954"/>
                    </a:cubicBezTo>
                    <a:lnTo>
                      <a:pt x="369" y="10931"/>
                    </a:lnTo>
                    <a:lnTo>
                      <a:pt x="774" y="10573"/>
                    </a:lnTo>
                    <a:lnTo>
                      <a:pt x="1596" y="9871"/>
                    </a:lnTo>
                    <a:lnTo>
                      <a:pt x="3215" y="8454"/>
                    </a:lnTo>
                    <a:lnTo>
                      <a:pt x="4667" y="7180"/>
                    </a:lnTo>
                    <a:lnTo>
                      <a:pt x="4775" y="7085"/>
                    </a:lnTo>
                    <a:lnTo>
                      <a:pt x="6453" y="5608"/>
                    </a:lnTo>
                    <a:lnTo>
                      <a:pt x="9668" y="2763"/>
                    </a:lnTo>
                    <a:lnTo>
                      <a:pt x="11263" y="1310"/>
                    </a:lnTo>
                    <a:cubicBezTo>
                      <a:pt x="11740" y="882"/>
                      <a:pt x="12216" y="453"/>
                      <a:pt x="12692" y="1"/>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2" name="Google Shape;1542;p36"/>
              <p:cNvSpPr/>
              <p:nvPr/>
            </p:nvSpPr>
            <p:spPr>
              <a:xfrm>
                <a:off x="7519870" y="1109064"/>
                <a:ext cx="23545" cy="75922"/>
              </a:xfrm>
              <a:custGeom>
                <a:rect b="b" l="l" r="r" t="t"/>
                <a:pathLst>
                  <a:path extrusionOk="0" h="2383" w="739">
                    <a:moveTo>
                      <a:pt x="84" y="1"/>
                    </a:moveTo>
                    <a:cubicBezTo>
                      <a:pt x="60" y="25"/>
                      <a:pt x="25" y="60"/>
                      <a:pt x="1" y="96"/>
                    </a:cubicBezTo>
                    <a:lnTo>
                      <a:pt x="596" y="2275"/>
                    </a:lnTo>
                    <a:lnTo>
                      <a:pt x="620" y="2382"/>
                    </a:lnTo>
                    <a:lnTo>
                      <a:pt x="739" y="2346"/>
                    </a:lnTo>
                    <a:lnTo>
                      <a:pt x="679" y="2203"/>
                    </a:lnTo>
                    <a:lnTo>
                      <a:pt x="84" y="1"/>
                    </a:ln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3" name="Google Shape;1543;p36"/>
              <p:cNvSpPr/>
              <p:nvPr/>
            </p:nvSpPr>
            <p:spPr>
              <a:xfrm>
                <a:off x="7548703" y="1076821"/>
                <a:ext cx="24691" cy="84620"/>
              </a:xfrm>
              <a:custGeom>
                <a:rect b="b" l="l" r="r" t="t"/>
                <a:pathLst>
                  <a:path extrusionOk="0" h="2656" w="775">
                    <a:moveTo>
                      <a:pt x="108" y="1"/>
                    </a:moveTo>
                    <a:cubicBezTo>
                      <a:pt x="60" y="25"/>
                      <a:pt x="36" y="72"/>
                      <a:pt x="1" y="96"/>
                    </a:cubicBezTo>
                    <a:lnTo>
                      <a:pt x="608" y="2501"/>
                    </a:lnTo>
                    <a:lnTo>
                      <a:pt x="656" y="2656"/>
                    </a:lnTo>
                    <a:lnTo>
                      <a:pt x="775" y="2632"/>
                    </a:lnTo>
                    <a:lnTo>
                      <a:pt x="715" y="2406"/>
                    </a:lnTo>
                    <a:lnTo>
                      <a:pt x="108" y="1"/>
                    </a:ln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4" name="Google Shape;1544;p36"/>
              <p:cNvSpPr/>
              <p:nvPr/>
            </p:nvSpPr>
            <p:spPr>
              <a:xfrm>
                <a:off x="7502824" y="1216145"/>
                <a:ext cx="72099" cy="33708"/>
              </a:xfrm>
              <a:custGeom>
                <a:rect b="b" l="l" r="r" t="t"/>
                <a:pathLst>
                  <a:path extrusionOk="0" h="1058" w="2263">
                    <a:moveTo>
                      <a:pt x="23" y="0"/>
                    </a:moveTo>
                    <a:cubicBezTo>
                      <a:pt x="9" y="0"/>
                      <a:pt x="5" y="5"/>
                      <a:pt x="0" y="9"/>
                    </a:cubicBezTo>
                    <a:lnTo>
                      <a:pt x="48" y="57"/>
                    </a:lnTo>
                    <a:lnTo>
                      <a:pt x="24" y="116"/>
                    </a:lnTo>
                    <a:cubicBezTo>
                      <a:pt x="48" y="116"/>
                      <a:pt x="60" y="128"/>
                      <a:pt x="107" y="152"/>
                    </a:cubicBezTo>
                    <a:cubicBezTo>
                      <a:pt x="381" y="271"/>
                      <a:pt x="1369" y="712"/>
                      <a:pt x="2143" y="1057"/>
                    </a:cubicBezTo>
                    <a:cubicBezTo>
                      <a:pt x="2191" y="1021"/>
                      <a:pt x="2215" y="997"/>
                      <a:pt x="2262" y="962"/>
                    </a:cubicBezTo>
                    <a:cubicBezTo>
                      <a:pt x="976" y="390"/>
                      <a:pt x="429" y="152"/>
                      <a:pt x="202" y="57"/>
                    </a:cubicBezTo>
                    <a:cubicBezTo>
                      <a:pt x="91" y="12"/>
                      <a:pt x="45" y="0"/>
                      <a:pt x="23" y="0"/>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5" name="Google Shape;1545;p36"/>
              <p:cNvSpPr/>
              <p:nvPr/>
            </p:nvSpPr>
            <p:spPr>
              <a:xfrm>
                <a:off x="7065451" y="1272187"/>
                <a:ext cx="334594" cy="385060"/>
              </a:xfrm>
              <a:custGeom>
                <a:rect b="b" l="l" r="r" t="t"/>
                <a:pathLst>
                  <a:path extrusionOk="0" h="12086" w="10502">
                    <a:moveTo>
                      <a:pt x="0" y="0"/>
                    </a:moveTo>
                    <a:cubicBezTo>
                      <a:pt x="596" y="298"/>
                      <a:pt x="1179" y="667"/>
                      <a:pt x="1715" y="1072"/>
                    </a:cubicBezTo>
                    <a:cubicBezTo>
                      <a:pt x="2262" y="1465"/>
                      <a:pt x="2774" y="1917"/>
                      <a:pt x="3263" y="2382"/>
                    </a:cubicBezTo>
                    <a:cubicBezTo>
                      <a:pt x="4239" y="3299"/>
                      <a:pt x="5144" y="4311"/>
                      <a:pt x="5977" y="5370"/>
                    </a:cubicBezTo>
                    <a:cubicBezTo>
                      <a:pt x="6823" y="6430"/>
                      <a:pt x="7596" y="7525"/>
                      <a:pt x="8358" y="8644"/>
                    </a:cubicBezTo>
                    <a:cubicBezTo>
                      <a:pt x="8728" y="9192"/>
                      <a:pt x="9097" y="9764"/>
                      <a:pt x="9454" y="10335"/>
                    </a:cubicBezTo>
                    <a:cubicBezTo>
                      <a:pt x="9811" y="10918"/>
                      <a:pt x="10156" y="11502"/>
                      <a:pt x="10502" y="12085"/>
                    </a:cubicBezTo>
                    <a:cubicBezTo>
                      <a:pt x="9906" y="10859"/>
                      <a:pt x="9239" y="9680"/>
                      <a:pt x="8501" y="8537"/>
                    </a:cubicBezTo>
                    <a:cubicBezTo>
                      <a:pt x="7775" y="7394"/>
                      <a:pt x="6989" y="6287"/>
                      <a:pt x="6156" y="5215"/>
                    </a:cubicBezTo>
                    <a:cubicBezTo>
                      <a:pt x="5739" y="4680"/>
                      <a:pt x="5287" y="4180"/>
                      <a:pt x="4834" y="3668"/>
                    </a:cubicBezTo>
                    <a:cubicBezTo>
                      <a:pt x="4370" y="3179"/>
                      <a:pt x="3894" y="2691"/>
                      <a:pt x="3382" y="2239"/>
                    </a:cubicBezTo>
                    <a:cubicBezTo>
                      <a:pt x="2381" y="1334"/>
                      <a:pt x="1262" y="512"/>
                      <a:pt x="0" y="0"/>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6" name="Google Shape;1546;p36"/>
              <p:cNvSpPr/>
              <p:nvPr/>
            </p:nvSpPr>
            <p:spPr>
              <a:xfrm>
                <a:off x="7099955" y="1362096"/>
                <a:ext cx="91088" cy="37563"/>
              </a:xfrm>
              <a:custGeom>
                <a:rect b="b" l="l" r="r" t="t"/>
                <a:pathLst>
                  <a:path extrusionOk="0" h="1179" w="2859">
                    <a:moveTo>
                      <a:pt x="2811" y="0"/>
                    </a:moveTo>
                    <a:lnTo>
                      <a:pt x="2680" y="48"/>
                    </a:lnTo>
                    <a:lnTo>
                      <a:pt x="1" y="1072"/>
                    </a:lnTo>
                    <a:cubicBezTo>
                      <a:pt x="25" y="1096"/>
                      <a:pt x="36" y="1143"/>
                      <a:pt x="72" y="1179"/>
                    </a:cubicBezTo>
                    <a:lnTo>
                      <a:pt x="2763" y="143"/>
                    </a:lnTo>
                    <a:lnTo>
                      <a:pt x="2858" y="119"/>
                    </a:lnTo>
                    <a:lnTo>
                      <a:pt x="2811" y="0"/>
                    </a:ln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7" name="Google Shape;1547;p36"/>
              <p:cNvSpPr/>
              <p:nvPr/>
            </p:nvSpPr>
            <p:spPr>
              <a:xfrm>
                <a:off x="7123468" y="1384462"/>
                <a:ext cx="88794" cy="44413"/>
              </a:xfrm>
              <a:custGeom>
                <a:rect b="b" l="l" r="r" t="t"/>
                <a:pathLst>
                  <a:path extrusionOk="0" h="1394" w="2787">
                    <a:moveTo>
                      <a:pt x="2716" y="1"/>
                    </a:moveTo>
                    <a:cubicBezTo>
                      <a:pt x="2680" y="13"/>
                      <a:pt x="2632" y="36"/>
                      <a:pt x="2596" y="60"/>
                    </a:cubicBezTo>
                    <a:cubicBezTo>
                      <a:pt x="1834" y="417"/>
                      <a:pt x="691" y="977"/>
                      <a:pt x="1" y="1310"/>
                    </a:cubicBezTo>
                    <a:lnTo>
                      <a:pt x="96" y="1394"/>
                    </a:lnTo>
                    <a:cubicBezTo>
                      <a:pt x="906" y="1013"/>
                      <a:pt x="2323" y="322"/>
                      <a:pt x="2692" y="144"/>
                    </a:cubicBezTo>
                    <a:cubicBezTo>
                      <a:pt x="2739" y="120"/>
                      <a:pt x="2775" y="108"/>
                      <a:pt x="2787" y="108"/>
                    </a:cubicBezTo>
                    <a:lnTo>
                      <a:pt x="2716" y="1"/>
                    </a:ln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8" name="Google Shape;1548;p36"/>
              <p:cNvSpPr/>
              <p:nvPr/>
            </p:nvSpPr>
            <p:spPr>
              <a:xfrm>
                <a:off x="7261549" y="1403801"/>
                <a:ext cx="20900" cy="44062"/>
              </a:xfrm>
              <a:custGeom>
                <a:rect b="b" l="l" r="r" t="t"/>
                <a:pathLst>
                  <a:path extrusionOk="0" h="1383" w="656">
                    <a:moveTo>
                      <a:pt x="548" y="1"/>
                    </a:moveTo>
                    <a:lnTo>
                      <a:pt x="60" y="1180"/>
                    </a:lnTo>
                    <a:lnTo>
                      <a:pt x="1" y="1346"/>
                    </a:lnTo>
                    <a:lnTo>
                      <a:pt x="120" y="1382"/>
                    </a:lnTo>
                    <a:lnTo>
                      <a:pt x="167" y="1299"/>
                    </a:lnTo>
                    <a:lnTo>
                      <a:pt x="656" y="132"/>
                    </a:lnTo>
                    <a:cubicBezTo>
                      <a:pt x="644" y="96"/>
                      <a:pt x="608" y="60"/>
                      <a:pt x="548" y="1"/>
                    </a:cubicBezTo>
                    <a:close/>
                  </a:path>
                </a:pathLst>
              </a:custGeom>
              <a:solidFill>
                <a:srgbClr val="61668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549" name="Google Shape;1549;p36"/>
          <p:cNvGrpSpPr/>
          <p:nvPr/>
        </p:nvGrpSpPr>
        <p:grpSpPr>
          <a:xfrm>
            <a:off x="-14" y="-73516"/>
            <a:ext cx="1115259" cy="1974492"/>
            <a:chOff x="-14" y="-73516"/>
            <a:chExt cx="1115259" cy="1974492"/>
          </a:xfrm>
        </p:grpSpPr>
        <p:sp>
          <p:nvSpPr>
            <p:cNvPr id="1550" name="Google Shape;1550;p36"/>
            <p:cNvSpPr/>
            <p:nvPr/>
          </p:nvSpPr>
          <p:spPr>
            <a:xfrm>
              <a:off x="103531" y="209528"/>
              <a:ext cx="1011714" cy="1691447"/>
            </a:xfrm>
            <a:custGeom>
              <a:rect b="b" l="l" r="r" t="t"/>
              <a:pathLst>
                <a:path extrusionOk="0" h="53090" w="31755">
                  <a:moveTo>
                    <a:pt x="700" y="1"/>
                  </a:moveTo>
                  <a:cubicBezTo>
                    <a:pt x="541" y="1"/>
                    <a:pt x="394" y="59"/>
                    <a:pt x="275" y="160"/>
                  </a:cubicBezTo>
                  <a:cubicBezTo>
                    <a:pt x="144" y="279"/>
                    <a:pt x="60" y="458"/>
                    <a:pt x="36" y="672"/>
                  </a:cubicBezTo>
                  <a:cubicBezTo>
                    <a:pt x="1" y="1112"/>
                    <a:pt x="60" y="1565"/>
                    <a:pt x="84" y="2017"/>
                  </a:cubicBezTo>
                  <a:cubicBezTo>
                    <a:pt x="191" y="3482"/>
                    <a:pt x="203" y="4982"/>
                    <a:pt x="382" y="6423"/>
                  </a:cubicBezTo>
                  <a:cubicBezTo>
                    <a:pt x="727" y="9149"/>
                    <a:pt x="1572" y="11947"/>
                    <a:pt x="2477" y="14614"/>
                  </a:cubicBezTo>
                  <a:cubicBezTo>
                    <a:pt x="2644" y="15102"/>
                    <a:pt x="2823" y="15590"/>
                    <a:pt x="2989" y="16067"/>
                  </a:cubicBezTo>
                  <a:cubicBezTo>
                    <a:pt x="3120" y="16448"/>
                    <a:pt x="3251" y="16817"/>
                    <a:pt x="3370" y="17174"/>
                  </a:cubicBezTo>
                  <a:cubicBezTo>
                    <a:pt x="4323" y="19936"/>
                    <a:pt x="5620" y="22436"/>
                    <a:pt x="7144" y="24711"/>
                  </a:cubicBezTo>
                  <a:cubicBezTo>
                    <a:pt x="7383" y="25103"/>
                    <a:pt x="7645" y="25473"/>
                    <a:pt x="7895" y="25842"/>
                  </a:cubicBezTo>
                  <a:cubicBezTo>
                    <a:pt x="9359" y="27913"/>
                    <a:pt x="10966" y="29854"/>
                    <a:pt x="12657" y="31723"/>
                  </a:cubicBezTo>
                  <a:cubicBezTo>
                    <a:pt x="12943" y="32057"/>
                    <a:pt x="13229" y="32366"/>
                    <a:pt x="13526" y="32676"/>
                  </a:cubicBezTo>
                  <a:cubicBezTo>
                    <a:pt x="15026" y="34319"/>
                    <a:pt x="16586" y="35891"/>
                    <a:pt x="18134" y="37486"/>
                  </a:cubicBezTo>
                  <a:cubicBezTo>
                    <a:pt x="18408" y="37772"/>
                    <a:pt x="18694" y="38046"/>
                    <a:pt x="18955" y="38331"/>
                  </a:cubicBezTo>
                  <a:cubicBezTo>
                    <a:pt x="20563" y="39998"/>
                    <a:pt x="22158" y="41677"/>
                    <a:pt x="23658" y="43439"/>
                  </a:cubicBezTo>
                  <a:cubicBezTo>
                    <a:pt x="23932" y="43772"/>
                    <a:pt x="24206" y="44094"/>
                    <a:pt x="24480" y="44415"/>
                  </a:cubicBezTo>
                  <a:cubicBezTo>
                    <a:pt x="25552" y="45713"/>
                    <a:pt x="26564" y="47059"/>
                    <a:pt x="27504" y="48452"/>
                  </a:cubicBezTo>
                  <a:cubicBezTo>
                    <a:pt x="28421" y="49845"/>
                    <a:pt x="29290" y="51238"/>
                    <a:pt x="30028" y="52726"/>
                  </a:cubicBezTo>
                  <a:cubicBezTo>
                    <a:pt x="30100" y="52869"/>
                    <a:pt x="30207" y="52964"/>
                    <a:pt x="30326" y="53024"/>
                  </a:cubicBezTo>
                  <a:cubicBezTo>
                    <a:pt x="30411" y="53068"/>
                    <a:pt x="30505" y="53089"/>
                    <a:pt x="30598" y="53089"/>
                  </a:cubicBezTo>
                  <a:cubicBezTo>
                    <a:pt x="30780" y="53089"/>
                    <a:pt x="30962" y="53010"/>
                    <a:pt x="31088" y="52869"/>
                  </a:cubicBezTo>
                  <a:cubicBezTo>
                    <a:pt x="31195" y="52774"/>
                    <a:pt x="31267" y="52619"/>
                    <a:pt x="31278" y="52452"/>
                  </a:cubicBezTo>
                  <a:cubicBezTo>
                    <a:pt x="31755" y="48654"/>
                    <a:pt x="31255" y="44713"/>
                    <a:pt x="30600" y="40963"/>
                  </a:cubicBezTo>
                  <a:cubicBezTo>
                    <a:pt x="30540" y="40593"/>
                    <a:pt x="30481" y="40224"/>
                    <a:pt x="30397" y="39855"/>
                  </a:cubicBezTo>
                  <a:cubicBezTo>
                    <a:pt x="30362" y="39641"/>
                    <a:pt x="30326" y="39439"/>
                    <a:pt x="30278" y="39224"/>
                  </a:cubicBezTo>
                  <a:cubicBezTo>
                    <a:pt x="29969" y="37474"/>
                    <a:pt x="29600" y="35688"/>
                    <a:pt x="29183" y="33902"/>
                  </a:cubicBezTo>
                  <a:cubicBezTo>
                    <a:pt x="29088" y="33545"/>
                    <a:pt x="29004" y="33164"/>
                    <a:pt x="28909" y="32795"/>
                  </a:cubicBezTo>
                  <a:cubicBezTo>
                    <a:pt x="28219" y="29937"/>
                    <a:pt x="27385" y="27068"/>
                    <a:pt x="26337" y="24318"/>
                  </a:cubicBezTo>
                  <a:cubicBezTo>
                    <a:pt x="26194" y="23913"/>
                    <a:pt x="26040" y="23532"/>
                    <a:pt x="25873" y="23127"/>
                  </a:cubicBezTo>
                  <a:cubicBezTo>
                    <a:pt x="25075" y="21127"/>
                    <a:pt x="24170" y="19210"/>
                    <a:pt x="23135" y="17376"/>
                  </a:cubicBezTo>
                  <a:cubicBezTo>
                    <a:pt x="22896" y="16960"/>
                    <a:pt x="22658" y="16543"/>
                    <a:pt x="22408" y="16150"/>
                  </a:cubicBezTo>
                  <a:cubicBezTo>
                    <a:pt x="20670" y="13316"/>
                    <a:pt x="18598" y="10768"/>
                    <a:pt x="16098" y="8649"/>
                  </a:cubicBezTo>
                  <a:cubicBezTo>
                    <a:pt x="15717" y="8316"/>
                    <a:pt x="15312" y="7982"/>
                    <a:pt x="14895" y="7673"/>
                  </a:cubicBezTo>
                  <a:cubicBezTo>
                    <a:pt x="14836" y="7637"/>
                    <a:pt x="14788" y="7601"/>
                    <a:pt x="14729" y="7554"/>
                  </a:cubicBezTo>
                  <a:cubicBezTo>
                    <a:pt x="11455" y="5113"/>
                    <a:pt x="7597" y="3422"/>
                    <a:pt x="4001" y="1577"/>
                  </a:cubicBezTo>
                  <a:cubicBezTo>
                    <a:pt x="3715" y="1422"/>
                    <a:pt x="2834" y="874"/>
                    <a:pt x="1989" y="458"/>
                  </a:cubicBezTo>
                  <a:cubicBezTo>
                    <a:pt x="1584" y="255"/>
                    <a:pt x="1191" y="88"/>
                    <a:pt x="846" y="17"/>
                  </a:cubicBezTo>
                  <a:cubicBezTo>
                    <a:pt x="797" y="6"/>
                    <a:pt x="748" y="1"/>
                    <a:pt x="70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1" name="Google Shape;1551;p36"/>
            <p:cNvSpPr/>
            <p:nvPr/>
          </p:nvSpPr>
          <p:spPr>
            <a:xfrm>
              <a:off x="-14" y="-73516"/>
              <a:ext cx="1094009" cy="1973950"/>
            </a:xfrm>
            <a:custGeom>
              <a:rect b="b" l="l" r="r" t="t"/>
              <a:pathLst>
                <a:path extrusionOk="0" h="61957" w="34338">
                  <a:moveTo>
                    <a:pt x="938" y="1"/>
                  </a:moveTo>
                  <a:cubicBezTo>
                    <a:pt x="485" y="1"/>
                    <a:pt x="1" y="425"/>
                    <a:pt x="191" y="995"/>
                  </a:cubicBezTo>
                  <a:cubicBezTo>
                    <a:pt x="1131" y="3758"/>
                    <a:pt x="2251" y="6436"/>
                    <a:pt x="3525" y="9044"/>
                  </a:cubicBezTo>
                  <a:cubicBezTo>
                    <a:pt x="4977" y="12009"/>
                    <a:pt x="6608" y="14890"/>
                    <a:pt x="8370" y="17712"/>
                  </a:cubicBezTo>
                  <a:cubicBezTo>
                    <a:pt x="8192" y="18045"/>
                    <a:pt x="8049" y="18438"/>
                    <a:pt x="7906" y="18748"/>
                  </a:cubicBezTo>
                  <a:cubicBezTo>
                    <a:pt x="7180" y="20331"/>
                    <a:pt x="6454" y="21903"/>
                    <a:pt x="5727" y="23462"/>
                  </a:cubicBezTo>
                  <a:cubicBezTo>
                    <a:pt x="5894" y="23962"/>
                    <a:pt x="6073" y="24451"/>
                    <a:pt x="6239" y="24927"/>
                  </a:cubicBezTo>
                  <a:cubicBezTo>
                    <a:pt x="6954" y="23379"/>
                    <a:pt x="7644" y="21819"/>
                    <a:pt x="8359" y="20271"/>
                  </a:cubicBezTo>
                  <a:cubicBezTo>
                    <a:pt x="8525" y="19890"/>
                    <a:pt x="8704" y="19521"/>
                    <a:pt x="8870" y="19152"/>
                  </a:cubicBezTo>
                  <a:cubicBezTo>
                    <a:pt x="8918" y="19033"/>
                    <a:pt x="8978" y="18902"/>
                    <a:pt x="9037" y="18748"/>
                  </a:cubicBezTo>
                  <a:cubicBezTo>
                    <a:pt x="10418" y="20938"/>
                    <a:pt x="11883" y="23093"/>
                    <a:pt x="13347" y="25236"/>
                  </a:cubicBezTo>
                  <a:cubicBezTo>
                    <a:pt x="13323" y="25344"/>
                    <a:pt x="13276" y="25451"/>
                    <a:pt x="13240" y="25546"/>
                  </a:cubicBezTo>
                  <a:cubicBezTo>
                    <a:pt x="12550" y="27546"/>
                    <a:pt x="11835" y="29558"/>
                    <a:pt x="11133" y="31547"/>
                  </a:cubicBezTo>
                  <a:cubicBezTo>
                    <a:pt x="10895" y="32237"/>
                    <a:pt x="10645" y="32928"/>
                    <a:pt x="10383" y="33618"/>
                  </a:cubicBezTo>
                  <a:cubicBezTo>
                    <a:pt x="10645" y="33999"/>
                    <a:pt x="10895" y="34380"/>
                    <a:pt x="11145" y="34749"/>
                  </a:cubicBezTo>
                  <a:cubicBezTo>
                    <a:pt x="11335" y="34166"/>
                    <a:pt x="11537" y="33606"/>
                    <a:pt x="11740" y="33035"/>
                  </a:cubicBezTo>
                  <a:lnTo>
                    <a:pt x="13752" y="27320"/>
                  </a:lnTo>
                  <a:cubicBezTo>
                    <a:pt x="13871" y="26975"/>
                    <a:pt x="13990" y="26653"/>
                    <a:pt x="14109" y="26308"/>
                  </a:cubicBezTo>
                  <a:cubicBezTo>
                    <a:pt x="15324" y="28082"/>
                    <a:pt x="16586" y="29832"/>
                    <a:pt x="17812" y="31594"/>
                  </a:cubicBezTo>
                  <a:cubicBezTo>
                    <a:pt x="17383" y="33999"/>
                    <a:pt x="16800" y="36393"/>
                    <a:pt x="16300" y="38798"/>
                  </a:cubicBezTo>
                  <a:cubicBezTo>
                    <a:pt x="16157" y="39405"/>
                    <a:pt x="16038" y="40000"/>
                    <a:pt x="15907" y="40607"/>
                  </a:cubicBezTo>
                  <a:cubicBezTo>
                    <a:pt x="16193" y="40929"/>
                    <a:pt x="16490" y="41250"/>
                    <a:pt x="16776" y="41560"/>
                  </a:cubicBezTo>
                  <a:cubicBezTo>
                    <a:pt x="16955" y="40703"/>
                    <a:pt x="17145" y="39822"/>
                    <a:pt x="17324" y="38952"/>
                  </a:cubicBezTo>
                  <a:cubicBezTo>
                    <a:pt x="17753" y="36904"/>
                    <a:pt x="18157" y="34821"/>
                    <a:pt x="18622" y="32761"/>
                  </a:cubicBezTo>
                  <a:cubicBezTo>
                    <a:pt x="20372" y="35297"/>
                    <a:pt x="22110" y="37845"/>
                    <a:pt x="23765" y="40429"/>
                  </a:cubicBezTo>
                  <a:lnTo>
                    <a:pt x="23682" y="40655"/>
                  </a:lnTo>
                  <a:cubicBezTo>
                    <a:pt x="23479" y="41155"/>
                    <a:pt x="23289" y="41667"/>
                    <a:pt x="23087" y="42179"/>
                  </a:cubicBezTo>
                  <a:cubicBezTo>
                    <a:pt x="22694" y="43143"/>
                    <a:pt x="22289" y="44120"/>
                    <a:pt x="21896" y="45096"/>
                  </a:cubicBezTo>
                  <a:cubicBezTo>
                    <a:pt x="21717" y="45513"/>
                    <a:pt x="21551" y="45941"/>
                    <a:pt x="21384" y="46370"/>
                  </a:cubicBezTo>
                  <a:cubicBezTo>
                    <a:pt x="21658" y="46656"/>
                    <a:pt x="21932" y="46941"/>
                    <a:pt x="22205" y="47215"/>
                  </a:cubicBezTo>
                  <a:lnTo>
                    <a:pt x="22610" y="46191"/>
                  </a:lnTo>
                  <a:cubicBezTo>
                    <a:pt x="22979" y="45239"/>
                    <a:pt x="23348" y="44298"/>
                    <a:pt x="23718" y="43346"/>
                  </a:cubicBezTo>
                  <a:cubicBezTo>
                    <a:pt x="23896" y="42905"/>
                    <a:pt x="24063" y="42477"/>
                    <a:pt x="24241" y="42024"/>
                  </a:cubicBezTo>
                  <a:cubicBezTo>
                    <a:pt x="24301" y="41857"/>
                    <a:pt x="24372" y="41703"/>
                    <a:pt x="24456" y="41536"/>
                  </a:cubicBezTo>
                  <a:cubicBezTo>
                    <a:pt x="25658" y="43453"/>
                    <a:pt x="26813" y="45394"/>
                    <a:pt x="27909" y="47370"/>
                  </a:cubicBezTo>
                  <a:cubicBezTo>
                    <a:pt x="27551" y="48966"/>
                    <a:pt x="27218" y="50549"/>
                    <a:pt x="26932" y="52144"/>
                  </a:cubicBezTo>
                  <a:cubicBezTo>
                    <a:pt x="26920" y="52204"/>
                    <a:pt x="26920" y="52264"/>
                    <a:pt x="26908" y="52311"/>
                  </a:cubicBezTo>
                  <a:cubicBezTo>
                    <a:pt x="27194" y="52633"/>
                    <a:pt x="27456" y="52966"/>
                    <a:pt x="27730" y="53287"/>
                  </a:cubicBezTo>
                  <a:cubicBezTo>
                    <a:pt x="27790" y="52966"/>
                    <a:pt x="27849" y="52621"/>
                    <a:pt x="27909" y="52299"/>
                  </a:cubicBezTo>
                  <a:cubicBezTo>
                    <a:pt x="28123" y="51085"/>
                    <a:pt x="28361" y="49894"/>
                    <a:pt x="28623" y="48704"/>
                  </a:cubicBezTo>
                  <a:cubicBezTo>
                    <a:pt x="28754" y="48966"/>
                    <a:pt x="28897" y="49227"/>
                    <a:pt x="29040" y="49501"/>
                  </a:cubicBezTo>
                  <a:cubicBezTo>
                    <a:pt x="30242" y="51823"/>
                    <a:pt x="31361" y="54180"/>
                    <a:pt x="32219" y="56645"/>
                  </a:cubicBezTo>
                  <a:cubicBezTo>
                    <a:pt x="32814" y="58348"/>
                    <a:pt x="33266" y="60110"/>
                    <a:pt x="33576" y="61896"/>
                  </a:cubicBezTo>
                  <a:cubicBezTo>
                    <a:pt x="33661" y="61936"/>
                    <a:pt x="33755" y="61956"/>
                    <a:pt x="33849" y="61956"/>
                  </a:cubicBezTo>
                  <a:cubicBezTo>
                    <a:pt x="34030" y="61956"/>
                    <a:pt x="34212" y="61882"/>
                    <a:pt x="34338" y="61741"/>
                  </a:cubicBezTo>
                  <a:cubicBezTo>
                    <a:pt x="34064" y="57990"/>
                    <a:pt x="32564" y="54299"/>
                    <a:pt x="30980" y="50954"/>
                  </a:cubicBezTo>
                  <a:cubicBezTo>
                    <a:pt x="30540" y="50001"/>
                    <a:pt x="30064" y="49061"/>
                    <a:pt x="29587" y="48132"/>
                  </a:cubicBezTo>
                  <a:lnTo>
                    <a:pt x="29587" y="48132"/>
                  </a:lnTo>
                  <a:cubicBezTo>
                    <a:pt x="30707" y="48573"/>
                    <a:pt x="31814" y="49037"/>
                    <a:pt x="32933" y="49477"/>
                  </a:cubicBezTo>
                  <a:cubicBezTo>
                    <a:pt x="33243" y="49597"/>
                    <a:pt x="33540" y="49739"/>
                    <a:pt x="33838" y="49858"/>
                  </a:cubicBezTo>
                  <a:cubicBezTo>
                    <a:pt x="33778" y="49477"/>
                    <a:pt x="33707" y="49108"/>
                    <a:pt x="33647" y="48739"/>
                  </a:cubicBezTo>
                  <a:cubicBezTo>
                    <a:pt x="33540" y="48692"/>
                    <a:pt x="33421" y="48632"/>
                    <a:pt x="33326" y="48585"/>
                  </a:cubicBezTo>
                  <a:cubicBezTo>
                    <a:pt x="31861" y="47918"/>
                    <a:pt x="30361" y="47334"/>
                    <a:pt x="28873" y="46763"/>
                  </a:cubicBezTo>
                  <a:cubicBezTo>
                    <a:pt x="27813" y="44810"/>
                    <a:pt x="26694" y="42905"/>
                    <a:pt x="25527" y="41024"/>
                  </a:cubicBezTo>
                  <a:lnTo>
                    <a:pt x="25527" y="41024"/>
                  </a:lnTo>
                  <a:cubicBezTo>
                    <a:pt x="25658" y="41060"/>
                    <a:pt x="25789" y="41107"/>
                    <a:pt x="25920" y="41131"/>
                  </a:cubicBezTo>
                  <a:cubicBezTo>
                    <a:pt x="26385" y="41250"/>
                    <a:pt x="26861" y="41381"/>
                    <a:pt x="27325" y="41500"/>
                  </a:cubicBezTo>
                  <a:cubicBezTo>
                    <a:pt x="28290" y="41762"/>
                    <a:pt x="29242" y="42024"/>
                    <a:pt x="30206" y="42262"/>
                  </a:cubicBezTo>
                  <a:cubicBezTo>
                    <a:pt x="30945" y="42441"/>
                    <a:pt x="31683" y="42619"/>
                    <a:pt x="32409" y="42786"/>
                  </a:cubicBezTo>
                  <a:cubicBezTo>
                    <a:pt x="32326" y="42417"/>
                    <a:pt x="32242" y="42060"/>
                    <a:pt x="32147" y="41679"/>
                  </a:cubicBezTo>
                  <a:lnTo>
                    <a:pt x="30266" y="41143"/>
                  </a:lnTo>
                  <a:cubicBezTo>
                    <a:pt x="29218" y="40845"/>
                    <a:pt x="28147" y="40595"/>
                    <a:pt x="27075" y="40333"/>
                  </a:cubicBezTo>
                  <a:cubicBezTo>
                    <a:pt x="26539" y="40191"/>
                    <a:pt x="26004" y="40060"/>
                    <a:pt x="25480" y="39929"/>
                  </a:cubicBezTo>
                  <a:cubicBezTo>
                    <a:pt x="25230" y="39869"/>
                    <a:pt x="24956" y="39762"/>
                    <a:pt x="24706" y="39750"/>
                  </a:cubicBezTo>
                  <a:cubicBezTo>
                    <a:pt x="24480" y="39393"/>
                    <a:pt x="24253" y="39036"/>
                    <a:pt x="24027" y="38690"/>
                  </a:cubicBezTo>
                  <a:cubicBezTo>
                    <a:pt x="22563" y="36440"/>
                    <a:pt x="21051" y="34214"/>
                    <a:pt x="19527" y="32011"/>
                  </a:cubicBezTo>
                  <a:lnTo>
                    <a:pt x="19527" y="32011"/>
                  </a:lnTo>
                  <a:cubicBezTo>
                    <a:pt x="21598" y="32154"/>
                    <a:pt x="23658" y="32333"/>
                    <a:pt x="25718" y="32618"/>
                  </a:cubicBezTo>
                  <a:cubicBezTo>
                    <a:pt x="27016" y="32797"/>
                    <a:pt x="28290" y="33011"/>
                    <a:pt x="29575" y="33214"/>
                  </a:cubicBezTo>
                  <a:cubicBezTo>
                    <a:pt x="29421" y="32809"/>
                    <a:pt x="29278" y="32416"/>
                    <a:pt x="29111" y="32023"/>
                  </a:cubicBezTo>
                  <a:cubicBezTo>
                    <a:pt x="28051" y="31785"/>
                    <a:pt x="26980" y="31594"/>
                    <a:pt x="25896" y="31440"/>
                  </a:cubicBezTo>
                  <a:cubicBezTo>
                    <a:pt x="23515" y="31082"/>
                    <a:pt x="21134" y="30868"/>
                    <a:pt x="18729" y="30844"/>
                  </a:cubicBezTo>
                  <a:cubicBezTo>
                    <a:pt x="17479" y="29046"/>
                    <a:pt x="16240" y="27249"/>
                    <a:pt x="15002" y="25451"/>
                  </a:cubicBezTo>
                  <a:lnTo>
                    <a:pt x="15252" y="25451"/>
                  </a:lnTo>
                  <a:cubicBezTo>
                    <a:pt x="15916" y="25410"/>
                    <a:pt x="16573" y="25386"/>
                    <a:pt x="17230" y="25386"/>
                  </a:cubicBezTo>
                  <a:cubicBezTo>
                    <a:pt x="17539" y="25386"/>
                    <a:pt x="17848" y="25392"/>
                    <a:pt x="18157" y="25403"/>
                  </a:cubicBezTo>
                  <a:cubicBezTo>
                    <a:pt x="20003" y="25451"/>
                    <a:pt x="21836" y="25653"/>
                    <a:pt x="23670" y="25951"/>
                  </a:cubicBezTo>
                  <a:cubicBezTo>
                    <a:pt x="24563" y="26082"/>
                    <a:pt x="25468" y="26225"/>
                    <a:pt x="26373" y="26296"/>
                  </a:cubicBezTo>
                  <a:cubicBezTo>
                    <a:pt x="26135" y="25879"/>
                    <a:pt x="25896" y="25463"/>
                    <a:pt x="25646" y="25058"/>
                  </a:cubicBezTo>
                  <a:cubicBezTo>
                    <a:pt x="25111" y="24986"/>
                    <a:pt x="24575" y="24891"/>
                    <a:pt x="24027" y="24808"/>
                  </a:cubicBezTo>
                  <a:cubicBezTo>
                    <a:pt x="22086" y="24498"/>
                    <a:pt x="20158" y="24236"/>
                    <a:pt x="18193" y="24224"/>
                  </a:cubicBezTo>
                  <a:cubicBezTo>
                    <a:pt x="18092" y="24223"/>
                    <a:pt x="17991" y="24223"/>
                    <a:pt x="17890" y="24223"/>
                  </a:cubicBezTo>
                  <a:cubicBezTo>
                    <a:pt x="17003" y="24223"/>
                    <a:pt x="16117" y="24269"/>
                    <a:pt x="15240" y="24343"/>
                  </a:cubicBezTo>
                  <a:cubicBezTo>
                    <a:pt x="14943" y="24379"/>
                    <a:pt x="14621" y="24379"/>
                    <a:pt x="14300" y="24439"/>
                  </a:cubicBezTo>
                  <a:cubicBezTo>
                    <a:pt x="12823" y="22272"/>
                    <a:pt x="11407" y="20093"/>
                    <a:pt x="10013" y="17866"/>
                  </a:cubicBezTo>
                  <a:cubicBezTo>
                    <a:pt x="10299" y="17843"/>
                    <a:pt x="10597" y="17855"/>
                    <a:pt x="10811" y="17843"/>
                  </a:cubicBezTo>
                  <a:cubicBezTo>
                    <a:pt x="11240" y="17807"/>
                    <a:pt x="11668" y="17771"/>
                    <a:pt x="12097" y="17735"/>
                  </a:cubicBezTo>
                  <a:cubicBezTo>
                    <a:pt x="13424" y="17623"/>
                    <a:pt x="14714" y="17585"/>
                    <a:pt x="16013" y="17585"/>
                  </a:cubicBezTo>
                  <a:cubicBezTo>
                    <a:pt x="16370" y="17585"/>
                    <a:pt x="16727" y="17587"/>
                    <a:pt x="17086" y="17593"/>
                  </a:cubicBezTo>
                  <a:cubicBezTo>
                    <a:pt x="17848" y="17593"/>
                    <a:pt x="18586" y="17593"/>
                    <a:pt x="19336" y="17533"/>
                  </a:cubicBezTo>
                  <a:cubicBezTo>
                    <a:pt x="18943" y="17188"/>
                    <a:pt x="18550" y="16866"/>
                    <a:pt x="18134" y="16557"/>
                  </a:cubicBezTo>
                  <a:lnTo>
                    <a:pt x="17098" y="16521"/>
                  </a:lnTo>
                  <a:cubicBezTo>
                    <a:pt x="16246" y="16473"/>
                    <a:pt x="15392" y="16444"/>
                    <a:pt x="14536" y="16444"/>
                  </a:cubicBezTo>
                  <a:cubicBezTo>
                    <a:pt x="13681" y="16444"/>
                    <a:pt x="12823" y="16473"/>
                    <a:pt x="11966" y="16545"/>
                  </a:cubicBezTo>
                  <a:cubicBezTo>
                    <a:pt x="11121" y="16616"/>
                    <a:pt x="10228" y="16652"/>
                    <a:pt x="9394" y="16819"/>
                  </a:cubicBezTo>
                  <a:cubicBezTo>
                    <a:pt x="9001" y="16176"/>
                    <a:pt x="8620" y="15521"/>
                    <a:pt x="8228" y="14866"/>
                  </a:cubicBezTo>
                  <a:cubicBezTo>
                    <a:pt x="7180" y="13044"/>
                    <a:pt x="6168" y="11199"/>
                    <a:pt x="5239" y="9330"/>
                  </a:cubicBezTo>
                  <a:cubicBezTo>
                    <a:pt x="3822" y="6460"/>
                    <a:pt x="2560" y="3508"/>
                    <a:pt x="1548" y="460"/>
                  </a:cubicBezTo>
                  <a:cubicBezTo>
                    <a:pt x="1441" y="137"/>
                    <a:pt x="1194" y="1"/>
                    <a:pt x="93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52" name="Google Shape;1552;p36"/>
          <p:cNvSpPr/>
          <p:nvPr/>
        </p:nvSpPr>
        <p:spPr>
          <a:xfrm>
            <a:off x="8137061" y="1035117"/>
            <a:ext cx="1073172" cy="1139154"/>
          </a:xfrm>
          <a:custGeom>
            <a:rect b="b" l="l" r="r" t="t"/>
            <a:pathLst>
              <a:path extrusionOk="0" h="35755" w="33684">
                <a:moveTo>
                  <a:pt x="33683" y="0"/>
                </a:moveTo>
                <a:cubicBezTo>
                  <a:pt x="26956" y="953"/>
                  <a:pt x="19669" y="3762"/>
                  <a:pt x="14824" y="6048"/>
                </a:cubicBezTo>
                <a:cubicBezTo>
                  <a:pt x="10156" y="8251"/>
                  <a:pt x="5727" y="11251"/>
                  <a:pt x="3108" y="15431"/>
                </a:cubicBezTo>
                <a:cubicBezTo>
                  <a:pt x="488" y="19610"/>
                  <a:pt x="0" y="25158"/>
                  <a:pt x="2905" y="29182"/>
                </a:cubicBezTo>
                <a:cubicBezTo>
                  <a:pt x="5096" y="32218"/>
                  <a:pt x="8870" y="34016"/>
                  <a:pt x="12716" y="34909"/>
                </a:cubicBezTo>
                <a:cubicBezTo>
                  <a:pt x="15198" y="35496"/>
                  <a:pt x="17697" y="35754"/>
                  <a:pt x="20201" y="35754"/>
                </a:cubicBezTo>
                <a:cubicBezTo>
                  <a:pt x="24712" y="35754"/>
                  <a:pt x="29234" y="34914"/>
                  <a:pt x="33683" y="33635"/>
                </a:cubicBezTo>
                <a:lnTo>
                  <a:pt x="33683"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53" name="Google Shape;1553;p36"/>
          <p:cNvGrpSpPr/>
          <p:nvPr/>
        </p:nvGrpSpPr>
        <p:grpSpPr>
          <a:xfrm>
            <a:off x="8351384" y="752041"/>
            <a:ext cx="763397" cy="646153"/>
            <a:chOff x="8351384" y="752041"/>
            <a:chExt cx="763397" cy="646153"/>
          </a:xfrm>
        </p:grpSpPr>
        <p:sp>
          <p:nvSpPr>
            <p:cNvPr id="1554" name="Google Shape;1554;p36"/>
            <p:cNvSpPr/>
            <p:nvPr/>
          </p:nvSpPr>
          <p:spPr>
            <a:xfrm>
              <a:off x="8775472" y="1160773"/>
              <a:ext cx="143434" cy="74903"/>
            </a:xfrm>
            <a:custGeom>
              <a:rect b="b" l="l" r="r" t="t"/>
              <a:pathLst>
                <a:path extrusionOk="0" h="2351" w="4502">
                  <a:moveTo>
                    <a:pt x="1189" y="1003"/>
                  </a:moveTo>
                  <a:cubicBezTo>
                    <a:pt x="1173" y="1084"/>
                    <a:pt x="1170" y="1161"/>
                    <a:pt x="1177" y="1235"/>
                  </a:cubicBezTo>
                  <a:lnTo>
                    <a:pt x="1177" y="1235"/>
                  </a:lnTo>
                  <a:cubicBezTo>
                    <a:pt x="1129" y="1189"/>
                    <a:pt x="1083" y="1141"/>
                    <a:pt x="1040" y="1090"/>
                  </a:cubicBezTo>
                  <a:lnTo>
                    <a:pt x="1040" y="1090"/>
                  </a:lnTo>
                  <a:cubicBezTo>
                    <a:pt x="1089" y="1059"/>
                    <a:pt x="1139" y="1030"/>
                    <a:pt x="1189" y="1003"/>
                  </a:cubicBezTo>
                  <a:close/>
                  <a:moveTo>
                    <a:pt x="2307" y="713"/>
                  </a:moveTo>
                  <a:cubicBezTo>
                    <a:pt x="2539" y="713"/>
                    <a:pt x="2776" y="748"/>
                    <a:pt x="3013" y="821"/>
                  </a:cubicBezTo>
                  <a:lnTo>
                    <a:pt x="3013" y="821"/>
                  </a:lnTo>
                  <a:cubicBezTo>
                    <a:pt x="3207" y="955"/>
                    <a:pt x="3386" y="1139"/>
                    <a:pt x="3524" y="1291"/>
                  </a:cubicBezTo>
                  <a:lnTo>
                    <a:pt x="3524" y="1291"/>
                  </a:lnTo>
                  <a:cubicBezTo>
                    <a:pt x="3370" y="1439"/>
                    <a:pt x="3196" y="1549"/>
                    <a:pt x="3011" y="1621"/>
                  </a:cubicBezTo>
                  <a:lnTo>
                    <a:pt x="3011" y="1621"/>
                  </a:lnTo>
                  <a:cubicBezTo>
                    <a:pt x="3175" y="1391"/>
                    <a:pt x="2940" y="1261"/>
                    <a:pt x="2681" y="1261"/>
                  </a:cubicBezTo>
                  <a:cubicBezTo>
                    <a:pt x="2522" y="1261"/>
                    <a:pt x="2354" y="1309"/>
                    <a:pt x="2263" y="1414"/>
                  </a:cubicBezTo>
                  <a:cubicBezTo>
                    <a:pt x="2387" y="1268"/>
                    <a:pt x="1595" y="1004"/>
                    <a:pt x="2223" y="714"/>
                  </a:cubicBezTo>
                  <a:lnTo>
                    <a:pt x="2223" y="714"/>
                  </a:lnTo>
                  <a:cubicBezTo>
                    <a:pt x="2251" y="713"/>
                    <a:pt x="2279" y="713"/>
                    <a:pt x="2307" y="713"/>
                  </a:cubicBezTo>
                  <a:close/>
                  <a:moveTo>
                    <a:pt x="2607" y="1"/>
                  </a:moveTo>
                  <a:cubicBezTo>
                    <a:pt x="2453" y="1"/>
                    <a:pt x="2289" y="26"/>
                    <a:pt x="2129" y="75"/>
                  </a:cubicBezTo>
                  <a:lnTo>
                    <a:pt x="2129" y="75"/>
                  </a:lnTo>
                  <a:cubicBezTo>
                    <a:pt x="1438" y="137"/>
                    <a:pt x="769" y="404"/>
                    <a:pt x="203" y="854"/>
                  </a:cubicBezTo>
                  <a:cubicBezTo>
                    <a:pt x="84" y="961"/>
                    <a:pt x="1" y="1092"/>
                    <a:pt x="108" y="1247"/>
                  </a:cubicBezTo>
                  <a:cubicBezTo>
                    <a:pt x="571" y="1993"/>
                    <a:pt x="1396" y="2350"/>
                    <a:pt x="2233" y="2350"/>
                  </a:cubicBezTo>
                  <a:cubicBezTo>
                    <a:pt x="3052" y="2350"/>
                    <a:pt x="3882" y="2008"/>
                    <a:pt x="4394" y="1354"/>
                  </a:cubicBezTo>
                  <a:cubicBezTo>
                    <a:pt x="4453" y="1259"/>
                    <a:pt x="4501" y="1128"/>
                    <a:pt x="4418" y="1033"/>
                  </a:cubicBezTo>
                  <a:cubicBezTo>
                    <a:pt x="4242" y="844"/>
                    <a:pt x="4061" y="665"/>
                    <a:pt x="3866" y="510"/>
                  </a:cubicBezTo>
                  <a:lnTo>
                    <a:pt x="3866" y="510"/>
                  </a:lnTo>
                  <a:cubicBezTo>
                    <a:pt x="3879" y="422"/>
                    <a:pt x="3829" y="338"/>
                    <a:pt x="3680" y="283"/>
                  </a:cubicBezTo>
                  <a:cubicBezTo>
                    <a:pt x="3559" y="238"/>
                    <a:pt x="3437" y="200"/>
                    <a:pt x="3314" y="169"/>
                  </a:cubicBezTo>
                  <a:lnTo>
                    <a:pt x="3314" y="169"/>
                  </a:lnTo>
                  <a:cubicBezTo>
                    <a:pt x="3141" y="92"/>
                    <a:pt x="2954" y="37"/>
                    <a:pt x="2751" y="9"/>
                  </a:cubicBezTo>
                  <a:cubicBezTo>
                    <a:pt x="2704" y="4"/>
                    <a:pt x="2656" y="1"/>
                    <a:pt x="260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5" name="Google Shape;1555;p36"/>
            <p:cNvSpPr/>
            <p:nvPr/>
          </p:nvSpPr>
          <p:spPr>
            <a:xfrm>
              <a:off x="8910144" y="1312362"/>
              <a:ext cx="166022" cy="85831"/>
            </a:xfrm>
            <a:custGeom>
              <a:rect b="b" l="l" r="r" t="t"/>
              <a:pathLst>
                <a:path extrusionOk="0" h="2694" w="5211">
                  <a:moveTo>
                    <a:pt x="2586" y="666"/>
                  </a:moveTo>
                  <a:cubicBezTo>
                    <a:pt x="2792" y="666"/>
                    <a:pt x="3007" y="694"/>
                    <a:pt x="3203" y="728"/>
                  </a:cubicBezTo>
                  <a:cubicBezTo>
                    <a:pt x="3929" y="883"/>
                    <a:pt x="3989" y="1657"/>
                    <a:pt x="3453" y="2085"/>
                  </a:cubicBezTo>
                  <a:cubicBezTo>
                    <a:pt x="3336" y="2178"/>
                    <a:pt x="3195" y="2216"/>
                    <a:pt x="3040" y="2216"/>
                  </a:cubicBezTo>
                  <a:cubicBezTo>
                    <a:pt x="2568" y="2216"/>
                    <a:pt x="1974" y="1864"/>
                    <a:pt x="1591" y="1645"/>
                  </a:cubicBezTo>
                  <a:lnTo>
                    <a:pt x="1591" y="1645"/>
                  </a:lnTo>
                  <a:cubicBezTo>
                    <a:pt x="1696" y="1664"/>
                    <a:pt x="1809" y="1672"/>
                    <a:pt x="1923" y="1672"/>
                  </a:cubicBezTo>
                  <a:cubicBezTo>
                    <a:pt x="2266" y="1672"/>
                    <a:pt x="2619" y="1601"/>
                    <a:pt x="2810" y="1537"/>
                  </a:cubicBezTo>
                  <a:cubicBezTo>
                    <a:pt x="3254" y="1393"/>
                    <a:pt x="3224" y="1007"/>
                    <a:pt x="2867" y="1007"/>
                  </a:cubicBezTo>
                  <a:cubicBezTo>
                    <a:pt x="2812" y="1007"/>
                    <a:pt x="2749" y="1017"/>
                    <a:pt x="2679" y="1037"/>
                  </a:cubicBezTo>
                  <a:cubicBezTo>
                    <a:pt x="2548" y="1073"/>
                    <a:pt x="2405" y="1097"/>
                    <a:pt x="2262" y="1133"/>
                  </a:cubicBezTo>
                  <a:cubicBezTo>
                    <a:pt x="1965" y="835"/>
                    <a:pt x="1989" y="680"/>
                    <a:pt x="2346" y="680"/>
                  </a:cubicBezTo>
                  <a:cubicBezTo>
                    <a:pt x="2423" y="670"/>
                    <a:pt x="2504" y="666"/>
                    <a:pt x="2586" y="666"/>
                  </a:cubicBezTo>
                  <a:close/>
                  <a:moveTo>
                    <a:pt x="1922" y="1"/>
                  </a:moveTo>
                  <a:cubicBezTo>
                    <a:pt x="1488" y="1"/>
                    <a:pt x="1060" y="87"/>
                    <a:pt x="715" y="371"/>
                  </a:cubicBezTo>
                  <a:cubicBezTo>
                    <a:pt x="226" y="775"/>
                    <a:pt x="0" y="1478"/>
                    <a:pt x="607" y="1895"/>
                  </a:cubicBezTo>
                  <a:cubicBezTo>
                    <a:pt x="1249" y="2322"/>
                    <a:pt x="2120" y="2694"/>
                    <a:pt x="2917" y="2694"/>
                  </a:cubicBezTo>
                  <a:cubicBezTo>
                    <a:pt x="3584" y="2694"/>
                    <a:pt x="4199" y="2433"/>
                    <a:pt x="4584" y="1728"/>
                  </a:cubicBezTo>
                  <a:cubicBezTo>
                    <a:pt x="5211" y="598"/>
                    <a:pt x="3853" y="149"/>
                    <a:pt x="2837" y="135"/>
                  </a:cubicBezTo>
                  <a:lnTo>
                    <a:pt x="2837" y="135"/>
                  </a:lnTo>
                  <a:cubicBezTo>
                    <a:pt x="2796" y="101"/>
                    <a:pt x="2730" y="75"/>
                    <a:pt x="2632" y="61"/>
                  </a:cubicBezTo>
                  <a:cubicBezTo>
                    <a:pt x="2403" y="27"/>
                    <a:pt x="2162" y="1"/>
                    <a:pt x="1922"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6" name="Google Shape;1556;p36"/>
            <p:cNvSpPr/>
            <p:nvPr/>
          </p:nvSpPr>
          <p:spPr>
            <a:xfrm>
              <a:off x="8480353" y="1216623"/>
              <a:ext cx="143784" cy="76528"/>
            </a:xfrm>
            <a:custGeom>
              <a:rect b="b" l="l" r="r" t="t"/>
              <a:pathLst>
                <a:path extrusionOk="0" h="2402" w="4513">
                  <a:moveTo>
                    <a:pt x="1281" y="756"/>
                  </a:moveTo>
                  <a:lnTo>
                    <a:pt x="1281" y="756"/>
                  </a:lnTo>
                  <a:cubicBezTo>
                    <a:pt x="1359" y="1142"/>
                    <a:pt x="1577" y="1431"/>
                    <a:pt x="1885" y="1610"/>
                  </a:cubicBezTo>
                  <a:lnTo>
                    <a:pt x="1885" y="1610"/>
                  </a:lnTo>
                  <a:cubicBezTo>
                    <a:pt x="1528" y="1471"/>
                    <a:pt x="1211" y="1223"/>
                    <a:pt x="1000" y="882"/>
                  </a:cubicBezTo>
                  <a:lnTo>
                    <a:pt x="1000" y="882"/>
                  </a:lnTo>
                  <a:cubicBezTo>
                    <a:pt x="1091" y="831"/>
                    <a:pt x="1185" y="788"/>
                    <a:pt x="1281" y="756"/>
                  </a:cubicBezTo>
                  <a:close/>
                  <a:moveTo>
                    <a:pt x="2213" y="782"/>
                  </a:moveTo>
                  <a:lnTo>
                    <a:pt x="2213" y="782"/>
                  </a:lnTo>
                  <a:cubicBezTo>
                    <a:pt x="2706" y="835"/>
                    <a:pt x="3130" y="1084"/>
                    <a:pt x="3465" y="1489"/>
                  </a:cubicBezTo>
                  <a:lnTo>
                    <a:pt x="3465" y="1489"/>
                  </a:lnTo>
                  <a:cubicBezTo>
                    <a:pt x="3340" y="1566"/>
                    <a:pt x="3207" y="1624"/>
                    <a:pt x="3070" y="1665"/>
                  </a:cubicBezTo>
                  <a:lnTo>
                    <a:pt x="3070" y="1665"/>
                  </a:lnTo>
                  <a:cubicBezTo>
                    <a:pt x="3240" y="1471"/>
                    <a:pt x="3188" y="1161"/>
                    <a:pt x="2787" y="1161"/>
                  </a:cubicBezTo>
                  <a:cubicBezTo>
                    <a:pt x="2513" y="1161"/>
                    <a:pt x="2316" y="998"/>
                    <a:pt x="2213" y="782"/>
                  </a:cubicBezTo>
                  <a:close/>
                  <a:moveTo>
                    <a:pt x="1947" y="1"/>
                  </a:moveTo>
                  <a:cubicBezTo>
                    <a:pt x="1323" y="1"/>
                    <a:pt x="728" y="205"/>
                    <a:pt x="203" y="613"/>
                  </a:cubicBezTo>
                  <a:cubicBezTo>
                    <a:pt x="120" y="673"/>
                    <a:pt x="0" y="816"/>
                    <a:pt x="48" y="935"/>
                  </a:cubicBezTo>
                  <a:cubicBezTo>
                    <a:pt x="500" y="1888"/>
                    <a:pt x="1491" y="2402"/>
                    <a:pt x="2487" y="2402"/>
                  </a:cubicBezTo>
                  <a:cubicBezTo>
                    <a:pt x="3144" y="2402"/>
                    <a:pt x="3804" y="2178"/>
                    <a:pt x="4311" y="1709"/>
                  </a:cubicBezTo>
                  <a:cubicBezTo>
                    <a:pt x="4430" y="1602"/>
                    <a:pt x="4513" y="1459"/>
                    <a:pt x="4406" y="1304"/>
                  </a:cubicBezTo>
                  <a:cubicBezTo>
                    <a:pt x="4056" y="758"/>
                    <a:pt x="3528" y="385"/>
                    <a:pt x="2928" y="216"/>
                  </a:cubicBezTo>
                  <a:lnTo>
                    <a:pt x="2928" y="216"/>
                  </a:lnTo>
                  <a:cubicBezTo>
                    <a:pt x="2900" y="174"/>
                    <a:pt x="2846" y="139"/>
                    <a:pt x="2763" y="113"/>
                  </a:cubicBezTo>
                  <a:cubicBezTo>
                    <a:pt x="2488" y="38"/>
                    <a:pt x="2215" y="1"/>
                    <a:pt x="194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7" name="Google Shape;1557;p36"/>
            <p:cNvSpPr/>
            <p:nvPr/>
          </p:nvSpPr>
          <p:spPr>
            <a:xfrm>
              <a:off x="8623373" y="964451"/>
              <a:ext cx="163888" cy="79300"/>
            </a:xfrm>
            <a:custGeom>
              <a:rect b="b" l="l" r="r" t="t"/>
              <a:pathLst>
                <a:path extrusionOk="0" h="2489" w="5144">
                  <a:moveTo>
                    <a:pt x="2539" y="613"/>
                  </a:moveTo>
                  <a:cubicBezTo>
                    <a:pt x="2496" y="757"/>
                    <a:pt x="2381" y="831"/>
                    <a:pt x="2257" y="831"/>
                  </a:cubicBezTo>
                  <a:cubicBezTo>
                    <a:pt x="2187" y="831"/>
                    <a:pt x="2114" y="807"/>
                    <a:pt x="2051" y="758"/>
                  </a:cubicBezTo>
                  <a:lnTo>
                    <a:pt x="2051" y="758"/>
                  </a:lnTo>
                  <a:cubicBezTo>
                    <a:pt x="2159" y="713"/>
                    <a:pt x="2268" y="671"/>
                    <a:pt x="2378" y="637"/>
                  </a:cubicBezTo>
                  <a:lnTo>
                    <a:pt x="2378" y="637"/>
                  </a:lnTo>
                  <a:cubicBezTo>
                    <a:pt x="2430" y="634"/>
                    <a:pt x="2485" y="625"/>
                    <a:pt x="2539" y="613"/>
                  </a:cubicBezTo>
                  <a:close/>
                  <a:moveTo>
                    <a:pt x="1650" y="446"/>
                  </a:moveTo>
                  <a:cubicBezTo>
                    <a:pt x="1675" y="446"/>
                    <a:pt x="1700" y="447"/>
                    <a:pt x="1726" y="449"/>
                  </a:cubicBezTo>
                  <a:lnTo>
                    <a:pt x="1726" y="449"/>
                  </a:lnTo>
                  <a:cubicBezTo>
                    <a:pt x="1594" y="508"/>
                    <a:pt x="1471" y="567"/>
                    <a:pt x="1357" y="623"/>
                  </a:cubicBezTo>
                  <a:cubicBezTo>
                    <a:pt x="1298" y="646"/>
                    <a:pt x="1024" y="766"/>
                    <a:pt x="1095" y="885"/>
                  </a:cubicBezTo>
                  <a:cubicBezTo>
                    <a:pt x="1300" y="1218"/>
                    <a:pt x="1681" y="1368"/>
                    <a:pt x="2078" y="1368"/>
                  </a:cubicBezTo>
                  <a:cubicBezTo>
                    <a:pt x="2601" y="1368"/>
                    <a:pt x="3150" y="1106"/>
                    <a:pt x="3354" y="654"/>
                  </a:cubicBezTo>
                  <a:lnTo>
                    <a:pt x="3354" y="654"/>
                  </a:lnTo>
                  <a:cubicBezTo>
                    <a:pt x="3453" y="703"/>
                    <a:pt x="3550" y="771"/>
                    <a:pt x="3643" y="861"/>
                  </a:cubicBezTo>
                  <a:cubicBezTo>
                    <a:pt x="3798" y="1027"/>
                    <a:pt x="3858" y="1230"/>
                    <a:pt x="3893" y="1444"/>
                  </a:cubicBezTo>
                  <a:cubicBezTo>
                    <a:pt x="3972" y="1888"/>
                    <a:pt x="3561" y="1982"/>
                    <a:pt x="3190" y="1982"/>
                  </a:cubicBezTo>
                  <a:cubicBezTo>
                    <a:pt x="3053" y="1982"/>
                    <a:pt x="2921" y="1969"/>
                    <a:pt x="2822" y="1956"/>
                  </a:cubicBezTo>
                  <a:cubicBezTo>
                    <a:pt x="2286" y="1897"/>
                    <a:pt x="1774" y="1658"/>
                    <a:pt x="1334" y="1349"/>
                  </a:cubicBezTo>
                  <a:cubicBezTo>
                    <a:pt x="702" y="918"/>
                    <a:pt x="1120" y="446"/>
                    <a:pt x="1650" y="446"/>
                  </a:cubicBezTo>
                  <a:close/>
                  <a:moveTo>
                    <a:pt x="1908" y="1"/>
                  </a:moveTo>
                  <a:cubicBezTo>
                    <a:pt x="1128" y="1"/>
                    <a:pt x="337" y="427"/>
                    <a:pt x="12" y="1158"/>
                  </a:cubicBezTo>
                  <a:cubicBezTo>
                    <a:pt x="0" y="1206"/>
                    <a:pt x="12" y="1230"/>
                    <a:pt x="36" y="1266"/>
                  </a:cubicBezTo>
                  <a:cubicBezTo>
                    <a:pt x="719" y="1949"/>
                    <a:pt x="1847" y="2489"/>
                    <a:pt x="2897" y="2489"/>
                  </a:cubicBezTo>
                  <a:cubicBezTo>
                    <a:pt x="3530" y="2489"/>
                    <a:pt x="4135" y="2292"/>
                    <a:pt x="4596" y="1813"/>
                  </a:cubicBezTo>
                  <a:cubicBezTo>
                    <a:pt x="5144" y="1242"/>
                    <a:pt x="4441" y="444"/>
                    <a:pt x="3941" y="182"/>
                  </a:cubicBezTo>
                  <a:cubicBezTo>
                    <a:pt x="3737" y="79"/>
                    <a:pt x="3511" y="36"/>
                    <a:pt x="3274" y="36"/>
                  </a:cubicBezTo>
                  <a:cubicBezTo>
                    <a:pt x="3059" y="36"/>
                    <a:pt x="2837" y="71"/>
                    <a:pt x="2616" y="127"/>
                  </a:cubicBezTo>
                  <a:lnTo>
                    <a:pt x="2616" y="127"/>
                  </a:lnTo>
                  <a:cubicBezTo>
                    <a:pt x="2391" y="42"/>
                    <a:pt x="2150" y="1"/>
                    <a:pt x="1908"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8" name="Google Shape;1558;p36"/>
            <p:cNvSpPr/>
            <p:nvPr/>
          </p:nvSpPr>
          <p:spPr>
            <a:xfrm>
              <a:off x="8962108" y="1015077"/>
              <a:ext cx="152673" cy="80096"/>
            </a:xfrm>
            <a:custGeom>
              <a:rect b="b" l="l" r="r" t="t"/>
              <a:pathLst>
                <a:path extrusionOk="0" h="2514" w="4792">
                  <a:moveTo>
                    <a:pt x="1365" y="577"/>
                  </a:moveTo>
                  <a:lnTo>
                    <a:pt x="1365" y="577"/>
                  </a:lnTo>
                  <a:cubicBezTo>
                    <a:pt x="1168" y="838"/>
                    <a:pt x="1076" y="1151"/>
                    <a:pt x="1200" y="1389"/>
                  </a:cubicBezTo>
                  <a:lnTo>
                    <a:pt x="1200" y="1389"/>
                  </a:lnTo>
                  <a:cubicBezTo>
                    <a:pt x="1197" y="1386"/>
                    <a:pt x="1194" y="1382"/>
                    <a:pt x="1191" y="1379"/>
                  </a:cubicBezTo>
                  <a:cubicBezTo>
                    <a:pt x="773" y="904"/>
                    <a:pt x="985" y="658"/>
                    <a:pt x="1365" y="577"/>
                  </a:cubicBezTo>
                  <a:close/>
                  <a:moveTo>
                    <a:pt x="2097" y="588"/>
                  </a:moveTo>
                  <a:cubicBezTo>
                    <a:pt x="2226" y="614"/>
                    <a:pt x="2345" y="652"/>
                    <a:pt x="2441" y="701"/>
                  </a:cubicBezTo>
                  <a:cubicBezTo>
                    <a:pt x="2474" y="714"/>
                    <a:pt x="2516" y="720"/>
                    <a:pt x="2562" y="720"/>
                  </a:cubicBezTo>
                  <a:cubicBezTo>
                    <a:pt x="2656" y="720"/>
                    <a:pt x="2771" y="695"/>
                    <a:pt x="2878" y="656"/>
                  </a:cubicBezTo>
                  <a:lnTo>
                    <a:pt x="2878" y="656"/>
                  </a:lnTo>
                  <a:cubicBezTo>
                    <a:pt x="3000" y="705"/>
                    <a:pt x="3103" y="751"/>
                    <a:pt x="3156" y="772"/>
                  </a:cubicBezTo>
                  <a:cubicBezTo>
                    <a:pt x="3608" y="951"/>
                    <a:pt x="3691" y="1296"/>
                    <a:pt x="3441" y="1701"/>
                  </a:cubicBezTo>
                  <a:cubicBezTo>
                    <a:pt x="3252" y="1980"/>
                    <a:pt x="2912" y="2067"/>
                    <a:pt x="2590" y="2067"/>
                  </a:cubicBezTo>
                  <a:cubicBezTo>
                    <a:pt x="2527" y="2067"/>
                    <a:pt x="2465" y="2064"/>
                    <a:pt x="2405" y="2058"/>
                  </a:cubicBezTo>
                  <a:cubicBezTo>
                    <a:pt x="2053" y="2014"/>
                    <a:pt x="1733" y="1852"/>
                    <a:pt x="1460" y="1631"/>
                  </a:cubicBezTo>
                  <a:lnTo>
                    <a:pt x="1460" y="1631"/>
                  </a:lnTo>
                  <a:cubicBezTo>
                    <a:pt x="1525" y="1664"/>
                    <a:pt x="1602" y="1692"/>
                    <a:pt x="1691" y="1713"/>
                  </a:cubicBezTo>
                  <a:cubicBezTo>
                    <a:pt x="1708" y="1717"/>
                    <a:pt x="1727" y="1719"/>
                    <a:pt x="1749" y="1719"/>
                  </a:cubicBezTo>
                  <a:cubicBezTo>
                    <a:pt x="2039" y="1719"/>
                    <a:pt x="2671" y="1360"/>
                    <a:pt x="2227" y="1260"/>
                  </a:cubicBezTo>
                  <a:cubicBezTo>
                    <a:pt x="1917" y="1191"/>
                    <a:pt x="2005" y="757"/>
                    <a:pt x="2097" y="588"/>
                  </a:cubicBezTo>
                  <a:close/>
                  <a:moveTo>
                    <a:pt x="2000" y="1"/>
                  </a:moveTo>
                  <a:cubicBezTo>
                    <a:pt x="1304" y="1"/>
                    <a:pt x="611" y="276"/>
                    <a:pt x="108" y="772"/>
                  </a:cubicBezTo>
                  <a:cubicBezTo>
                    <a:pt x="60" y="820"/>
                    <a:pt x="0" y="879"/>
                    <a:pt x="24" y="951"/>
                  </a:cubicBezTo>
                  <a:cubicBezTo>
                    <a:pt x="303" y="1961"/>
                    <a:pt x="1357" y="2514"/>
                    <a:pt x="2385" y="2514"/>
                  </a:cubicBezTo>
                  <a:cubicBezTo>
                    <a:pt x="3246" y="2514"/>
                    <a:pt x="4089" y="2126"/>
                    <a:pt x="4441" y="1296"/>
                  </a:cubicBezTo>
                  <a:cubicBezTo>
                    <a:pt x="4791" y="441"/>
                    <a:pt x="3373" y="70"/>
                    <a:pt x="2516" y="52"/>
                  </a:cubicBezTo>
                  <a:lnTo>
                    <a:pt x="2516" y="52"/>
                  </a:lnTo>
                  <a:cubicBezTo>
                    <a:pt x="2346" y="18"/>
                    <a:pt x="2173" y="1"/>
                    <a:pt x="200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9" name="Google Shape;1559;p36"/>
            <p:cNvSpPr/>
            <p:nvPr/>
          </p:nvSpPr>
          <p:spPr>
            <a:xfrm>
              <a:off x="8351384" y="1014344"/>
              <a:ext cx="150985" cy="71653"/>
            </a:xfrm>
            <a:custGeom>
              <a:rect b="b" l="l" r="r" t="t"/>
              <a:pathLst>
                <a:path extrusionOk="0" h="2249" w="4739">
                  <a:moveTo>
                    <a:pt x="2458" y="473"/>
                  </a:moveTo>
                  <a:lnTo>
                    <a:pt x="2458" y="473"/>
                  </a:lnTo>
                  <a:cubicBezTo>
                    <a:pt x="2705" y="537"/>
                    <a:pt x="2942" y="641"/>
                    <a:pt x="3179" y="783"/>
                  </a:cubicBezTo>
                  <a:cubicBezTo>
                    <a:pt x="3222" y="808"/>
                    <a:pt x="3264" y="834"/>
                    <a:pt x="3303" y="860"/>
                  </a:cubicBezTo>
                  <a:lnTo>
                    <a:pt x="3303" y="860"/>
                  </a:lnTo>
                  <a:cubicBezTo>
                    <a:pt x="3294" y="862"/>
                    <a:pt x="3284" y="864"/>
                    <a:pt x="3275" y="866"/>
                  </a:cubicBezTo>
                  <a:cubicBezTo>
                    <a:pt x="3223" y="877"/>
                    <a:pt x="3173" y="882"/>
                    <a:pt x="3124" y="882"/>
                  </a:cubicBezTo>
                  <a:cubicBezTo>
                    <a:pt x="2838" y="882"/>
                    <a:pt x="2611" y="705"/>
                    <a:pt x="2458" y="473"/>
                  </a:cubicBezTo>
                  <a:close/>
                  <a:moveTo>
                    <a:pt x="1218" y="939"/>
                  </a:moveTo>
                  <a:cubicBezTo>
                    <a:pt x="1234" y="939"/>
                    <a:pt x="1269" y="966"/>
                    <a:pt x="1334" y="1033"/>
                  </a:cubicBezTo>
                  <a:cubicBezTo>
                    <a:pt x="1374" y="1075"/>
                    <a:pt x="1444" y="1093"/>
                    <a:pt x="1527" y="1093"/>
                  </a:cubicBezTo>
                  <a:cubicBezTo>
                    <a:pt x="1641" y="1093"/>
                    <a:pt x="1780" y="1060"/>
                    <a:pt x="1899" y="1012"/>
                  </a:cubicBezTo>
                  <a:lnTo>
                    <a:pt x="1899" y="1012"/>
                  </a:lnTo>
                  <a:cubicBezTo>
                    <a:pt x="2137" y="1183"/>
                    <a:pt x="2435" y="1265"/>
                    <a:pt x="2745" y="1265"/>
                  </a:cubicBezTo>
                  <a:cubicBezTo>
                    <a:pt x="2873" y="1265"/>
                    <a:pt x="3003" y="1251"/>
                    <a:pt x="3132" y="1224"/>
                  </a:cubicBezTo>
                  <a:cubicBezTo>
                    <a:pt x="3278" y="1194"/>
                    <a:pt x="3428" y="1107"/>
                    <a:pt x="3514" y="1023"/>
                  </a:cubicBezTo>
                  <a:lnTo>
                    <a:pt x="3514" y="1023"/>
                  </a:lnTo>
                  <a:cubicBezTo>
                    <a:pt x="3810" y="1296"/>
                    <a:pt x="3844" y="1595"/>
                    <a:pt x="3215" y="1795"/>
                  </a:cubicBezTo>
                  <a:cubicBezTo>
                    <a:pt x="3090" y="1835"/>
                    <a:pt x="2958" y="1852"/>
                    <a:pt x="2824" y="1852"/>
                  </a:cubicBezTo>
                  <a:cubicBezTo>
                    <a:pt x="2475" y="1852"/>
                    <a:pt x="2111" y="1732"/>
                    <a:pt x="1810" y="1569"/>
                  </a:cubicBezTo>
                  <a:cubicBezTo>
                    <a:pt x="1655" y="1497"/>
                    <a:pt x="1524" y="1378"/>
                    <a:pt x="1393" y="1259"/>
                  </a:cubicBezTo>
                  <a:cubicBezTo>
                    <a:pt x="1330" y="1214"/>
                    <a:pt x="1169" y="939"/>
                    <a:pt x="1218" y="939"/>
                  </a:cubicBezTo>
                  <a:close/>
                  <a:moveTo>
                    <a:pt x="2300" y="0"/>
                  </a:moveTo>
                  <a:cubicBezTo>
                    <a:pt x="2217" y="0"/>
                    <a:pt x="2133" y="3"/>
                    <a:pt x="2048" y="9"/>
                  </a:cubicBezTo>
                  <a:cubicBezTo>
                    <a:pt x="1929" y="21"/>
                    <a:pt x="1370" y="104"/>
                    <a:pt x="1429" y="319"/>
                  </a:cubicBezTo>
                  <a:cubicBezTo>
                    <a:pt x="1447" y="385"/>
                    <a:pt x="1469" y="448"/>
                    <a:pt x="1495" y="507"/>
                  </a:cubicBezTo>
                  <a:lnTo>
                    <a:pt x="1495" y="507"/>
                  </a:lnTo>
                  <a:cubicBezTo>
                    <a:pt x="1227" y="517"/>
                    <a:pt x="946" y="617"/>
                    <a:pt x="715" y="735"/>
                  </a:cubicBezTo>
                  <a:cubicBezTo>
                    <a:pt x="0" y="1105"/>
                    <a:pt x="524" y="1605"/>
                    <a:pt x="1000" y="1878"/>
                  </a:cubicBezTo>
                  <a:cubicBezTo>
                    <a:pt x="1410" y="2133"/>
                    <a:pt x="1891" y="2248"/>
                    <a:pt x="2379" y="2248"/>
                  </a:cubicBezTo>
                  <a:cubicBezTo>
                    <a:pt x="3238" y="2248"/>
                    <a:pt x="4122" y="1891"/>
                    <a:pt x="4691" y="1307"/>
                  </a:cubicBezTo>
                  <a:cubicBezTo>
                    <a:pt x="4739" y="1259"/>
                    <a:pt x="4739" y="1212"/>
                    <a:pt x="4703" y="1164"/>
                  </a:cubicBezTo>
                  <a:cubicBezTo>
                    <a:pt x="4123" y="376"/>
                    <a:pt x="3251" y="0"/>
                    <a:pt x="2300"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0" name="Google Shape;1560;p36"/>
            <p:cNvSpPr/>
            <p:nvPr/>
          </p:nvSpPr>
          <p:spPr>
            <a:xfrm>
              <a:off x="8836165" y="809229"/>
              <a:ext cx="151749" cy="69519"/>
            </a:xfrm>
            <a:custGeom>
              <a:rect b="b" l="l" r="r" t="t"/>
              <a:pathLst>
                <a:path extrusionOk="0" h="2182" w="4763">
                  <a:moveTo>
                    <a:pt x="2002" y="460"/>
                  </a:moveTo>
                  <a:cubicBezTo>
                    <a:pt x="2712" y="530"/>
                    <a:pt x="3333" y="919"/>
                    <a:pt x="3787" y="1485"/>
                  </a:cubicBezTo>
                  <a:lnTo>
                    <a:pt x="3787" y="1485"/>
                  </a:lnTo>
                  <a:cubicBezTo>
                    <a:pt x="3465" y="1649"/>
                    <a:pt x="3139" y="1723"/>
                    <a:pt x="2789" y="1723"/>
                  </a:cubicBezTo>
                  <a:cubicBezTo>
                    <a:pt x="2620" y="1723"/>
                    <a:pt x="2445" y="1706"/>
                    <a:pt x="2263" y="1673"/>
                  </a:cubicBezTo>
                  <a:cubicBezTo>
                    <a:pt x="1917" y="1613"/>
                    <a:pt x="1596" y="1435"/>
                    <a:pt x="1310" y="1232"/>
                  </a:cubicBezTo>
                  <a:cubicBezTo>
                    <a:pt x="1024" y="1043"/>
                    <a:pt x="1038" y="940"/>
                    <a:pt x="1164" y="915"/>
                  </a:cubicBezTo>
                  <a:lnTo>
                    <a:pt x="1164" y="915"/>
                  </a:lnTo>
                  <a:cubicBezTo>
                    <a:pt x="1309" y="1200"/>
                    <a:pt x="1673" y="1370"/>
                    <a:pt x="2041" y="1370"/>
                  </a:cubicBezTo>
                  <a:cubicBezTo>
                    <a:pt x="2111" y="1370"/>
                    <a:pt x="2182" y="1364"/>
                    <a:pt x="2251" y="1351"/>
                  </a:cubicBezTo>
                  <a:cubicBezTo>
                    <a:pt x="2594" y="1287"/>
                    <a:pt x="2907" y="895"/>
                    <a:pt x="2534" y="895"/>
                  </a:cubicBezTo>
                  <a:cubicBezTo>
                    <a:pt x="2531" y="895"/>
                    <a:pt x="2529" y="895"/>
                    <a:pt x="2526" y="895"/>
                  </a:cubicBezTo>
                  <a:lnTo>
                    <a:pt x="2526" y="895"/>
                  </a:lnTo>
                  <a:cubicBezTo>
                    <a:pt x="2540" y="859"/>
                    <a:pt x="2534" y="823"/>
                    <a:pt x="2501" y="792"/>
                  </a:cubicBezTo>
                  <a:cubicBezTo>
                    <a:pt x="2350" y="653"/>
                    <a:pt x="2181" y="553"/>
                    <a:pt x="2003" y="487"/>
                  </a:cubicBezTo>
                  <a:lnTo>
                    <a:pt x="2003" y="487"/>
                  </a:lnTo>
                  <a:cubicBezTo>
                    <a:pt x="2002" y="478"/>
                    <a:pt x="2002" y="469"/>
                    <a:pt x="2002" y="460"/>
                  </a:cubicBezTo>
                  <a:close/>
                  <a:moveTo>
                    <a:pt x="2040" y="1"/>
                  </a:moveTo>
                  <a:cubicBezTo>
                    <a:pt x="1917" y="1"/>
                    <a:pt x="1793" y="6"/>
                    <a:pt x="1667" y="18"/>
                  </a:cubicBezTo>
                  <a:cubicBezTo>
                    <a:pt x="1489" y="30"/>
                    <a:pt x="1251" y="113"/>
                    <a:pt x="1179" y="304"/>
                  </a:cubicBezTo>
                  <a:cubicBezTo>
                    <a:pt x="1161" y="342"/>
                    <a:pt x="1146" y="380"/>
                    <a:pt x="1134" y="417"/>
                  </a:cubicBezTo>
                  <a:lnTo>
                    <a:pt x="1134" y="417"/>
                  </a:lnTo>
                  <a:cubicBezTo>
                    <a:pt x="728" y="488"/>
                    <a:pt x="338" y="693"/>
                    <a:pt x="48" y="994"/>
                  </a:cubicBezTo>
                  <a:cubicBezTo>
                    <a:pt x="1" y="1042"/>
                    <a:pt x="1" y="1113"/>
                    <a:pt x="48" y="1161"/>
                  </a:cubicBezTo>
                  <a:cubicBezTo>
                    <a:pt x="691" y="1850"/>
                    <a:pt x="1582" y="2182"/>
                    <a:pt x="2483" y="2182"/>
                  </a:cubicBezTo>
                  <a:cubicBezTo>
                    <a:pt x="3201" y="2182"/>
                    <a:pt x="3925" y="1972"/>
                    <a:pt x="4537" y="1566"/>
                  </a:cubicBezTo>
                  <a:cubicBezTo>
                    <a:pt x="4632" y="1506"/>
                    <a:pt x="4763" y="1411"/>
                    <a:pt x="4668" y="1280"/>
                  </a:cubicBezTo>
                  <a:cubicBezTo>
                    <a:pt x="4029" y="407"/>
                    <a:pt x="3077" y="1"/>
                    <a:pt x="204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1" name="Google Shape;1561;p36"/>
            <p:cNvSpPr/>
            <p:nvPr/>
          </p:nvSpPr>
          <p:spPr>
            <a:xfrm>
              <a:off x="8383244" y="752041"/>
              <a:ext cx="111924" cy="67671"/>
            </a:xfrm>
            <a:custGeom>
              <a:rect b="b" l="l" r="r" t="t"/>
              <a:pathLst>
                <a:path extrusionOk="0" h="2124" w="3513">
                  <a:moveTo>
                    <a:pt x="1189" y="616"/>
                  </a:moveTo>
                  <a:lnTo>
                    <a:pt x="1189" y="616"/>
                  </a:lnTo>
                  <a:cubicBezTo>
                    <a:pt x="1426" y="892"/>
                    <a:pt x="1747" y="1005"/>
                    <a:pt x="2083" y="1005"/>
                  </a:cubicBezTo>
                  <a:cubicBezTo>
                    <a:pt x="2196" y="1005"/>
                    <a:pt x="2310" y="993"/>
                    <a:pt x="2424" y="969"/>
                  </a:cubicBezTo>
                  <a:lnTo>
                    <a:pt x="2424" y="969"/>
                  </a:lnTo>
                  <a:cubicBezTo>
                    <a:pt x="2440" y="1092"/>
                    <a:pt x="2424" y="1222"/>
                    <a:pt x="2382" y="1348"/>
                  </a:cubicBezTo>
                  <a:cubicBezTo>
                    <a:pt x="2298" y="1600"/>
                    <a:pt x="2144" y="1695"/>
                    <a:pt x="1968" y="1695"/>
                  </a:cubicBezTo>
                  <a:cubicBezTo>
                    <a:pt x="1795" y="1695"/>
                    <a:pt x="1600" y="1603"/>
                    <a:pt x="1429" y="1479"/>
                  </a:cubicBezTo>
                  <a:cubicBezTo>
                    <a:pt x="1158" y="1271"/>
                    <a:pt x="996" y="961"/>
                    <a:pt x="904" y="639"/>
                  </a:cubicBezTo>
                  <a:lnTo>
                    <a:pt x="904" y="639"/>
                  </a:lnTo>
                  <a:cubicBezTo>
                    <a:pt x="999" y="625"/>
                    <a:pt x="1094" y="617"/>
                    <a:pt x="1189" y="616"/>
                  </a:cubicBezTo>
                  <a:close/>
                  <a:moveTo>
                    <a:pt x="2233" y="0"/>
                  </a:moveTo>
                  <a:cubicBezTo>
                    <a:pt x="1918" y="0"/>
                    <a:pt x="1591" y="105"/>
                    <a:pt x="1343" y="286"/>
                  </a:cubicBezTo>
                  <a:lnTo>
                    <a:pt x="1343" y="286"/>
                  </a:lnTo>
                  <a:cubicBezTo>
                    <a:pt x="993" y="317"/>
                    <a:pt x="642" y="399"/>
                    <a:pt x="298" y="527"/>
                  </a:cubicBezTo>
                  <a:cubicBezTo>
                    <a:pt x="227" y="563"/>
                    <a:pt x="0" y="646"/>
                    <a:pt x="12" y="753"/>
                  </a:cubicBezTo>
                  <a:cubicBezTo>
                    <a:pt x="167" y="1396"/>
                    <a:pt x="643" y="2039"/>
                    <a:pt x="1346" y="2110"/>
                  </a:cubicBezTo>
                  <a:cubicBezTo>
                    <a:pt x="1421" y="2119"/>
                    <a:pt x="1497" y="2123"/>
                    <a:pt x="1574" y="2123"/>
                  </a:cubicBezTo>
                  <a:cubicBezTo>
                    <a:pt x="2133" y="2123"/>
                    <a:pt x="2730" y="1897"/>
                    <a:pt x="3096" y="1468"/>
                  </a:cubicBezTo>
                  <a:cubicBezTo>
                    <a:pt x="3513" y="991"/>
                    <a:pt x="3287" y="360"/>
                    <a:pt x="2751" y="110"/>
                  </a:cubicBezTo>
                  <a:cubicBezTo>
                    <a:pt x="2594" y="35"/>
                    <a:pt x="2415" y="0"/>
                    <a:pt x="2233"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62" name="Google Shape;1562;p36"/>
          <p:cNvGrpSpPr/>
          <p:nvPr/>
        </p:nvGrpSpPr>
        <p:grpSpPr>
          <a:xfrm>
            <a:off x="8070665" y="1451368"/>
            <a:ext cx="623660" cy="800387"/>
            <a:chOff x="8070665" y="1451368"/>
            <a:chExt cx="623660" cy="800387"/>
          </a:xfrm>
        </p:grpSpPr>
        <p:sp>
          <p:nvSpPr>
            <p:cNvPr id="1563" name="Google Shape;1563;p36"/>
            <p:cNvSpPr/>
            <p:nvPr/>
          </p:nvSpPr>
          <p:spPr>
            <a:xfrm>
              <a:off x="8070665" y="1451368"/>
              <a:ext cx="623660" cy="800387"/>
            </a:xfrm>
            <a:custGeom>
              <a:rect b="b" l="l" r="r" t="t"/>
              <a:pathLst>
                <a:path extrusionOk="0" h="25122" w="19575">
                  <a:moveTo>
                    <a:pt x="546" y="1"/>
                  </a:moveTo>
                  <a:cubicBezTo>
                    <a:pt x="356" y="1"/>
                    <a:pt x="173" y="10"/>
                    <a:pt x="1" y="32"/>
                  </a:cubicBezTo>
                  <a:cubicBezTo>
                    <a:pt x="215" y="961"/>
                    <a:pt x="691" y="1913"/>
                    <a:pt x="941" y="2866"/>
                  </a:cubicBezTo>
                  <a:cubicBezTo>
                    <a:pt x="1132" y="3556"/>
                    <a:pt x="1239" y="4223"/>
                    <a:pt x="1310" y="4913"/>
                  </a:cubicBezTo>
                  <a:cubicBezTo>
                    <a:pt x="1322" y="5092"/>
                    <a:pt x="1358" y="5283"/>
                    <a:pt x="1370" y="5461"/>
                  </a:cubicBezTo>
                  <a:cubicBezTo>
                    <a:pt x="1477" y="6616"/>
                    <a:pt x="1513" y="7795"/>
                    <a:pt x="1691" y="8974"/>
                  </a:cubicBezTo>
                  <a:cubicBezTo>
                    <a:pt x="1703" y="9104"/>
                    <a:pt x="1727" y="9235"/>
                    <a:pt x="1751" y="9355"/>
                  </a:cubicBezTo>
                  <a:cubicBezTo>
                    <a:pt x="1775" y="9569"/>
                    <a:pt x="1822" y="9771"/>
                    <a:pt x="1846" y="9997"/>
                  </a:cubicBezTo>
                  <a:cubicBezTo>
                    <a:pt x="2049" y="11176"/>
                    <a:pt x="2299" y="12367"/>
                    <a:pt x="2584" y="13546"/>
                  </a:cubicBezTo>
                  <a:cubicBezTo>
                    <a:pt x="2620" y="13736"/>
                    <a:pt x="2680" y="13938"/>
                    <a:pt x="2727" y="14141"/>
                  </a:cubicBezTo>
                  <a:cubicBezTo>
                    <a:pt x="3180" y="15820"/>
                    <a:pt x="3715" y="17451"/>
                    <a:pt x="4370" y="18999"/>
                  </a:cubicBezTo>
                  <a:cubicBezTo>
                    <a:pt x="4466" y="19237"/>
                    <a:pt x="4573" y="19463"/>
                    <a:pt x="4680" y="19701"/>
                  </a:cubicBezTo>
                  <a:cubicBezTo>
                    <a:pt x="4858" y="20094"/>
                    <a:pt x="5037" y="20463"/>
                    <a:pt x="5228" y="20832"/>
                  </a:cubicBezTo>
                  <a:cubicBezTo>
                    <a:pt x="6594" y="23485"/>
                    <a:pt x="8784" y="25121"/>
                    <a:pt x="11809" y="25121"/>
                  </a:cubicBezTo>
                  <a:cubicBezTo>
                    <a:pt x="11974" y="25121"/>
                    <a:pt x="12142" y="25116"/>
                    <a:pt x="12312" y="25106"/>
                  </a:cubicBezTo>
                  <a:cubicBezTo>
                    <a:pt x="12919" y="25071"/>
                    <a:pt x="13526" y="24975"/>
                    <a:pt x="14110" y="24809"/>
                  </a:cubicBezTo>
                  <a:cubicBezTo>
                    <a:pt x="14336" y="24749"/>
                    <a:pt x="14562" y="24678"/>
                    <a:pt x="14776" y="24594"/>
                  </a:cubicBezTo>
                  <a:cubicBezTo>
                    <a:pt x="15003" y="24511"/>
                    <a:pt x="15229" y="24416"/>
                    <a:pt x="15431" y="24321"/>
                  </a:cubicBezTo>
                  <a:cubicBezTo>
                    <a:pt x="15800" y="24142"/>
                    <a:pt x="16146" y="23928"/>
                    <a:pt x="16467" y="23690"/>
                  </a:cubicBezTo>
                  <a:cubicBezTo>
                    <a:pt x="17551" y="22868"/>
                    <a:pt x="18324" y="21701"/>
                    <a:pt x="18801" y="20427"/>
                  </a:cubicBezTo>
                  <a:cubicBezTo>
                    <a:pt x="19456" y="18677"/>
                    <a:pt x="19575" y="16820"/>
                    <a:pt x="19277" y="14998"/>
                  </a:cubicBezTo>
                  <a:cubicBezTo>
                    <a:pt x="19217" y="14653"/>
                    <a:pt x="19146" y="14319"/>
                    <a:pt x="19075" y="13986"/>
                  </a:cubicBezTo>
                  <a:cubicBezTo>
                    <a:pt x="18729" y="12653"/>
                    <a:pt x="18182" y="11343"/>
                    <a:pt x="17467" y="10128"/>
                  </a:cubicBezTo>
                  <a:cubicBezTo>
                    <a:pt x="17360" y="9950"/>
                    <a:pt x="17241" y="9759"/>
                    <a:pt x="17122" y="9581"/>
                  </a:cubicBezTo>
                  <a:cubicBezTo>
                    <a:pt x="16896" y="9235"/>
                    <a:pt x="16658" y="8914"/>
                    <a:pt x="16408" y="8581"/>
                  </a:cubicBezTo>
                  <a:cubicBezTo>
                    <a:pt x="15443" y="7354"/>
                    <a:pt x="14348" y="6354"/>
                    <a:pt x="13181" y="5485"/>
                  </a:cubicBezTo>
                  <a:cubicBezTo>
                    <a:pt x="13026" y="5366"/>
                    <a:pt x="12883" y="5271"/>
                    <a:pt x="12717" y="5164"/>
                  </a:cubicBezTo>
                  <a:cubicBezTo>
                    <a:pt x="11240" y="4140"/>
                    <a:pt x="9669" y="3259"/>
                    <a:pt x="8037" y="2354"/>
                  </a:cubicBezTo>
                  <a:cubicBezTo>
                    <a:pt x="7883" y="2258"/>
                    <a:pt x="7716" y="2175"/>
                    <a:pt x="7549" y="2068"/>
                  </a:cubicBezTo>
                  <a:cubicBezTo>
                    <a:pt x="7442" y="2008"/>
                    <a:pt x="7359" y="1949"/>
                    <a:pt x="7252" y="1889"/>
                  </a:cubicBezTo>
                  <a:cubicBezTo>
                    <a:pt x="5954" y="1139"/>
                    <a:pt x="4287" y="603"/>
                    <a:pt x="2834" y="294"/>
                  </a:cubicBezTo>
                  <a:cubicBezTo>
                    <a:pt x="2159" y="151"/>
                    <a:pt x="1301" y="1"/>
                    <a:pt x="54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4" name="Google Shape;1564;p36"/>
            <p:cNvSpPr/>
            <p:nvPr/>
          </p:nvSpPr>
          <p:spPr>
            <a:xfrm>
              <a:off x="8086085" y="1460607"/>
              <a:ext cx="599127" cy="774357"/>
            </a:xfrm>
            <a:custGeom>
              <a:rect b="b" l="l" r="r" t="t"/>
              <a:pathLst>
                <a:path extrusionOk="0" h="24305" w="18805">
                  <a:moveTo>
                    <a:pt x="229" y="0"/>
                  </a:moveTo>
                  <a:cubicBezTo>
                    <a:pt x="113" y="0"/>
                    <a:pt x="1" y="151"/>
                    <a:pt x="112" y="242"/>
                  </a:cubicBezTo>
                  <a:cubicBezTo>
                    <a:pt x="1041" y="944"/>
                    <a:pt x="1838" y="1790"/>
                    <a:pt x="2612" y="2659"/>
                  </a:cubicBezTo>
                  <a:cubicBezTo>
                    <a:pt x="3374" y="3516"/>
                    <a:pt x="4089" y="4421"/>
                    <a:pt x="4755" y="5350"/>
                  </a:cubicBezTo>
                  <a:cubicBezTo>
                    <a:pt x="4946" y="5636"/>
                    <a:pt x="5160" y="5897"/>
                    <a:pt x="5351" y="6183"/>
                  </a:cubicBezTo>
                  <a:cubicBezTo>
                    <a:pt x="5267" y="6183"/>
                    <a:pt x="5172" y="6183"/>
                    <a:pt x="5101" y="6171"/>
                  </a:cubicBezTo>
                  <a:cubicBezTo>
                    <a:pt x="4827" y="6147"/>
                    <a:pt x="4553" y="6124"/>
                    <a:pt x="4279" y="6064"/>
                  </a:cubicBezTo>
                  <a:cubicBezTo>
                    <a:pt x="3267" y="5886"/>
                    <a:pt x="2291" y="5481"/>
                    <a:pt x="1410" y="4981"/>
                  </a:cubicBezTo>
                  <a:cubicBezTo>
                    <a:pt x="1219" y="4862"/>
                    <a:pt x="1029" y="4743"/>
                    <a:pt x="838" y="4623"/>
                  </a:cubicBezTo>
                  <a:lnTo>
                    <a:pt x="838" y="4623"/>
                  </a:lnTo>
                  <a:cubicBezTo>
                    <a:pt x="862" y="4802"/>
                    <a:pt x="886" y="4993"/>
                    <a:pt x="910" y="5171"/>
                  </a:cubicBezTo>
                  <a:cubicBezTo>
                    <a:pt x="1576" y="5636"/>
                    <a:pt x="2291" y="6017"/>
                    <a:pt x="3065" y="6290"/>
                  </a:cubicBezTo>
                  <a:cubicBezTo>
                    <a:pt x="3589" y="6469"/>
                    <a:pt x="4136" y="6600"/>
                    <a:pt x="4684" y="6659"/>
                  </a:cubicBezTo>
                  <a:cubicBezTo>
                    <a:pt x="4970" y="6683"/>
                    <a:pt x="5232" y="6719"/>
                    <a:pt x="5517" y="6719"/>
                  </a:cubicBezTo>
                  <a:lnTo>
                    <a:pt x="5744" y="6719"/>
                  </a:lnTo>
                  <a:cubicBezTo>
                    <a:pt x="6589" y="7969"/>
                    <a:pt x="7375" y="9243"/>
                    <a:pt x="8149" y="10541"/>
                  </a:cubicBezTo>
                  <a:cubicBezTo>
                    <a:pt x="8470" y="11077"/>
                    <a:pt x="8792" y="11601"/>
                    <a:pt x="9089" y="12136"/>
                  </a:cubicBezTo>
                  <a:cubicBezTo>
                    <a:pt x="8446" y="12089"/>
                    <a:pt x="7815" y="11982"/>
                    <a:pt x="7184" y="11851"/>
                  </a:cubicBezTo>
                  <a:cubicBezTo>
                    <a:pt x="5648" y="11505"/>
                    <a:pt x="4184" y="10934"/>
                    <a:pt x="2839" y="10136"/>
                  </a:cubicBezTo>
                  <a:cubicBezTo>
                    <a:pt x="2291" y="9815"/>
                    <a:pt x="1767" y="9457"/>
                    <a:pt x="1279" y="9088"/>
                  </a:cubicBezTo>
                  <a:lnTo>
                    <a:pt x="1279" y="9088"/>
                  </a:lnTo>
                  <a:cubicBezTo>
                    <a:pt x="1303" y="9291"/>
                    <a:pt x="1350" y="9505"/>
                    <a:pt x="1386" y="9719"/>
                  </a:cubicBezTo>
                  <a:cubicBezTo>
                    <a:pt x="3672" y="11481"/>
                    <a:pt x="6518" y="12541"/>
                    <a:pt x="9399" y="12696"/>
                  </a:cubicBezTo>
                  <a:cubicBezTo>
                    <a:pt x="10042" y="13827"/>
                    <a:pt x="10673" y="14982"/>
                    <a:pt x="11232" y="16137"/>
                  </a:cubicBezTo>
                  <a:cubicBezTo>
                    <a:pt x="11232" y="16137"/>
                    <a:pt x="11232" y="16147"/>
                    <a:pt x="11241" y="16148"/>
                  </a:cubicBezTo>
                  <a:lnTo>
                    <a:pt x="11241" y="16148"/>
                  </a:lnTo>
                  <a:cubicBezTo>
                    <a:pt x="11111" y="16137"/>
                    <a:pt x="10982" y="16137"/>
                    <a:pt x="10863" y="16125"/>
                  </a:cubicBezTo>
                  <a:lnTo>
                    <a:pt x="10101" y="16030"/>
                  </a:lnTo>
                  <a:cubicBezTo>
                    <a:pt x="9601" y="15958"/>
                    <a:pt x="9089" y="15875"/>
                    <a:pt x="8601" y="15768"/>
                  </a:cubicBezTo>
                  <a:cubicBezTo>
                    <a:pt x="6780" y="15375"/>
                    <a:pt x="5029" y="14756"/>
                    <a:pt x="3362" y="13934"/>
                  </a:cubicBezTo>
                  <a:cubicBezTo>
                    <a:pt x="2946" y="13732"/>
                    <a:pt x="2529" y="13506"/>
                    <a:pt x="2112" y="13279"/>
                  </a:cubicBezTo>
                  <a:lnTo>
                    <a:pt x="2112" y="13279"/>
                  </a:lnTo>
                  <a:cubicBezTo>
                    <a:pt x="2160" y="13470"/>
                    <a:pt x="2219" y="13684"/>
                    <a:pt x="2255" y="13875"/>
                  </a:cubicBezTo>
                  <a:cubicBezTo>
                    <a:pt x="3470" y="14589"/>
                    <a:pt x="4755" y="15172"/>
                    <a:pt x="6089" y="15637"/>
                  </a:cubicBezTo>
                  <a:cubicBezTo>
                    <a:pt x="6982" y="15946"/>
                    <a:pt x="7887" y="16184"/>
                    <a:pt x="8804" y="16375"/>
                  </a:cubicBezTo>
                  <a:cubicBezTo>
                    <a:pt x="9280" y="16482"/>
                    <a:pt x="9756" y="16554"/>
                    <a:pt x="10256" y="16613"/>
                  </a:cubicBezTo>
                  <a:cubicBezTo>
                    <a:pt x="10494" y="16649"/>
                    <a:pt x="10709" y="16673"/>
                    <a:pt x="10947" y="16708"/>
                  </a:cubicBezTo>
                  <a:cubicBezTo>
                    <a:pt x="11109" y="16708"/>
                    <a:pt x="11255" y="16724"/>
                    <a:pt x="11405" y="16724"/>
                  </a:cubicBezTo>
                  <a:cubicBezTo>
                    <a:pt x="11442" y="16724"/>
                    <a:pt x="11480" y="16723"/>
                    <a:pt x="11518" y="16720"/>
                  </a:cubicBezTo>
                  <a:cubicBezTo>
                    <a:pt x="12280" y="18292"/>
                    <a:pt x="12947" y="19899"/>
                    <a:pt x="13495" y="21554"/>
                  </a:cubicBezTo>
                  <a:cubicBezTo>
                    <a:pt x="12590" y="21364"/>
                    <a:pt x="11685" y="21173"/>
                    <a:pt x="10792" y="20947"/>
                  </a:cubicBezTo>
                  <a:cubicBezTo>
                    <a:pt x="8946" y="20494"/>
                    <a:pt x="7113" y="19983"/>
                    <a:pt x="5339" y="19304"/>
                  </a:cubicBezTo>
                  <a:cubicBezTo>
                    <a:pt x="4851" y="19125"/>
                    <a:pt x="4374" y="18923"/>
                    <a:pt x="3898" y="18709"/>
                  </a:cubicBezTo>
                  <a:lnTo>
                    <a:pt x="3898" y="18709"/>
                  </a:lnTo>
                  <a:cubicBezTo>
                    <a:pt x="4005" y="18947"/>
                    <a:pt x="4101" y="19173"/>
                    <a:pt x="4208" y="19411"/>
                  </a:cubicBezTo>
                  <a:cubicBezTo>
                    <a:pt x="5494" y="19983"/>
                    <a:pt x="6827" y="20423"/>
                    <a:pt x="8173" y="20828"/>
                  </a:cubicBezTo>
                  <a:cubicBezTo>
                    <a:pt x="9994" y="21364"/>
                    <a:pt x="11840" y="21780"/>
                    <a:pt x="13709" y="22161"/>
                  </a:cubicBezTo>
                  <a:cubicBezTo>
                    <a:pt x="13923" y="22876"/>
                    <a:pt x="14138" y="23590"/>
                    <a:pt x="14304" y="24304"/>
                  </a:cubicBezTo>
                  <a:cubicBezTo>
                    <a:pt x="14519" y="24221"/>
                    <a:pt x="14745" y="24126"/>
                    <a:pt x="14959" y="24019"/>
                  </a:cubicBezTo>
                  <a:cubicBezTo>
                    <a:pt x="14781" y="23281"/>
                    <a:pt x="14566" y="22554"/>
                    <a:pt x="14328" y="21816"/>
                  </a:cubicBezTo>
                  <a:cubicBezTo>
                    <a:pt x="14626" y="21566"/>
                    <a:pt x="14876" y="21256"/>
                    <a:pt x="15138" y="20971"/>
                  </a:cubicBezTo>
                  <a:cubicBezTo>
                    <a:pt x="15435" y="20625"/>
                    <a:pt x="15733" y="20292"/>
                    <a:pt x="16007" y="19911"/>
                  </a:cubicBezTo>
                  <a:cubicBezTo>
                    <a:pt x="16995" y="18637"/>
                    <a:pt x="17793" y="17232"/>
                    <a:pt x="18412" y="15768"/>
                  </a:cubicBezTo>
                  <a:cubicBezTo>
                    <a:pt x="18555" y="15411"/>
                    <a:pt x="18686" y="15053"/>
                    <a:pt x="18805" y="14696"/>
                  </a:cubicBezTo>
                  <a:cubicBezTo>
                    <a:pt x="18745" y="14351"/>
                    <a:pt x="18674" y="14006"/>
                    <a:pt x="18602" y="13684"/>
                  </a:cubicBezTo>
                  <a:cubicBezTo>
                    <a:pt x="18150" y="15172"/>
                    <a:pt x="17531" y="16577"/>
                    <a:pt x="16721" y="17911"/>
                  </a:cubicBezTo>
                  <a:cubicBezTo>
                    <a:pt x="16328" y="18578"/>
                    <a:pt x="15876" y="19221"/>
                    <a:pt x="15400" y="19828"/>
                  </a:cubicBezTo>
                  <a:cubicBezTo>
                    <a:pt x="15162" y="20125"/>
                    <a:pt x="14911" y="20423"/>
                    <a:pt x="14638" y="20709"/>
                  </a:cubicBezTo>
                  <a:cubicBezTo>
                    <a:pt x="14483" y="20887"/>
                    <a:pt x="14316" y="21042"/>
                    <a:pt x="14138" y="21209"/>
                  </a:cubicBezTo>
                  <a:cubicBezTo>
                    <a:pt x="14126" y="21161"/>
                    <a:pt x="14102" y="21137"/>
                    <a:pt x="14090" y="21090"/>
                  </a:cubicBezTo>
                  <a:cubicBezTo>
                    <a:pt x="13566" y="19590"/>
                    <a:pt x="12959" y="18113"/>
                    <a:pt x="12280" y="16673"/>
                  </a:cubicBezTo>
                  <a:cubicBezTo>
                    <a:pt x="12828" y="16184"/>
                    <a:pt x="13328" y="15625"/>
                    <a:pt x="13804" y="15065"/>
                  </a:cubicBezTo>
                  <a:cubicBezTo>
                    <a:pt x="14685" y="14006"/>
                    <a:pt x="15471" y="12863"/>
                    <a:pt x="16126" y="11660"/>
                  </a:cubicBezTo>
                  <a:cubicBezTo>
                    <a:pt x="16435" y="11065"/>
                    <a:pt x="16733" y="10446"/>
                    <a:pt x="16995" y="9827"/>
                  </a:cubicBezTo>
                  <a:cubicBezTo>
                    <a:pt x="16888" y="9648"/>
                    <a:pt x="16769" y="9457"/>
                    <a:pt x="16650" y="9279"/>
                  </a:cubicBezTo>
                  <a:cubicBezTo>
                    <a:pt x="16578" y="9457"/>
                    <a:pt x="16507" y="9648"/>
                    <a:pt x="16412" y="9827"/>
                  </a:cubicBezTo>
                  <a:cubicBezTo>
                    <a:pt x="15864" y="11041"/>
                    <a:pt x="15197" y="12220"/>
                    <a:pt x="14435" y="13327"/>
                  </a:cubicBezTo>
                  <a:cubicBezTo>
                    <a:pt x="13721" y="14351"/>
                    <a:pt x="12899" y="15268"/>
                    <a:pt x="12042" y="16161"/>
                  </a:cubicBezTo>
                  <a:cubicBezTo>
                    <a:pt x="11447" y="14934"/>
                    <a:pt x="10792" y="13720"/>
                    <a:pt x="10113" y="12529"/>
                  </a:cubicBezTo>
                  <a:cubicBezTo>
                    <a:pt x="10339" y="12267"/>
                    <a:pt x="10506" y="11958"/>
                    <a:pt x="10649" y="11660"/>
                  </a:cubicBezTo>
                  <a:cubicBezTo>
                    <a:pt x="10828" y="11327"/>
                    <a:pt x="10994" y="10981"/>
                    <a:pt x="11149" y="10648"/>
                  </a:cubicBezTo>
                  <a:cubicBezTo>
                    <a:pt x="11697" y="9434"/>
                    <a:pt x="12125" y="8172"/>
                    <a:pt x="12411" y="6874"/>
                  </a:cubicBezTo>
                  <a:cubicBezTo>
                    <a:pt x="12530" y="6314"/>
                    <a:pt x="12637" y="5743"/>
                    <a:pt x="12709" y="5183"/>
                  </a:cubicBezTo>
                  <a:cubicBezTo>
                    <a:pt x="12554" y="5064"/>
                    <a:pt x="12411" y="4957"/>
                    <a:pt x="12244" y="4850"/>
                  </a:cubicBezTo>
                  <a:cubicBezTo>
                    <a:pt x="12233" y="4909"/>
                    <a:pt x="12233" y="4993"/>
                    <a:pt x="12221" y="5052"/>
                  </a:cubicBezTo>
                  <a:cubicBezTo>
                    <a:pt x="11994" y="6326"/>
                    <a:pt x="11685" y="7600"/>
                    <a:pt x="11244" y="8826"/>
                  </a:cubicBezTo>
                  <a:cubicBezTo>
                    <a:pt x="11042" y="9434"/>
                    <a:pt x="10792" y="10017"/>
                    <a:pt x="10518" y="10612"/>
                  </a:cubicBezTo>
                  <a:cubicBezTo>
                    <a:pt x="10387" y="10910"/>
                    <a:pt x="10232" y="11208"/>
                    <a:pt x="10089" y="11493"/>
                  </a:cubicBezTo>
                  <a:cubicBezTo>
                    <a:pt x="9994" y="11672"/>
                    <a:pt x="9887" y="11851"/>
                    <a:pt x="9816" y="12029"/>
                  </a:cubicBezTo>
                  <a:cubicBezTo>
                    <a:pt x="9339" y="11196"/>
                    <a:pt x="8839" y="10362"/>
                    <a:pt x="8327" y="9541"/>
                  </a:cubicBezTo>
                  <a:cubicBezTo>
                    <a:pt x="7672" y="8469"/>
                    <a:pt x="7006" y="7410"/>
                    <a:pt x="6291" y="6386"/>
                  </a:cubicBezTo>
                  <a:cubicBezTo>
                    <a:pt x="6434" y="6159"/>
                    <a:pt x="6541" y="5862"/>
                    <a:pt x="6637" y="5624"/>
                  </a:cubicBezTo>
                  <a:cubicBezTo>
                    <a:pt x="6732" y="5362"/>
                    <a:pt x="6839" y="5088"/>
                    <a:pt x="6934" y="4826"/>
                  </a:cubicBezTo>
                  <a:cubicBezTo>
                    <a:pt x="7113" y="4278"/>
                    <a:pt x="7256" y="3719"/>
                    <a:pt x="7375" y="3159"/>
                  </a:cubicBezTo>
                  <a:cubicBezTo>
                    <a:pt x="7446" y="2790"/>
                    <a:pt x="7506" y="2409"/>
                    <a:pt x="7553" y="2040"/>
                  </a:cubicBezTo>
                  <a:cubicBezTo>
                    <a:pt x="7387" y="1956"/>
                    <a:pt x="7232" y="1861"/>
                    <a:pt x="7065" y="1766"/>
                  </a:cubicBezTo>
                  <a:cubicBezTo>
                    <a:pt x="7006" y="2159"/>
                    <a:pt x="6946" y="2552"/>
                    <a:pt x="6851" y="2957"/>
                  </a:cubicBezTo>
                  <a:cubicBezTo>
                    <a:pt x="6732" y="3516"/>
                    <a:pt x="6577" y="4064"/>
                    <a:pt x="6399" y="4600"/>
                  </a:cubicBezTo>
                  <a:cubicBezTo>
                    <a:pt x="6303" y="4874"/>
                    <a:pt x="6196" y="5135"/>
                    <a:pt x="6101" y="5409"/>
                  </a:cubicBezTo>
                  <a:cubicBezTo>
                    <a:pt x="6041" y="5540"/>
                    <a:pt x="5982" y="5695"/>
                    <a:pt x="5898" y="5826"/>
                  </a:cubicBezTo>
                  <a:cubicBezTo>
                    <a:pt x="5541" y="5314"/>
                    <a:pt x="5172" y="4814"/>
                    <a:pt x="4791" y="4326"/>
                  </a:cubicBezTo>
                  <a:cubicBezTo>
                    <a:pt x="4136" y="3480"/>
                    <a:pt x="3446" y="2695"/>
                    <a:pt x="2708" y="1933"/>
                  </a:cubicBezTo>
                  <a:cubicBezTo>
                    <a:pt x="2005" y="1206"/>
                    <a:pt x="1219" y="468"/>
                    <a:pt x="291" y="16"/>
                  </a:cubicBezTo>
                  <a:cubicBezTo>
                    <a:pt x="271" y="5"/>
                    <a:pt x="250" y="0"/>
                    <a:pt x="229"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E2A47"/>
        </a:solidFill>
      </p:bgPr>
    </p:bg>
    <p:spTree>
      <p:nvGrpSpPr>
        <p:cNvPr id="1568" name="Shape 1568"/>
        <p:cNvGrpSpPr/>
        <p:nvPr/>
      </p:nvGrpSpPr>
      <p:grpSpPr>
        <a:xfrm>
          <a:off x="0" y="0"/>
          <a:ext cx="0" cy="0"/>
          <a:chOff x="0" y="0"/>
          <a:chExt cx="0" cy="0"/>
        </a:xfrm>
      </p:grpSpPr>
      <p:pic>
        <p:nvPicPr>
          <p:cNvPr id="1569" name="Google Shape;1569;p37">
            <a:hlinkClick r:id="rId3"/>
          </p:cNvPr>
          <p:cNvPicPr preferRelativeResize="0"/>
          <p:nvPr/>
        </p:nvPicPr>
        <p:blipFill>
          <a:blip r:embed="rId4">
            <a:alphaModFix/>
          </a:blip>
          <a:stretch>
            <a:fillRect/>
          </a:stretch>
        </p:blipFill>
        <p:spPr>
          <a:xfrm>
            <a:off x="3451063" y="2123075"/>
            <a:ext cx="2241874" cy="8973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Yoga Workshop by Slidesgo">
  <a:themeElements>
    <a:clrScheme name="Simple Light">
      <a:dk1>
        <a:srgbClr val="000000"/>
      </a:dk1>
      <a:lt1>
        <a:srgbClr val="FFFFFF"/>
      </a:lt1>
      <a:dk2>
        <a:srgbClr val="24273F"/>
      </a:dk2>
      <a:lt2>
        <a:srgbClr val="EEEEEE"/>
      </a:lt2>
      <a:accent1>
        <a:srgbClr val="3B3F66"/>
      </a:accent1>
      <a:accent2>
        <a:srgbClr val="F9BF39"/>
      </a:accent2>
      <a:accent3>
        <a:srgbClr val="F56C6D"/>
      </a:accent3>
      <a:accent4>
        <a:srgbClr val="F4D392"/>
      </a:accent4>
      <a:accent5>
        <a:srgbClr val="EEC4BE"/>
      </a:accent5>
      <a:accent6>
        <a:srgbClr val="FFEFD9"/>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