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5"/>
  </p:notesMasterIdLst>
  <p:handoutMasterIdLst>
    <p:handoutMasterId r:id="rId16"/>
  </p:handoutMasterIdLst>
  <p:sldIdLst>
    <p:sldId id="257" r:id="rId5"/>
    <p:sldId id="268" r:id="rId6"/>
    <p:sldId id="282" r:id="rId7"/>
    <p:sldId id="274" r:id="rId8"/>
    <p:sldId id="273" r:id="rId9"/>
    <p:sldId id="275" r:id="rId10"/>
    <p:sldId id="259" r:id="rId11"/>
    <p:sldId id="279" r:id="rId12"/>
    <p:sldId id="280" r:id="rId13"/>
    <p:sldId id="281" r:id="rId14"/>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5"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4404"/>
    <a:srgbClr val="5F6F0F"/>
    <a:srgbClr val="718412"/>
    <a:srgbClr val="65741A"/>
    <a:srgbClr val="70811D"/>
    <a:srgbClr val="7B8D1F"/>
    <a:srgbClr val="839721"/>
    <a:srgbClr val="95AB25"/>
    <a:srgbClr val="BC5500"/>
    <a:srgbClr val="C45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595" autoAdjust="0"/>
  </p:normalViewPr>
  <p:slideViewPr>
    <p:cSldViewPr>
      <p:cViewPr varScale="1">
        <p:scale>
          <a:sx n="70" d="100"/>
          <a:sy n="70" d="100"/>
        </p:scale>
        <p:origin x="72" y="108"/>
      </p:cViewPr>
      <p:guideLst>
        <p:guide orient="horz" pos="2160"/>
        <p:guide pos="3839"/>
      </p:guideLst>
    </p:cSldViewPr>
  </p:slideViewPr>
  <p:notesTextViewPr>
    <p:cViewPr>
      <p:scale>
        <a:sx n="1" d="1"/>
        <a:sy n="1" d="1"/>
      </p:scale>
      <p:origin x="0" y="0"/>
    </p:cViewPr>
  </p:notesTextViewPr>
  <p:notesViewPr>
    <p:cSldViewPr showGuides="1">
      <p:cViewPr varScale="1">
        <p:scale>
          <a:sx n="63" d="100"/>
          <a:sy n="63" d="100"/>
        </p:scale>
        <p:origin x="283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E5B4EDC-59C0-49C7-8ADA-5A781B329E02}" type="datetimeFigureOut">
              <a:rPr lang="en-US"/>
              <a:t>11/16/2020</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429053-DC2A-4342-ADD4-2FD729D91E2C}" type="slidenum">
              <a:rPr/>
              <a:t>‹#›</a:t>
            </a:fld>
            <a:endParaRPr/>
          </a:p>
        </p:txBody>
      </p:sp>
    </p:spTree>
    <p:extLst>
      <p:ext uri="{BB962C8B-B14F-4D97-AF65-F5344CB8AC3E}">
        <p14:creationId xmlns:p14="http://schemas.microsoft.com/office/powerpoint/2010/main" val="42320457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D8D46A-B586-417D-BFBD-8C8FE0AAF762}" type="datetimeFigureOut">
              <a:rPr lang="en-US"/>
              <a:t>11/16/2020</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BA5BD7-F043-4D1B-AA17-CD412FC534DE}" type="slidenum">
              <a:rPr/>
              <a:t>‹#›</a:t>
            </a:fld>
            <a:endParaRPr/>
          </a:p>
        </p:txBody>
      </p:sp>
    </p:spTree>
    <p:extLst>
      <p:ext uri="{BB962C8B-B14F-4D97-AF65-F5344CB8AC3E}">
        <p14:creationId xmlns:p14="http://schemas.microsoft.com/office/powerpoint/2010/main" val="27670578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3EBA5BD7-F043-4D1B-AA17-CD412FC534DE}" type="slidenum">
              <a:rPr lang="en-AU" smtClean="0"/>
              <a:t>10</a:t>
            </a:fld>
            <a:endParaRPr lang="en-AU"/>
          </a:p>
        </p:txBody>
      </p:sp>
    </p:spTree>
    <p:extLst>
      <p:ext uri="{BB962C8B-B14F-4D97-AF65-F5344CB8AC3E}">
        <p14:creationId xmlns:p14="http://schemas.microsoft.com/office/powerpoint/2010/main" val="297760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21" name="diagonals"/>
          <p:cNvGrpSpPr/>
          <p:nvPr/>
        </p:nvGrpSpPr>
        <p:grpSpPr>
          <a:xfrm>
            <a:off x="7516443" y="4145281"/>
            <a:ext cx="4686117" cy="2731407"/>
            <a:chOff x="5638800" y="3108960"/>
            <a:chExt cx="3515503" cy="2048555"/>
          </a:xfrm>
        </p:grpSpPr>
        <p:cxnSp>
          <p:nvCxnSpPr>
            <p:cNvPr id="14" name="Straight Connector 13"/>
            <p:cNvCxnSpPr/>
            <p:nvPr/>
          </p:nvCxnSpPr>
          <p:spPr>
            <a:xfrm flipV="1">
              <a:off x="5638800" y="3108960"/>
              <a:ext cx="3515503" cy="2037116"/>
            </a:xfrm>
            <a:prstGeom prst="line">
              <a:avLst/>
            </a:pr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7" name="Straight Connector 16"/>
            <p:cNvCxnSpPr/>
            <p:nvPr/>
          </p:nvCxnSpPr>
          <p:spPr>
            <a:xfrm flipV="1">
              <a:off x="6004643" y="3333750"/>
              <a:ext cx="3149660" cy="1823765"/>
            </a:xfrm>
            <a:prstGeom prst="line">
              <a:avLst/>
            </a:pr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9" name="Straight Connector 18"/>
            <p:cNvCxnSpPr/>
            <p:nvPr/>
          </p:nvCxnSpPr>
          <p:spPr>
            <a:xfrm flipV="1">
              <a:off x="6388342" y="3549891"/>
              <a:ext cx="2765961" cy="1600149"/>
            </a:xfrm>
            <a:prstGeom prst="line">
              <a:avLst/>
            </a:pr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grpSp>
      <p:grpSp>
        <p:nvGrpSpPr>
          <p:cNvPr id="12" name="bottom lines"/>
          <p:cNvGrpSpPr/>
          <p:nvPr/>
        </p:nvGrpSpPr>
        <p:grpSpPr>
          <a:xfrm>
            <a:off x="-8916" y="6057149"/>
            <a:ext cx="5498726" cy="820207"/>
            <a:chOff x="-6689" y="4553748"/>
            <a:chExt cx="4125119" cy="615155"/>
          </a:xfrm>
        </p:grpSpPr>
        <p:sp>
          <p:nvSpPr>
            <p:cNvPr id="9" name="Freeform 8"/>
            <p:cNvSpPr/>
            <p:nvPr/>
          </p:nvSpPr>
          <p:spPr>
            <a:xfrm rot="16200000">
              <a:off x="1754302" y="2802395"/>
              <a:ext cx="612775" cy="4115481"/>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4115481 h 4115481"/>
                <a:gd name="connsiteX1" fmla="*/ 612775 w 612775"/>
                <a:gd name="connsiteY1" fmla="*/ 3180443 h 4115481"/>
                <a:gd name="connsiteX2" fmla="*/ 612775 w 612775"/>
                <a:gd name="connsiteY2" fmla="*/ 0 h 4115481"/>
              </a:gdLst>
              <a:ahLst/>
              <a:cxnLst>
                <a:cxn ang="0">
                  <a:pos x="connsiteX0" y="connsiteY0"/>
                </a:cxn>
                <a:cxn ang="0">
                  <a:pos x="connsiteX1" y="connsiteY1"/>
                </a:cxn>
                <a:cxn ang="0">
                  <a:pos x="connsiteX2" y="connsiteY2"/>
                </a:cxn>
              </a:cxnLst>
              <a:rect l="l" t="t" r="r" b="b"/>
              <a:pathLst>
                <a:path w="612775" h="4115481">
                  <a:moveTo>
                    <a:pt x="0" y="4115481"/>
                  </a:moveTo>
                  <a:lnTo>
                    <a:pt x="612775" y="3180443"/>
                  </a:lnTo>
                  <a:lnTo>
                    <a:pt x="612775" y="0"/>
                  </a:lnTo>
                </a:path>
              </a:pathLst>
            </a:cu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10" name="Freeform 9"/>
            <p:cNvSpPr/>
            <p:nvPr/>
          </p:nvSpPr>
          <p:spPr>
            <a:xfrm rot="16200000">
              <a:off x="1604659" y="3152814"/>
              <a:ext cx="410751" cy="3621427"/>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202024 w 612775"/>
                <a:gd name="connsiteY1" fmla="*/ 3607676 h 3919538"/>
                <a:gd name="connsiteX2" fmla="*/ 612775 w 612775"/>
                <a:gd name="connsiteY2" fmla="*/ 2984500 h 3919538"/>
                <a:gd name="connsiteX3" fmla="*/ 612775 w 612775"/>
                <a:gd name="connsiteY3" fmla="*/ 0 h 3919538"/>
                <a:gd name="connsiteX0" fmla="*/ 0 w 410751"/>
                <a:gd name="connsiteY0" fmla="*/ 3607676 h 3607676"/>
                <a:gd name="connsiteX1" fmla="*/ 410751 w 410751"/>
                <a:gd name="connsiteY1" fmla="*/ 2984500 h 3607676"/>
                <a:gd name="connsiteX2" fmla="*/ 410751 w 410751"/>
                <a:gd name="connsiteY2" fmla="*/ 0 h 3607676"/>
                <a:gd name="connsiteX0" fmla="*/ 0 w 410751"/>
                <a:gd name="connsiteY0" fmla="*/ 3607676 h 3607676"/>
                <a:gd name="connsiteX1" fmla="*/ 410751 w 410751"/>
                <a:gd name="connsiteY1" fmla="*/ 2984500 h 3607676"/>
                <a:gd name="connsiteX2" fmla="*/ 409575 w 410751"/>
                <a:gd name="connsiteY2" fmla="*/ 185820 h 3607676"/>
                <a:gd name="connsiteX3" fmla="*/ 410751 w 410751"/>
                <a:gd name="connsiteY3" fmla="*/ 0 h 3607676"/>
                <a:gd name="connsiteX0" fmla="*/ 0 w 410751"/>
                <a:gd name="connsiteY0" fmla="*/ 3421856 h 3421856"/>
                <a:gd name="connsiteX1" fmla="*/ 410751 w 410751"/>
                <a:gd name="connsiteY1" fmla="*/ 2798680 h 3421856"/>
                <a:gd name="connsiteX2" fmla="*/ 409575 w 410751"/>
                <a:gd name="connsiteY2" fmla="*/ 0 h 3421856"/>
                <a:gd name="connsiteX0" fmla="*/ 0 w 410751"/>
                <a:gd name="connsiteY0" fmla="*/ 3614170 h 3614170"/>
                <a:gd name="connsiteX1" fmla="*/ 410751 w 410751"/>
                <a:gd name="connsiteY1" fmla="*/ 2990994 h 3614170"/>
                <a:gd name="connsiteX2" fmla="*/ 405947 w 410751"/>
                <a:gd name="connsiteY2" fmla="*/ 0 h 3614170"/>
                <a:gd name="connsiteX0" fmla="*/ 0 w 410751"/>
                <a:gd name="connsiteY0" fmla="*/ 3621427 h 3621427"/>
                <a:gd name="connsiteX1" fmla="*/ 410751 w 410751"/>
                <a:gd name="connsiteY1" fmla="*/ 2998251 h 3621427"/>
                <a:gd name="connsiteX2" fmla="*/ 405947 w 410751"/>
                <a:gd name="connsiteY2" fmla="*/ 0 h 3621427"/>
              </a:gdLst>
              <a:ahLst/>
              <a:cxnLst>
                <a:cxn ang="0">
                  <a:pos x="connsiteX0" y="connsiteY0"/>
                </a:cxn>
                <a:cxn ang="0">
                  <a:pos x="connsiteX1" y="connsiteY1"/>
                </a:cxn>
                <a:cxn ang="0">
                  <a:pos x="connsiteX2" y="connsiteY2"/>
                </a:cxn>
              </a:cxnLst>
              <a:rect l="l" t="t" r="r" b="b"/>
              <a:pathLst>
                <a:path w="410751" h="3621427">
                  <a:moveTo>
                    <a:pt x="0" y="3621427"/>
                  </a:moveTo>
                  <a:lnTo>
                    <a:pt x="410751" y="2998251"/>
                  </a:lnTo>
                  <a:cubicBezTo>
                    <a:pt x="410359" y="2065358"/>
                    <a:pt x="406339" y="932893"/>
                    <a:pt x="405947" y="0"/>
                  </a:cubicBezTo>
                </a:path>
              </a:pathLst>
            </a:cu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11" name="Freeform 10"/>
            <p:cNvSpPr/>
            <p:nvPr/>
          </p:nvSpPr>
          <p:spPr>
            <a:xfrm rot="16200000">
              <a:off x="1462308" y="3453376"/>
              <a:ext cx="241768" cy="3179761"/>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373856 w 612775"/>
                <a:gd name="connsiteY1" fmla="*/ 3344891 h 3919538"/>
                <a:gd name="connsiteX2" fmla="*/ 612775 w 612775"/>
                <a:gd name="connsiteY2" fmla="*/ 2984500 h 3919538"/>
                <a:gd name="connsiteX3" fmla="*/ 612775 w 612775"/>
                <a:gd name="connsiteY3" fmla="*/ 0 h 3919538"/>
                <a:gd name="connsiteX0" fmla="*/ 0 w 238919"/>
                <a:gd name="connsiteY0" fmla="*/ 3344891 h 3344891"/>
                <a:gd name="connsiteX1" fmla="*/ 238919 w 238919"/>
                <a:gd name="connsiteY1" fmla="*/ 2984500 h 3344891"/>
                <a:gd name="connsiteX2" fmla="*/ 238919 w 238919"/>
                <a:gd name="connsiteY2" fmla="*/ 0 h 3344891"/>
                <a:gd name="connsiteX0" fmla="*/ 0 w 238919"/>
                <a:gd name="connsiteY0" fmla="*/ 3344891 h 3344891"/>
                <a:gd name="connsiteX1" fmla="*/ 238919 w 238919"/>
                <a:gd name="connsiteY1" fmla="*/ 2984500 h 3344891"/>
                <a:gd name="connsiteX2" fmla="*/ 238125 w 238919"/>
                <a:gd name="connsiteY2" fmla="*/ 368330 h 3344891"/>
                <a:gd name="connsiteX3" fmla="*/ 238919 w 238919"/>
                <a:gd name="connsiteY3" fmla="*/ 0 h 3344891"/>
                <a:gd name="connsiteX0" fmla="*/ 0 w 238919"/>
                <a:gd name="connsiteY0" fmla="*/ 2976561 h 2976561"/>
                <a:gd name="connsiteX1" fmla="*/ 238919 w 238919"/>
                <a:gd name="connsiteY1" fmla="*/ 2616170 h 2976561"/>
                <a:gd name="connsiteX2" fmla="*/ 238125 w 238919"/>
                <a:gd name="connsiteY2" fmla="*/ 0 h 2976561"/>
                <a:gd name="connsiteX0" fmla="*/ 0 w 241768"/>
                <a:gd name="connsiteY0" fmla="*/ 3179761 h 3179761"/>
                <a:gd name="connsiteX1" fmla="*/ 238919 w 241768"/>
                <a:gd name="connsiteY1" fmla="*/ 2819370 h 3179761"/>
                <a:gd name="connsiteX2" fmla="*/ 241754 w 241768"/>
                <a:gd name="connsiteY2" fmla="*/ 0 h 3179761"/>
              </a:gdLst>
              <a:ahLst/>
              <a:cxnLst>
                <a:cxn ang="0">
                  <a:pos x="connsiteX0" y="connsiteY0"/>
                </a:cxn>
                <a:cxn ang="0">
                  <a:pos x="connsiteX1" y="connsiteY1"/>
                </a:cxn>
                <a:cxn ang="0">
                  <a:pos x="connsiteX2" y="connsiteY2"/>
                </a:cxn>
              </a:cxnLst>
              <a:rect l="l" t="t" r="r" b="b"/>
              <a:pathLst>
                <a:path w="241768" h="3179761">
                  <a:moveTo>
                    <a:pt x="0" y="3179761"/>
                  </a:moveTo>
                  <a:lnTo>
                    <a:pt x="238919" y="2819370"/>
                  </a:lnTo>
                  <a:cubicBezTo>
                    <a:pt x="238654" y="1947313"/>
                    <a:pt x="242019" y="872057"/>
                    <a:pt x="241754" y="0"/>
                  </a:cubicBezTo>
                </a:path>
              </a:pathLst>
            </a:cu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grpSp>
      <p:sp>
        <p:nvSpPr>
          <p:cNvPr id="2" name="Title 1"/>
          <p:cNvSpPr>
            <a:spLocks noGrp="1"/>
          </p:cNvSpPr>
          <p:nvPr>
            <p:ph type="ctrTitle"/>
          </p:nvPr>
        </p:nvSpPr>
        <p:spPr>
          <a:xfrm>
            <a:off x="1625176" y="584200"/>
            <a:ext cx="8735325" cy="2000251"/>
          </a:xfrm>
        </p:spPr>
        <p:txBody>
          <a:bodyPr>
            <a:normAutofit/>
          </a:bodyPr>
          <a:lstStyle>
            <a:lvl1pPr>
              <a:defRPr sz="5400"/>
            </a:lvl1pPr>
          </a:lstStyle>
          <a:p>
            <a:r>
              <a:rPr lang="en-US"/>
              <a:t>Click to edit Master title style</a:t>
            </a:r>
            <a:endParaRPr/>
          </a:p>
        </p:txBody>
      </p:sp>
      <p:sp>
        <p:nvSpPr>
          <p:cNvPr id="3" name="Subtitle 2"/>
          <p:cNvSpPr>
            <a:spLocks noGrp="1"/>
          </p:cNvSpPr>
          <p:nvPr>
            <p:ph type="subTitle" idx="1"/>
          </p:nvPr>
        </p:nvSpPr>
        <p:spPr>
          <a:xfrm>
            <a:off x="1625176" y="2616200"/>
            <a:ext cx="8735325" cy="1752600"/>
          </a:xfrm>
        </p:spPr>
        <p:txBody>
          <a:bodyPr>
            <a:normAutofit/>
          </a:bodyPr>
          <a:lstStyle>
            <a:lvl1pPr marL="0" indent="0" algn="l">
              <a:spcBef>
                <a:spcPts val="0"/>
              </a:spcBef>
              <a:buNone/>
              <a:defRPr sz="2800" cap="all" spc="200" baseline="0">
                <a:solidFill>
                  <a:schemeClr val="accent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endParaRPr/>
          </a:p>
        </p:txBody>
      </p:sp>
      <p:sp>
        <p:nvSpPr>
          <p:cNvPr id="22" name="Date Placeholder 21"/>
          <p:cNvSpPr>
            <a:spLocks noGrp="1"/>
          </p:cNvSpPr>
          <p:nvPr>
            <p:ph type="dt" sz="half" idx="10"/>
          </p:nvPr>
        </p:nvSpPr>
        <p:spPr/>
        <p:txBody>
          <a:bodyPr/>
          <a:lstStyle/>
          <a:p>
            <a:fld id="{F0DFD029-FB74-4578-B929-F66AA97659CA}" type="datetimeFigureOut">
              <a:rPr lang="en-US"/>
              <a:t>11/16/2020</a:t>
            </a:fld>
            <a:endParaRPr/>
          </a:p>
        </p:txBody>
      </p:sp>
      <p:sp>
        <p:nvSpPr>
          <p:cNvPr id="23" name="Footer Placeholder 22"/>
          <p:cNvSpPr>
            <a:spLocks noGrp="1"/>
          </p:cNvSpPr>
          <p:nvPr>
            <p:ph type="ftr" sz="quarter" idx="11"/>
          </p:nvPr>
        </p:nvSpPr>
        <p:spPr/>
        <p:txBody>
          <a:bodyPr/>
          <a:lstStyle/>
          <a:p>
            <a:endParaRPr/>
          </a:p>
        </p:txBody>
      </p:sp>
      <p:sp>
        <p:nvSpPr>
          <p:cNvPr id="24" name="Slide Number Placeholder 23"/>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1847488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F0DFD029-FB74-4578-B929-F66AA97659CA}" type="datetimeFigureOut">
              <a:rPr lang="en-US"/>
              <a:t>11/16/2020</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1996675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584200"/>
            <a:ext cx="2742486" cy="55880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8882" y="584200"/>
            <a:ext cx="7414869" cy="5588000"/>
          </a:xfrm>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F0DFD029-FB74-4578-B929-F66AA97659CA}" type="datetimeFigureOut">
              <a:rPr lang="en-US"/>
              <a:t>11/16/2020</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595886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F0DFD029-FB74-4578-B929-F66AA97659CA}" type="datetimeFigureOut">
              <a:rPr lang="en-US"/>
              <a:t>11/16/2020</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1406769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11" name="diagonals"/>
          <p:cNvGrpSpPr/>
          <p:nvPr/>
        </p:nvGrpSpPr>
        <p:grpSpPr>
          <a:xfrm>
            <a:off x="7516443" y="4145281"/>
            <a:ext cx="4686117" cy="2731407"/>
            <a:chOff x="5638800" y="3108960"/>
            <a:chExt cx="3515503" cy="2048555"/>
          </a:xfrm>
        </p:grpSpPr>
        <p:cxnSp>
          <p:nvCxnSpPr>
            <p:cNvPr id="12" name="Straight Connector 11"/>
            <p:cNvCxnSpPr/>
            <p:nvPr/>
          </p:nvCxnSpPr>
          <p:spPr>
            <a:xfrm flipV="1">
              <a:off x="5638800" y="3108960"/>
              <a:ext cx="3515503" cy="2037116"/>
            </a:xfrm>
            <a:prstGeom prst="line">
              <a:avLst/>
            </a:pr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3" name="Straight Connector 12"/>
            <p:cNvCxnSpPr/>
            <p:nvPr/>
          </p:nvCxnSpPr>
          <p:spPr>
            <a:xfrm flipV="1">
              <a:off x="6004643" y="3333750"/>
              <a:ext cx="3149660" cy="1823765"/>
            </a:xfrm>
            <a:prstGeom prst="line">
              <a:avLst/>
            </a:pr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4" name="Straight Connector 13"/>
            <p:cNvCxnSpPr/>
            <p:nvPr/>
          </p:nvCxnSpPr>
          <p:spPr>
            <a:xfrm flipV="1">
              <a:off x="6388342" y="3549891"/>
              <a:ext cx="2765961" cy="1600149"/>
            </a:xfrm>
            <a:prstGeom prst="line">
              <a:avLst/>
            </a:pr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a:xfrm>
            <a:off x="1625177" y="2209801"/>
            <a:ext cx="8938472" cy="2764335"/>
          </a:xfrm>
        </p:spPr>
        <p:txBody>
          <a:bodyPr anchor="b">
            <a:normAutofit/>
          </a:bodyPr>
          <a:lstStyle>
            <a:lvl1pPr algn="l">
              <a:defRPr sz="5400" b="0" cap="none" baseline="0"/>
            </a:lvl1pPr>
          </a:lstStyle>
          <a:p>
            <a:r>
              <a:rPr lang="en-US"/>
              <a:t>Click to edit Master title style</a:t>
            </a:r>
            <a:endParaRPr/>
          </a:p>
        </p:txBody>
      </p:sp>
      <p:sp>
        <p:nvSpPr>
          <p:cNvPr id="3" name="Text Placeholder 2"/>
          <p:cNvSpPr>
            <a:spLocks noGrp="1"/>
          </p:cNvSpPr>
          <p:nvPr>
            <p:ph type="body" idx="1"/>
          </p:nvPr>
        </p:nvSpPr>
        <p:spPr>
          <a:xfrm>
            <a:off x="1625176" y="4951266"/>
            <a:ext cx="7069519" cy="1220933"/>
          </a:xfrm>
        </p:spPr>
        <p:txBody>
          <a:bodyPr anchor="t">
            <a:normAutofit/>
          </a:bodyPr>
          <a:lstStyle>
            <a:lvl1pPr marL="0" indent="0">
              <a:spcBef>
                <a:spcPts val="0"/>
              </a:spcBef>
              <a:buNone/>
              <a:defRPr sz="2800" cap="all" spc="200" baseline="0">
                <a:solidFill>
                  <a:schemeClr val="accent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0DFD029-FB74-4578-B929-F66AA97659CA}" type="datetimeFigureOut">
              <a:rPr lang="en-US"/>
              <a:t>11/16/2020</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3616330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18883" y="1706880"/>
            <a:ext cx="5078677" cy="446532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500707" y="1706880"/>
            <a:ext cx="5078677" cy="446532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F0DFD029-FB74-4578-B929-F66AA97659CA}" type="datetimeFigureOut">
              <a:rPr lang="en-US"/>
              <a:t>11/16/2020</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3557647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18883" y="1701800"/>
            <a:ext cx="5082740" cy="914400"/>
          </a:xfrm>
        </p:spPr>
        <p:txBody>
          <a:bodyPr anchor="b">
            <a:normAutofit/>
          </a:bodyPr>
          <a:lstStyle>
            <a:lvl1pPr marL="0" indent="0">
              <a:spcBef>
                <a:spcPts val="0"/>
              </a:spcBef>
              <a:buNone/>
              <a:defRPr sz="2800" b="0" cap="all" spc="200" baseline="0">
                <a:solidFill>
                  <a:schemeClr val="accent1"/>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1218883" y="2717800"/>
            <a:ext cx="5078677" cy="3454400"/>
          </a:xfrm>
        </p:spPr>
        <p:txBody>
          <a:bodyPr>
            <a:noAutofit/>
          </a:bodyPr>
          <a:lstStyle>
            <a:lvl1pPr>
              <a:defRPr sz="2800"/>
            </a:lvl1pPr>
            <a:lvl2pPr>
              <a:defRPr sz="2400"/>
            </a:lvl2pPr>
            <a:lvl3pPr>
              <a:defRPr sz="2000"/>
            </a:lvl3pPr>
            <a:lvl4pPr>
              <a:defRPr sz="2000"/>
            </a:lvl4pPr>
            <a:lvl5pPr>
              <a:defRPr sz="2000"/>
            </a:lvl5pPr>
            <a:lvl6pPr>
              <a:defRPr sz="2000"/>
            </a:lvl6pPr>
            <a:lvl7pPr>
              <a:defRPr sz="2000" baseline="0"/>
            </a:lvl7pPr>
            <a:lvl8pPr>
              <a:defRPr sz="2000" baseline="0"/>
            </a:lvl8pPr>
            <a:lvl9pPr>
              <a:defRPr sz="20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496644" y="1701800"/>
            <a:ext cx="5082740" cy="914400"/>
          </a:xfrm>
        </p:spPr>
        <p:txBody>
          <a:bodyPr anchor="b">
            <a:normAutofit/>
          </a:bodyPr>
          <a:lstStyle>
            <a:lvl1pPr marL="0" indent="0">
              <a:spcBef>
                <a:spcPts val="0"/>
              </a:spcBef>
              <a:buNone/>
              <a:defRPr sz="2800" b="0" cap="all" spc="200" baseline="0">
                <a:solidFill>
                  <a:schemeClr val="accent1"/>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500707" y="2717800"/>
            <a:ext cx="5078677" cy="3454400"/>
          </a:xfrm>
        </p:spPr>
        <p:txBody>
          <a:bodyPr>
            <a:noAutofit/>
          </a:bodyPr>
          <a:lstStyle>
            <a:lvl1pPr>
              <a:defRPr sz="2800"/>
            </a:lvl1pPr>
            <a:lvl2pPr>
              <a:defRPr sz="2400"/>
            </a:lvl2pPr>
            <a:lvl3pPr>
              <a:defRPr sz="2000"/>
            </a:lvl3pPr>
            <a:lvl4pPr>
              <a:defRPr sz="2000"/>
            </a:lvl4pPr>
            <a:lvl5pPr>
              <a:defRPr sz="2000"/>
            </a:lvl5pPr>
            <a:lvl6pPr>
              <a:defRPr sz="2000" baseline="0"/>
            </a:lvl6pPr>
            <a:lvl7pPr>
              <a:defRPr sz="2000" baseline="0"/>
            </a:lvl7pPr>
            <a:lvl8pPr>
              <a:defRPr sz="2000" baseline="0"/>
            </a:lvl8pPr>
            <a:lvl9pPr>
              <a:defRPr sz="20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F0DFD029-FB74-4578-B929-F66AA97659CA}" type="datetimeFigureOut">
              <a:rPr lang="en-US"/>
              <a:t>11/16/2020</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595381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F0DFD029-FB74-4578-B929-F66AA97659CA}" type="datetimeFigureOut">
              <a:rPr lang="en-US"/>
              <a:t>11/16/2020</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151522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DFD029-FB74-4578-B929-F66AA97659CA}" type="datetimeFigureOut">
              <a:rPr lang="en-US"/>
              <a:t>11/16/2020</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2172478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8882" y="1701800"/>
            <a:ext cx="4062942" cy="2438400"/>
          </a:xfrm>
        </p:spPr>
        <p:txBody>
          <a:bodyPr anchor="b">
            <a:normAutofit/>
          </a:bodyPr>
          <a:lstStyle>
            <a:lvl1pPr algn="l">
              <a:defRPr sz="2800" b="0" cap="all" spc="200" baseline="0">
                <a:solidFill>
                  <a:schemeClr val="accent1"/>
                </a:solidFill>
              </a:defRPr>
            </a:lvl1pPr>
          </a:lstStyle>
          <a:p>
            <a:r>
              <a:rPr lang="en-US"/>
              <a:t>Click to edit Master title style</a:t>
            </a:r>
            <a:endParaRPr/>
          </a:p>
        </p:txBody>
      </p:sp>
      <p:sp>
        <p:nvSpPr>
          <p:cNvPr id="4" name="Text Placeholder 3"/>
          <p:cNvSpPr>
            <a:spLocks noGrp="1"/>
          </p:cNvSpPr>
          <p:nvPr>
            <p:ph type="body" sz="half" idx="2"/>
          </p:nvPr>
        </p:nvSpPr>
        <p:spPr>
          <a:xfrm>
            <a:off x="1218882" y="4241800"/>
            <a:ext cx="4062942" cy="1930400"/>
          </a:xfrm>
        </p:spPr>
        <p:txBody>
          <a:bodyPr>
            <a:normAutofit/>
          </a:bodyPr>
          <a:lstStyle>
            <a:lvl1pPr marL="0" indent="0">
              <a:buNone/>
              <a:defRPr sz="20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3" name="Content Placeholder 2"/>
          <p:cNvSpPr>
            <a:spLocks noGrp="1"/>
          </p:cNvSpPr>
          <p:nvPr>
            <p:ph idx="1"/>
          </p:nvPr>
        </p:nvSpPr>
        <p:spPr>
          <a:xfrm>
            <a:off x="5484971" y="584200"/>
            <a:ext cx="6094413" cy="5588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F0DFD029-FB74-4578-B929-F66AA97659CA}" type="datetimeFigureOut">
              <a:rPr lang="en-US"/>
              <a:t>11/16/2020</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1618139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8882" y="1701800"/>
            <a:ext cx="4062942" cy="2438400"/>
          </a:xfrm>
        </p:spPr>
        <p:txBody>
          <a:bodyPr anchor="b">
            <a:normAutofit/>
          </a:bodyPr>
          <a:lstStyle>
            <a:lvl1pPr algn="l">
              <a:defRPr sz="2800" b="0" cap="all" spc="200" baseline="0">
                <a:solidFill>
                  <a:schemeClr val="accent1"/>
                </a:solidFill>
              </a:defRPr>
            </a:lvl1pPr>
          </a:lstStyle>
          <a:p>
            <a:r>
              <a:rPr lang="en-US"/>
              <a:t>Click to edit Master title style</a:t>
            </a:r>
            <a:endParaRPr/>
          </a:p>
        </p:txBody>
      </p:sp>
      <p:sp>
        <p:nvSpPr>
          <p:cNvPr id="4" name="Text Placeholder 3"/>
          <p:cNvSpPr>
            <a:spLocks noGrp="1"/>
          </p:cNvSpPr>
          <p:nvPr>
            <p:ph type="body" sz="half" idx="2"/>
          </p:nvPr>
        </p:nvSpPr>
        <p:spPr>
          <a:xfrm>
            <a:off x="1218882" y="4241800"/>
            <a:ext cx="4062942" cy="1930400"/>
          </a:xfrm>
        </p:spPr>
        <p:txBody>
          <a:bodyPr>
            <a:normAutofit/>
          </a:bodyPr>
          <a:lstStyle>
            <a:lvl1pPr marL="0" indent="0">
              <a:buNone/>
              <a:defRPr sz="20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5484971" y="584200"/>
            <a:ext cx="6094413" cy="5588000"/>
          </a:xfrm>
          <a:ln w="12700">
            <a:solidFill>
              <a:schemeClr val="bg1">
                <a:lumMod val="75000"/>
                <a:lumOff val="25000"/>
              </a:schemeClr>
            </a:solidFill>
            <a:miter lim="800000"/>
          </a:ln>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a:t>Click icon to add picture</a:t>
            </a:r>
            <a:endParaRPr/>
          </a:p>
        </p:txBody>
      </p:sp>
      <p:sp>
        <p:nvSpPr>
          <p:cNvPr id="5" name="Date Placeholder 4"/>
          <p:cNvSpPr>
            <a:spLocks noGrp="1"/>
          </p:cNvSpPr>
          <p:nvPr>
            <p:ph type="dt" sz="half" idx="10"/>
          </p:nvPr>
        </p:nvSpPr>
        <p:spPr/>
        <p:txBody>
          <a:bodyPr/>
          <a:lstStyle/>
          <a:p>
            <a:fld id="{F0DFD029-FB74-4578-B929-F66AA97659CA}" type="datetimeFigureOut">
              <a:rPr lang="en-US"/>
              <a:t>11/16/2020</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014DD1E-5D91-48A3-AD6D-45FBA980D106}" type="slidenum">
              <a:rPr/>
              <a:t>‹#›</a:t>
            </a:fld>
            <a:endParaRPr/>
          </a:p>
        </p:txBody>
      </p:sp>
    </p:spTree>
    <p:extLst>
      <p:ext uri="{BB962C8B-B14F-4D97-AF65-F5344CB8AC3E}">
        <p14:creationId xmlns:p14="http://schemas.microsoft.com/office/powerpoint/2010/main" val="4223431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100000"/>
                <a:shade val="0"/>
                <a:satMod val="100000"/>
              </a:schemeClr>
            </a:gs>
            <a:gs pos="85000">
              <a:schemeClr val="bg2">
                <a:tint val="100000"/>
                <a:shade val="30000"/>
                <a:satMod val="100000"/>
              </a:schemeClr>
            </a:gs>
            <a:gs pos="100000">
              <a:schemeClr val="bg2">
                <a:shade val="60000"/>
                <a:satMod val="100000"/>
              </a:schemeClr>
            </a:gs>
          </a:gsLst>
          <a:lin ang="3600000" scaled="0"/>
          <a:tileRect/>
        </a:gradFill>
        <a:effectLst/>
      </p:bgPr>
    </p:bg>
    <p:spTree>
      <p:nvGrpSpPr>
        <p:cNvPr id="1" name=""/>
        <p:cNvGrpSpPr/>
        <p:nvPr/>
      </p:nvGrpSpPr>
      <p:grpSpPr>
        <a:xfrm>
          <a:off x="0" y="0"/>
          <a:ext cx="0" cy="0"/>
          <a:chOff x="0" y="0"/>
          <a:chExt cx="0" cy="0"/>
        </a:xfrm>
      </p:grpSpPr>
      <p:grpSp>
        <p:nvGrpSpPr>
          <p:cNvPr id="15" name="left lines"/>
          <p:cNvGrpSpPr/>
          <p:nvPr/>
        </p:nvGrpSpPr>
        <p:grpSpPr>
          <a:xfrm>
            <a:off x="-15870" y="-3174"/>
            <a:ext cx="819993" cy="5229225"/>
            <a:chOff x="-11906" y="-2381"/>
            <a:chExt cx="615155" cy="3921919"/>
          </a:xfrm>
        </p:grpSpPr>
        <p:sp>
          <p:nvSpPr>
            <p:cNvPr id="10" name="Freeform 9"/>
            <p:cNvSpPr/>
            <p:nvPr/>
          </p:nvSpPr>
          <p:spPr>
            <a:xfrm>
              <a:off x="-9526" y="0"/>
              <a:ext cx="612775" cy="3919538"/>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Lst>
              <a:ahLst/>
              <a:cxnLst>
                <a:cxn ang="0">
                  <a:pos x="connsiteX0" y="connsiteY0"/>
                </a:cxn>
                <a:cxn ang="0">
                  <a:pos x="connsiteX1" y="connsiteY1"/>
                </a:cxn>
                <a:cxn ang="0">
                  <a:pos x="connsiteX2" y="connsiteY2"/>
                </a:cxn>
              </a:cxnLst>
              <a:rect l="l" t="t" r="r" b="b"/>
              <a:pathLst>
                <a:path w="612775" h="3919538">
                  <a:moveTo>
                    <a:pt x="0" y="3919538"/>
                  </a:moveTo>
                  <a:lnTo>
                    <a:pt x="612775" y="2984500"/>
                  </a:lnTo>
                  <a:lnTo>
                    <a:pt x="612775" y="0"/>
                  </a:lnTo>
                </a:path>
              </a:pathLst>
            </a:cu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Freeform 10"/>
            <p:cNvSpPr/>
            <p:nvPr/>
          </p:nvSpPr>
          <p:spPr>
            <a:xfrm>
              <a:off x="-11906" y="0"/>
              <a:ext cx="410751" cy="3421856"/>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202024 w 612775"/>
                <a:gd name="connsiteY1" fmla="*/ 3607676 h 3919538"/>
                <a:gd name="connsiteX2" fmla="*/ 612775 w 612775"/>
                <a:gd name="connsiteY2" fmla="*/ 2984500 h 3919538"/>
                <a:gd name="connsiteX3" fmla="*/ 612775 w 612775"/>
                <a:gd name="connsiteY3" fmla="*/ 0 h 3919538"/>
                <a:gd name="connsiteX0" fmla="*/ 0 w 410751"/>
                <a:gd name="connsiteY0" fmla="*/ 3607676 h 3607676"/>
                <a:gd name="connsiteX1" fmla="*/ 410751 w 410751"/>
                <a:gd name="connsiteY1" fmla="*/ 2984500 h 3607676"/>
                <a:gd name="connsiteX2" fmla="*/ 410751 w 410751"/>
                <a:gd name="connsiteY2" fmla="*/ 0 h 3607676"/>
                <a:gd name="connsiteX0" fmla="*/ 0 w 410751"/>
                <a:gd name="connsiteY0" fmla="*/ 3607676 h 3607676"/>
                <a:gd name="connsiteX1" fmla="*/ 410751 w 410751"/>
                <a:gd name="connsiteY1" fmla="*/ 2984500 h 3607676"/>
                <a:gd name="connsiteX2" fmla="*/ 409575 w 410751"/>
                <a:gd name="connsiteY2" fmla="*/ 185820 h 3607676"/>
                <a:gd name="connsiteX3" fmla="*/ 410751 w 410751"/>
                <a:gd name="connsiteY3" fmla="*/ 0 h 3607676"/>
                <a:gd name="connsiteX0" fmla="*/ 0 w 410751"/>
                <a:gd name="connsiteY0" fmla="*/ 3421856 h 3421856"/>
                <a:gd name="connsiteX1" fmla="*/ 410751 w 410751"/>
                <a:gd name="connsiteY1" fmla="*/ 2798680 h 3421856"/>
                <a:gd name="connsiteX2" fmla="*/ 409575 w 410751"/>
                <a:gd name="connsiteY2" fmla="*/ 0 h 3421856"/>
              </a:gdLst>
              <a:ahLst/>
              <a:cxnLst>
                <a:cxn ang="0">
                  <a:pos x="connsiteX0" y="connsiteY0"/>
                </a:cxn>
                <a:cxn ang="0">
                  <a:pos x="connsiteX1" y="connsiteY1"/>
                </a:cxn>
                <a:cxn ang="0">
                  <a:pos x="connsiteX2" y="connsiteY2"/>
                </a:cxn>
              </a:cxnLst>
              <a:rect l="l" t="t" r="r" b="b"/>
              <a:pathLst>
                <a:path w="410751" h="3421856">
                  <a:moveTo>
                    <a:pt x="0" y="3421856"/>
                  </a:moveTo>
                  <a:lnTo>
                    <a:pt x="410751" y="2798680"/>
                  </a:lnTo>
                  <a:lnTo>
                    <a:pt x="409575" y="0"/>
                  </a:lnTo>
                </a:path>
              </a:pathLst>
            </a:cu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Freeform 13"/>
            <p:cNvSpPr/>
            <p:nvPr/>
          </p:nvSpPr>
          <p:spPr>
            <a:xfrm>
              <a:off x="-7144" y="-2381"/>
              <a:ext cx="238919" cy="2976561"/>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373856 w 612775"/>
                <a:gd name="connsiteY1" fmla="*/ 3344891 h 3919538"/>
                <a:gd name="connsiteX2" fmla="*/ 612775 w 612775"/>
                <a:gd name="connsiteY2" fmla="*/ 2984500 h 3919538"/>
                <a:gd name="connsiteX3" fmla="*/ 612775 w 612775"/>
                <a:gd name="connsiteY3" fmla="*/ 0 h 3919538"/>
                <a:gd name="connsiteX0" fmla="*/ 0 w 238919"/>
                <a:gd name="connsiteY0" fmla="*/ 3344891 h 3344891"/>
                <a:gd name="connsiteX1" fmla="*/ 238919 w 238919"/>
                <a:gd name="connsiteY1" fmla="*/ 2984500 h 3344891"/>
                <a:gd name="connsiteX2" fmla="*/ 238919 w 238919"/>
                <a:gd name="connsiteY2" fmla="*/ 0 h 3344891"/>
                <a:gd name="connsiteX0" fmla="*/ 0 w 238919"/>
                <a:gd name="connsiteY0" fmla="*/ 3344891 h 3344891"/>
                <a:gd name="connsiteX1" fmla="*/ 238919 w 238919"/>
                <a:gd name="connsiteY1" fmla="*/ 2984500 h 3344891"/>
                <a:gd name="connsiteX2" fmla="*/ 238125 w 238919"/>
                <a:gd name="connsiteY2" fmla="*/ 368330 h 3344891"/>
                <a:gd name="connsiteX3" fmla="*/ 238919 w 238919"/>
                <a:gd name="connsiteY3" fmla="*/ 0 h 3344891"/>
                <a:gd name="connsiteX0" fmla="*/ 0 w 238919"/>
                <a:gd name="connsiteY0" fmla="*/ 2976561 h 2976561"/>
                <a:gd name="connsiteX1" fmla="*/ 238919 w 238919"/>
                <a:gd name="connsiteY1" fmla="*/ 2616170 h 2976561"/>
                <a:gd name="connsiteX2" fmla="*/ 238125 w 238919"/>
                <a:gd name="connsiteY2" fmla="*/ 0 h 2976561"/>
              </a:gdLst>
              <a:ahLst/>
              <a:cxnLst>
                <a:cxn ang="0">
                  <a:pos x="connsiteX0" y="connsiteY0"/>
                </a:cxn>
                <a:cxn ang="0">
                  <a:pos x="connsiteX1" y="connsiteY1"/>
                </a:cxn>
                <a:cxn ang="0">
                  <a:pos x="connsiteX2" y="connsiteY2"/>
                </a:cxn>
              </a:cxnLst>
              <a:rect l="l" t="t" r="r" b="b"/>
              <a:pathLst>
                <a:path w="238919" h="2976561">
                  <a:moveTo>
                    <a:pt x="0" y="2976561"/>
                  </a:moveTo>
                  <a:lnTo>
                    <a:pt x="238919" y="2616170"/>
                  </a:lnTo>
                  <a:cubicBezTo>
                    <a:pt x="238654" y="1744113"/>
                    <a:pt x="238390" y="872057"/>
                    <a:pt x="238125" y="0"/>
                  </a:cubicBezTo>
                </a:path>
              </a:pathLst>
            </a:cu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Placeholder 1"/>
          <p:cNvSpPr>
            <a:spLocks noGrp="1"/>
          </p:cNvSpPr>
          <p:nvPr>
            <p:ph type="title"/>
          </p:nvPr>
        </p:nvSpPr>
        <p:spPr>
          <a:xfrm>
            <a:off x="1218883" y="274637"/>
            <a:ext cx="10360501" cy="1223963"/>
          </a:xfrm>
          <a:prstGeom prst="rect">
            <a:avLst/>
          </a:prstGeom>
        </p:spPr>
        <p:txBody>
          <a:bodyPr vert="horz" lIns="121899" tIns="60949" rIns="121899" bIns="60949" rtlCol="0" anchor="b">
            <a:normAutofit/>
          </a:bodyPr>
          <a:lstStyle/>
          <a:p>
            <a:r>
              <a:rPr lang="en-US"/>
              <a:t>Click to edit Master title style</a:t>
            </a:r>
            <a:endParaRPr/>
          </a:p>
        </p:txBody>
      </p:sp>
      <p:sp>
        <p:nvSpPr>
          <p:cNvPr id="3" name="Text Placeholder 2"/>
          <p:cNvSpPr>
            <a:spLocks noGrp="1"/>
          </p:cNvSpPr>
          <p:nvPr>
            <p:ph type="body" idx="1"/>
          </p:nvPr>
        </p:nvSpPr>
        <p:spPr>
          <a:xfrm>
            <a:off x="1218883" y="1701797"/>
            <a:ext cx="10360501" cy="4462272"/>
          </a:xfrm>
          <a:prstGeom prst="rect">
            <a:avLst/>
          </a:prstGeom>
        </p:spPr>
        <p:txBody>
          <a:bodyPr vert="horz" lIns="121899" tIns="60949" rIns="121899" bIns="60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1218882" y="6356352"/>
            <a:ext cx="2234618" cy="365125"/>
          </a:xfrm>
          <a:prstGeom prst="rect">
            <a:avLst/>
          </a:prstGeom>
        </p:spPr>
        <p:txBody>
          <a:bodyPr vert="horz" lIns="121899" tIns="60949" rIns="121899" bIns="60949" rtlCol="0" anchor="ctr"/>
          <a:lstStyle>
            <a:lvl1pPr algn="l">
              <a:defRPr sz="1200">
                <a:solidFill>
                  <a:schemeClr val="tx1">
                    <a:tint val="75000"/>
                  </a:schemeClr>
                </a:solidFill>
              </a:defRPr>
            </a:lvl1pPr>
          </a:lstStyle>
          <a:p>
            <a:fld id="{F0DFD029-FB74-4578-B929-F66AA97659CA}" type="datetimeFigureOut">
              <a:rPr lang="en-US"/>
              <a:pPr/>
              <a:t>11/16/2020</a:t>
            </a:fld>
            <a:endParaRPr/>
          </a:p>
        </p:txBody>
      </p:sp>
      <p:sp>
        <p:nvSpPr>
          <p:cNvPr id="5" name="Footer Placeholder 4"/>
          <p:cNvSpPr>
            <a:spLocks noGrp="1"/>
          </p:cNvSpPr>
          <p:nvPr>
            <p:ph type="ftr" sz="quarter" idx="3"/>
          </p:nvPr>
        </p:nvSpPr>
        <p:spPr>
          <a:xfrm>
            <a:off x="3453501" y="6356352"/>
            <a:ext cx="5281824" cy="365125"/>
          </a:xfrm>
          <a:prstGeom prst="rect">
            <a:avLst/>
          </a:prstGeom>
        </p:spPr>
        <p:txBody>
          <a:bodyPr vert="horz" lIns="121899" tIns="60949" rIns="121899" bIns="60949" rtlCol="0" anchor="ctr"/>
          <a:lstStyle>
            <a:lvl1pPr algn="ctr">
              <a:defRPr sz="120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10563649" y="6356352"/>
            <a:ext cx="1015735" cy="365125"/>
          </a:xfrm>
          <a:prstGeom prst="rect">
            <a:avLst/>
          </a:prstGeom>
        </p:spPr>
        <p:txBody>
          <a:bodyPr vert="horz" lIns="121899" tIns="60949" rIns="121899" bIns="60949" rtlCol="0" anchor="ctr"/>
          <a:lstStyle>
            <a:lvl1pPr algn="r">
              <a:defRPr sz="1200">
                <a:solidFill>
                  <a:schemeClr val="tx1">
                    <a:tint val="75000"/>
                  </a:schemeClr>
                </a:solidFill>
              </a:defRPr>
            </a:lvl1pPr>
          </a:lstStyle>
          <a:p>
            <a:fld id="{C014DD1E-5D91-48A3-AD6D-45FBA980D106}" type="slidenum">
              <a:rPr/>
              <a:pPr/>
              <a:t>‹#›</a:t>
            </a:fld>
            <a:endParaRPr/>
          </a:p>
        </p:txBody>
      </p:sp>
    </p:spTree>
    <p:extLst>
      <p:ext uri="{BB962C8B-B14F-4D97-AF65-F5344CB8AC3E}">
        <p14:creationId xmlns:p14="http://schemas.microsoft.com/office/powerpoint/2010/main" val="139527588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LET’S CATCH PIKACHU!</a:t>
            </a:r>
          </a:p>
        </p:txBody>
      </p:sp>
      <p:sp>
        <p:nvSpPr>
          <p:cNvPr id="5" name="Subtitle 4"/>
          <p:cNvSpPr>
            <a:spLocks noGrp="1"/>
          </p:cNvSpPr>
          <p:nvPr>
            <p:ph type="subTitle" idx="1"/>
          </p:nvPr>
        </p:nvSpPr>
        <p:spPr/>
        <p:txBody>
          <a:bodyPr>
            <a:normAutofit fontScale="92500" lnSpcReduction="10000"/>
          </a:bodyPr>
          <a:lstStyle/>
          <a:p>
            <a:r>
              <a:rPr lang="en-US" dirty="0"/>
              <a:t>Zachary R Ramos</a:t>
            </a:r>
          </a:p>
          <a:p>
            <a:endParaRPr lang="en-US" dirty="0"/>
          </a:p>
          <a:p>
            <a:r>
              <a:rPr lang="en-US" dirty="0"/>
              <a:t>ICS 111</a:t>
            </a:r>
          </a:p>
          <a:p>
            <a:endParaRPr lang="en-US" dirty="0"/>
          </a:p>
          <a:p>
            <a:r>
              <a:rPr lang="en-US" dirty="0"/>
              <a:t>Prof. Eric Wen </a:t>
            </a:r>
          </a:p>
        </p:txBody>
      </p:sp>
    </p:spTree>
    <p:extLst>
      <p:ext uri="{BB962C8B-B14F-4D97-AF65-F5344CB8AC3E}">
        <p14:creationId xmlns:p14="http://schemas.microsoft.com/office/powerpoint/2010/main" val="1332291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15ADB0C4-67EF-4EDA-8419-6A66D22BE9EC}"/>
              </a:ext>
            </a:extLst>
          </p:cNvPr>
          <p:cNvPicPr>
            <a:picLocks noChangeAspect="1"/>
          </p:cNvPicPr>
          <p:nvPr/>
        </p:nvPicPr>
        <p:blipFill>
          <a:blip r:embed="rId3"/>
          <a:stretch>
            <a:fillRect/>
          </a:stretch>
        </p:blipFill>
        <p:spPr>
          <a:xfrm>
            <a:off x="0" y="893"/>
            <a:ext cx="12188825" cy="6856214"/>
          </a:xfrm>
          <a:prstGeom prst="rect">
            <a:avLst/>
          </a:prstGeom>
        </p:spPr>
      </p:pic>
      <p:sp>
        <p:nvSpPr>
          <p:cNvPr id="20" name="TextBox 19">
            <a:extLst>
              <a:ext uri="{FF2B5EF4-FFF2-40B4-BE49-F238E27FC236}">
                <a16:creationId xmlns:a16="http://schemas.microsoft.com/office/drawing/2014/main" id="{E3AAD3DF-62F8-46C4-970F-ADFFF6286678}"/>
              </a:ext>
            </a:extLst>
          </p:cNvPr>
          <p:cNvSpPr txBox="1"/>
          <p:nvPr/>
        </p:nvSpPr>
        <p:spPr>
          <a:xfrm>
            <a:off x="938210" y="2644170"/>
            <a:ext cx="6308330" cy="1569660"/>
          </a:xfrm>
          <a:prstGeom prst="rect">
            <a:avLst/>
          </a:prstGeom>
          <a:noFill/>
        </p:spPr>
        <p:txBody>
          <a:bodyPr wrap="none" rtlCol="0">
            <a:spAutoFit/>
          </a:bodyPr>
          <a:lstStyle/>
          <a:p>
            <a:r>
              <a:rPr lang="en-US" sz="9600" b="1" dirty="0"/>
              <a:t>THANK YOU</a:t>
            </a:r>
            <a:endParaRPr lang="en-AU" sz="9600" b="1" dirty="0"/>
          </a:p>
        </p:txBody>
      </p:sp>
    </p:spTree>
    <p:extLst>
      <p:ext uri="{BB962C8B-B14F-4D97-AF65-F5344CB8AC3E}">
        <p14:creationId xmlns:p14="http://schemas.microsoft.com/office/powerpoint/2010/main" val="2847030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CONTENTS</a:t>
            </a:r>
          </a:p>
        </p:txBody>
      </p:sp>
      <p:sp>
        <p:nvSpPr>
          <p:cNvPr id="14" name="Content Placeholder 13"/>
          <p:cNvSpPr>
            <a:spLocks noGrp="1"/>
          </p:cNvSpPr>
          <p:nvPr>
            <p:ph idx="1"/>
          </p:nvPr>
        </p:nvSpPr>
        <p:spPr/>
        <p:txBody>
          <a:bodyPr>
            <a:normAutofit/>
          </a:bodyPr>
          <a:lstStyle/>
          <a:p>
            <a:r>
              <a:rPr lang="en-US" dirty="0"/>
              <a:t>Introduction</a:t>
            </a:r>
          </a:p>
          <a:p>
            <a:r>
              <a:rPr lang="en-US" dirty="0"/>
              <a:t>Parent Class</a:t>
            </a:r>
          </a:p>
          <a:p>
            <a:r>
              <a:rPr lang="en-US" dirty="0"/>
              <a:t>Method</a:t>
            </a:r>
          </a:p>
          <a:p>
            <a:r>
              <a:rPr lang="en-US" dirty="0"/>
              <a:t>Child Classes</a:t>
            </a:r>
          </a:p>
          <a:p>
            <a:r>
              <a:rPr lang="en-US" dirty="0"/>
              <a:t>Program in action</a:t>
            </a:r>
          </a:p>
          <a:p>
            <a:r>
              <a:rPr lang="en-US" dirty="0"/>
              <a:t>Conclusion</a:t>
            </a:r>
          </a:p>
        </p:txBody>
      </p:sp>
    </p:spTree>
    <p:extLst>
      <p:ext uri="{BB962C8B-B14F-4D97-AF65-F5344CB8AC3E}">
        <p14:creationId xmlns:p14="http://schemas.microsoft.com/office/powerpoint/2010/main" val="3529114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07D05-8933-456B-AD15-E2F77C1AFC72}"/>
              </a:ext>
            </a:extLst>
          </p:cNvPr>
          <p:cNvSpPr>
            <a:spLocks noGrp="1"/>
          </p:cNvSpPr>
          <p:nvPr>
            <p:ph type="title"/>
          </p:nvPr>
        </p:nvSpPr>
        <p:spPr>
          <a:xfrm>
            <a:off x="1218883" y="274637"/>
            <a:ext cx="10360501" cy="994123"/>
          </a:xfrm>
        </p:spPr>
        <p:txBody>
          <a:bodyPr/>
          <a:lstStyle/>
          <a:p>
            <a:r>
              <a:rPr lang="en-US" dirty="0"/>
              <a:t>Our Problem</a:t>
            </a:r>
          </a:p>
        </p:txBody>
      </p:sp>
      <p:sp>
        <p:nvSpPr>
          <p:cNvPr id="3" name="Content Placeholder 2">
            <a:extLst>
              <a:ext uri="{FF2B5EF4-FFF2-40B4-BE49-F238E27FC236}">
                <a16:creationId xmlns:a16="http://schemas.microsoft.com/office/drawing/2014/main" id="{6C617468-C1B1-45F0-8453-CDA3607F65AF}"/>
              </a:ext>
            </a:extLst>
          </p:cNvPr>
          <p:cNvSpPr>
            <a:spLocks noGrp="1"/>
          </p:cNvSpPr>
          <p:nvPr>
            <p:ph idx="1"/>
          </p:nvPr>
        </p:nvSpPr>
        <p:spPr>
          <a:xfrm>
            <a:off x="1218883" y="1725334"/>
            <a:ext cx="10360501" cy="4881566"/>
          </a:xfrm>
        </p:spPr>
        <p:txBody>
          <a:bodyPr>
            <a:normAutofit fontScale="92500" lnSpcReduction="10000"/>
          </a:bodyPr>
          <a:lstStyle/>
          <a:p>
            <a:pPr marL="0" indent="0">
              <a:buNone/>
            </a:pPr>
            <a:r>
              <a:rPr lang="en-US" dirty="0"/>
              <a:t>We have just set out on our Pokémon journey but unfortunately, we have no Pokémon. </a:t>
            </a:r>
          </a:p>
          <a:p>
            <a:pPr marL="0" indent="0">
              <a:buNone/>
            </a:pPr>
            <a:endParaRPr lang="en-US" dirty="0"/>
          </a:p>
          <a:p>
            <a:pPr marL="0" indent="0">
              <a:buNone/>
            </a:pPr>
            <a:r>
              <a:rPr lang="en-US" dirty="0"/>
              <a:t>We have set our eyes on a Pikachu as our first Pokémon, but we only have so much money to spend on balls.</a:t>
            </a:r>
          </a:p>
          <a:p>
            <a:pPr marL="0" indent="0">
              <a:buNone/>
            </a:pPr>
            <a:endParaRPr lang="en-US" dirty="0"/>
          </a:p>
          <a:p>
            <a:pPr marL="0" indent="0">
              <a:buNone/>
            </a:pPr>
            <a:r>
              <a:rPr lang="en-US" dirty="0"/>
              <a:t>We would like to simulate our chances in capturing Pikachu and see how each ball performs and the likely amount of money that would be spent.</a:t>
            </a:r>
          </a:p>
          <a:p>
            <a:pPr marL="0" indent="0">
              <a:buNone/>
            </a:pPr>
            <a:endParaRPr lang="en-US" dirty="0"/>
          </a:p>
          <a:p>
            <a:pPr marL="0" indent="0">
              <a:buNone/>
            </a:pPr>
            <a:r>
              <a:rPr lang="en-US" dirty="0"/>
              <a:t> </a:t>
            </a:r>
          </a:p>
        </p:txBody>
      </p:sp>
    </p:spTree>
    <p:extLst>
      <p:ext uri="{BB962C8B-B14F-4D97-AF65-F5344CB8AC3E}">
        <p14:creationId xmlns:p14="http://schemas.microsoft.com/office/powerpoint/2010/main" val="74691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E6F8C-6AA8-4A84-8C62-13E3836D5D43}"/>
              </a:ext>
            </a:extLst>
          </p:cNvPr>
          <p:cNvSpPr>
            <a:spLocks noGrp="1"/>
          </p:cNvSpPr>
          <p:nvPr>
            <p:ph type="title"/>
          </p:nvPr>
        </p:nvSpPr>
        <p:spPr/>
        <p:txBody>
          <a:bodyPr/>
          <a:lstStyle/>
          <a:p>
            <a:r>
              <a:rPr lang="en-US" dirty="0"/>
              <a:t>INTRODUCTION</a:t>
            </a:r>
            <a:endParaRPr lang="en-AU" dirty="0"/>
          </a:p>
        </p:txBody>
      </p:sp>
      <p:sp>
        <p:nvSpPr>
          <p:cNvPr id="4" name="Content Placeholder 3">
            <a:extLst>
              <a:ext uri="{FF2B5EF4-FFF2-40B4-BE49-F238E27FC236}">
                <a16:creationId xmlns:a16="http://schemas.microsoft.com/office/drawing/2014/main" id="{DA9A6B83-89A8-43E0-B724-A08345F5A1D6}"/>
              </a:ext>
            </a:extLst>
          </p:cNvPr>
          <p:cNvSpPr>
            <a:spLocks noGrp="1"/>
          </p:cNvSpPr>
          <p:nvPr>
            <p:ph idx="1"/>
          </p:nvPr>
        </p:nvSpPr>
        <p:spPr>
          <a:xfrm>
            <a:off x="1218883" y="1619883"/>
            <a:ext cx="10360501" cy="4462272"/>
          </a:xfrm>
        </p:spPr>
        <p:txBody>
          <a:bodyPr/>
          <a:lstStyle/>
          <a:p>
            <a:r>
              <a:rPr lang="en-AU" b="0" i="0" dirty="0">
                <a:effectLst/>
              </a:rPr>
              <a:t>Using OOP (Object Oriented Programming) I have created a simulator for catching Pikachu using 4 different balls</a:t>
            </a:r>
          </a:p>
          <a:p>
            <a:r>
              <a:rPr lang="en-AU" b="0" i="0" dirty="0">
                <a:effectLst/>
              </a:rPr>
              <a:t>The program </a:t>
            </a:r>
            <a:r>
              <a:rPr lang="en-AU" dirty="0"/>
              <a:t>separates the balls into one parent class and the rest into child classes</a:t>
            </a:r>
            <a:endParaRPr lang="en-AU" b="0" i="0" dirty="0">
              <a:effectLst/>
            </a:endParaRPr>
          </a:p>
          <a:p>
            <a:r>
              <a:rPr lang="en-AU" dirty="0"/>
              <a:t>Each ball has a unique multiplier and price point as quality increases</a:t>
            </a:r>
            <a:endParaRPr lang="en-AU" b="0" i="0" dirty="0">
              <a:effectLst/>
            </a:endParaRPr>
          </a:p>
          <a:p>
            <a:r>
              <a:rPr lang="en-US" dirty="0"/>
              <a:t>The program includes a method for multiple attempts and tallies the total amount spent until captured</a:t>
            </a:r>
          </a:p>
        </p:txBody>
      </p:sp>
      <p:grpSp>
        <p:nvGrpSpPr>
          <p:cNvPr id="8" name="Group 7">
            <a:extLst>
              <a:ext uri="{FF2B5EF4-FFF2-40B4-BE49-F238E27FC236}">
                <a16:creationId xmlns:a16="http://schemas.microsoft.com/office/drawing/2014/main" id="{071A737B-C0B1-4938-9FF5-94A85A2E713A}"/>
              </a:ext>
            </a:extLst>
          </p:cNvPr>
          <p:cNvGrpSpPr/>
          <p:nvPr/>
        </p:nvGrpSpPr>
        <p:grpSpPr>
          <a:xfrm>
            <a:off x="6427043" y="5373216"/>
            <a:ext cx="5412964" cy="1368427"/>
            <a:chOff x="6166420" y="4795642"/>
            <a:chExt cx="5412964" cy="1368427"/>
          </a:xfrm>
        </p:grpSpPr>
        <p:sp>
          <p:nvSpPr>
            <p:cNvPr id="7" name="Rectangle: Rounded Corners 6">
              <a:extLst>
                <a:ext uri="{FF2B5EF4-FFF2-40B4-BE49-F238E27FC236}">
                  <a16:creationId xmlns:a16="http://schemas.microsoft.com/office/drawing/2014/main" id="{7CB6BD54-9FEA-42C0-949D-80C049F458BA}"/>
                </a:ext>
              </a:extLst>
            </p:cNvPr>
            <p:cNvSpPr/>
            <p:nvPr/>
          </p:nvSpPr>
          <p:spPr>
            <a:xfrm>
              <a:off x="6166420" y="4795642"/>
              <a:ext cx="5412964" cy="1368427"/>
            </a:xfrm>
            <a:prstGeom prst="roundRect">
              <a:avLst>
                <a:gd name="adj" fmla="val 46649"/>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AU" sz="2800"/>
            </a:p>
          </p:txBody>
        </p:sp>
        <p:pic>
          <p:nvPicPr>
            <p:cNvPr id="6" name="Picture 5">
              <a:extLst>
                <a:ext uri="{FF2B5EF4-FFF2-40B4-BE49-F238E27FC236}">
                  <a16:creationId xmlns:a16="http://schemas.microsoft.com/office/drawing/2014/main" id="{9F382D94-F046-4BE9-A533-5921104D7BCA}"/>
                </a:ext>
              </a:extLst>
            </p:cNvPr>
            <p:cNvPicPr>
              <a:picLocks noChangeAspect="1"/>
            </p:cNvPicPr>
            <p:nvPr/>
          </p:nvPicPr>
          <p:blipFill>
            <a:blip r:embed="rId2"/>
            <a:stretch>
              <a:fillRect/>
            </a:stretch>
          </p:blipFill>
          <p:spPr>
            <a:xfrm>
              <a:off x="6481911" y="4916925"/>
              <a:ext cx="4797077" cy="1104363"/>
            </a:xfrm>
            <a:prstGeom prst="rect">
              <a:avLst/>
            </a:prstGeom>
          </p:spPr>
        </p:pic>
      </p:grpSp>
    </p:spTree>
    <p:extLst>
      <p:ext uri="{BB962C8B-B14F-4D97-AF65-F5344CB8AC3E}">
        <p14:creationId xmlns:p14="http://schemas.microsoft.com/office/powerpoint/2010/main" val="4020258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EB31F2D-8AEC-4333-B268-649AEF24A53B}"/>
              </a:ext>
            </a:extLst>
          </p:cNvPr>
          <p:cNvPicPr>
            <a:picLocks noChangeAspect="1"/>
          </p:cNvPicPr>
          <p:nvPr/>
        </p:nvPicPr>
        <p:blipFill>
          <a:blip r:embed="rId2"/>
          <a:stretch>
            <a:fillRect/>
          </a:stretch>
        </p:blipFill>
        <p:spPr>
          <a:xfrm>
            <a:off x="1218883" y="1988840"/>
            <a:ext cx="10360501" cy="3024336"/>
          </a:xfrm>
          <a:prstGeom prst="rect">
            <a:avLst/>
          </a:prstGeom>
        </p:spPr>
      </p:pic>
      <p:sp>
        <p:nvSpPr>
          <p:cNvPr id="2" name="Title 1">
            <a:extLst>
              <a:ext uri="{FF2B5EF4-FFF2-40B4-BE49-F238E27FC236}">
                <a16:creationId xmlns:a16="http://schemas.microsoft.com/office/drawing/2014/main" id="{E8A5B597-D710-4D00-8597-A8AB2B6F7A1C}"/>
              </a:ext>
            </a:extLst>
          </p:cNvPr>
          <p:cNvSpPr>
            <a:spLocks noGrp="1"/>
          </p:cNvSpPr>
          <p:nvPr>
            <p:ph type="title"/>
          </p:nvPr>
        </p:nvSpPr>
        <p:spPr/>
        <p:txBody>
          <a:bodyPr/>
          <a:lstStyle/>
          <a:p>
            <a:r>
              <a:rPr lang="en-US" dirty="0"/>
              <a:t>PARENT CLASS</a:t>
            </a:r>
            <a:endParaRPr lang="en-AU" dirty="0"/>
          </a:p>
        </p:txBody>
      </p:sp>
      <p:sp>
        <p:nvSpPr>
          <p:cNvPr id="6" name="TextBox 5">
            <a:extLst>
              <a:ext uri="{FF2B5EF4-FFF2-40B4-BE49-F238E27FC236}">
                <a16:creationId xmlns:a16="http://schemas.microsoft.com/office/drawing/2014/main" id="{B0DED464-4704-4F02-AD5A-B68CCC3C5E10}"/>
              </a:ext>
            </a:extLst>
          </p:cNvPr>
          <p:cNvSpPr txBox="1"/>
          <p:nvPr/>
        </p:nvSpPr>
        <p:spPr>
          <a:xfrm>
            <a:off x="5590356" y="1844824"/>
            <a:ext cx="4392488" cy="2210175"/>
          </a:xfrm>
          <a:prstGeom prst="wedgeRectCallout">
            <a:avLst>
              <a:gd name="adj1" fmla="val -61309"/>
              <a:gd name="adj2" fmla="val 22846"/>
            </a:avLst>
          </a:prstGeom>
          <a:solidFill>
            <a:schemeClr val="bg1"/>
          </a:solidFill>
          <a:ln w="127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wrap="square" lIns="180000" tIns="180000" rIns="180000" bIns="180000" rtlCol="0" anchor="ctr">
            <a:spAutoFit/>
          </a:bodyPr>
          <a:lstStyle/>
          <a:p>
            <a:r>
              <a:rPr lang="en-US" sz="2000" dirty="0">
                <a:solidFill>
                  <a:schemeClr val="tx1"/>
                </a:solidFill>
              </a:rPr>
              <a:t>Starting with the basic ball, the </a:t>
            </a:r>
            <a:r>
              <a:rPr lang="en-US" sz="2000" dirty="0" err="1">
                <a:solidFill>
                  <a:schemeClr val="tx1"/>
                </a:solidFill>
              </a:rPr>
              <a:t>Pokeball</a:t>
            </a:r>
            <a:r>
              <a:rPr lang="en-US" sz="2000" dirty="0">
                <a:solidFill>
                  <a:schemeClr val="tx1"/>
                </a:solidFill>
              </a:rPr>
              <a:t>. We will use this as our base or Parent Class. We give it a unique multiplier and assign the base with the attribute price so we can change the price later depending on discounts</a:t>
            </a:r>
            <a:endParaRPr lang="en-AU" sz="2800" dirty="0">
              <a:solidFill>
                <a:schemeClr val="tx1"/>
              </a:solidFill>
            </a:endParaRPr>
          </a:p>
        </p:txBody>
      </p:sp>
    </p:spTree>
    <p:extLst>
      <p:ext uri="{BB962C8B-B14F-4D97-AF65-F5344CB8AC3E}">
        <p14:creationId xmlns:p14="http://schemas.microsoft.com/office/powerpoint/2010/main" val="3839228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5449C3A-038F-4304-994C-51F5D34241E0}"/>
              </a:ext>
            </a:extLst>
          </p:cNvPr>
          <p:cNvPicPr>
            <a:picLocks noChangeAspect="1"/>
          </p:cNvPicPr>
          <p:nvPr/>
        </p:nvPicPr>
        <p:blipFill>
          <a:blip r:embed="rId2"/>
          <a:stretch>
            <a:fillRect/>
          </a:stretch>
        </p:blipFill>
        <p:spPr>
          <a:xfrm>
            <a:off x="1205211" y="1532339"/>
            <a:ext cx="10374173" cy="4201111"/>
          </a:xfrm>
          <a:prstGeom prst="rect">
            <a:avLst/>
          </a:prstGeom>
        </p:spPr>
      </p:pic>
      <p:sp>
        <p:nvSpPr>
          <p:cNvPr id="2" name="Title 1">
            <a:extLst>
              <a:ext uri="{FF2B5EF4-FFF2-40B4-BE49-F238E27FC236}">
                <a16:creationId xmlns:a16="http://schemas.microsoft.com/office/drawing/2014/main" id="{E8A5B597-D710-4D00-8597-A8AB2B6F7A1C}"/>
              </a:ext>
            </a:extLst>
          </p:cNvPr>
          <p:cNvSpPr>
            <a:spLocks noGrp="1"/>
          </p:cNvSpPr>
          <p:nvPr>
            <p:ph type="title"/>
          </p:nvPr>
        </p:nvSpPr>
        <p:spPr/>
        <p:txBody>
          <a:bodyPr/>
          <a:lstStyle/>
          <a:p>
            <a:r>
              <a:rPr lang="en-US" dirty="0"/>
              <a:t>METHOD</a:t>
            </a:r>
            <a:endParaRPr lang="en-AU" dirty="0"/>
          </a:p>
        </p:txBody>
      </p:sp>
      <p:sp>
        <p:nvSpPr>
          <p:cNvPr id="6" name="TextBox 5">
            <a:extLst>
              <a:ext uri="{FF2B5EF4-FFF2-40B4-BE49-F238E27FC236}">
                <a16:creationId xmlns:a16="http://schemas.microsoft.com/office/drawing/2014/main" id="{B0DED464-4704-4F02-AD5A-B68CCC3C5E10}"/>
              </a:ext>
            </a:extLst>
          </p:cNvPr>
          <p:cNvSpPr txBox="1"/>
          <p:nvPr/>
        </p:nvSpPr>
        <p:spPr>
          <a:xfrm>
            <a:off x="3358108" y="445236"/>
            <a:ext cx="4752528" cy="979069"/>
          </a:xfrm>
          <a:prstGeom prst="wedgeRectCallout">
            <a:avLst>
              <a:gd name="adj1" fmla="val -37457"/>
              <a:gd name="adj2" fmla="val 88680"/>
            </a:avLst>
          </a:prstGeom>
          <a:solidFill>
            <a:schemeClr val="bg1"/>
          </a:solidFill>
          <a:ln w="127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wrap="square" lIns="180000" tIns="180000" rIns="180000" bIns="180000" rtlCol="0" anchor="ctr">
            <a:spAutoFit/>
          </a:bodyPr>
          <a:lstStyle/>
          <a:p>
            <a:r>
              <a:rPr lang="en-US" sz="2000" b="0" i="0" dirty="0">
                <a:solidFill>
                  <a:schemeClr val="tx1"/>
                </a:solidFill>
                <a:effectLst/>
              </a:rPr>
              <a:t>Defining the method to run the desired amount of attempts</a:t>
            </a:r>
            <a:endParaRPr lang="en-AU" sz="2800" dirty="0">
              <a:solidFill>
                <a:schemeClr val="tx1"/>
              </a:solidFill>
            </a:endParaRPr>
          </a:p>
        </p:txBody>
      </p:sp>
      <p:sp>
        <p:nvSpPr>
          <p:cNvPr id="8" name="TextBox 7">
            <a:extLst>
              <a:ext uri="{FF2B5EF4-FFF2-40B4-BE49-F238E27FC236}">
                <a16:creationId xmlns:a16="http://schemas.microsoft.com/office/drawing/2014/main" id="{D73BB91C-9247-44C7-A82D-12E6B32625DF}"/>
              </a:ext>
            </a:extLst>
          </p:cNvPr>
          <p:cNvSpPr txBox="1"/>
          <p:nvPr/>
        </p:nvSpPr>
        <p:spPr>
          <a:xfrm>
            <a:off x="4726260" y="5418607"/>
            <a:ext cx="4752528" cy="979069"/>
          </a:xfrm>
          <a:prstGeom prst="wedgeRectCallout">
            <a:avLst>
              <a:gd name="adj1" fmla="val -70548"/>
              <a:gd name="adj2" fmla="val -45587"/>
            </a:avLst>
          </a:prstGeom>
          <a:solidFill>
            <a:schemeClr val="bg1"/>
          </a:solidFill>
          <a:ln w="127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wrap="square" lIns="180000" tIns="180000" rIns="180000" bIns="180000" rtlCol="0" anchor="ctr">
            <a:spAutoFit/>
          </a:bodyPr>
          <a:lstStyle/>
          <a:p>
            <a:r>
              <a:rPr lang="en-US" sz="2000" dirty="0">
                <a:solidFill>
                  <a:schemeClr val="tx1"/>
                </a:solidFill>
              </a:rPr>
              <a:t>Will print out the result depending on whether you hit the thresholds or not </a:t>
            </a:r>
            <a:endParaRPr lang="en-AU" sz="2800" dirty="0">
              <a:solidFill>
                <a:schemeClr val="tx1"/>
              </a:solidFill>
            </a:endParaRPr>
          </a:p>
        </p:txBody>
      </p:sp>
      <p:sp>
        <p:nvSpPr>
          <p:cNvPr id="10" name="TextBox 9">
            <a:extLst>
              <a:ext uri="{FF2B5EF4-FFF2-40B4-BE49-F238E27FC236}">
                <a16:creationId xmlns:a16="http://schemas.microsoft.com/office/drawing/2014/main" id="{B8303A12-BC92-4A20-AEC4-E280805E3CC1}"/>
              </a:ext>
            </a:extLst>
          </p:cNvPr>
          <p:cNvSpPr txBox="1"/>
          <p:nvPr/>
        </p:nvSpPr>
        <p:spPr>
          <a:xfrm>
            <a:off x="6058408" y="1386688"/>
            <a:ext cx="4104456" cy="1286845"/>
          </a:xfrm>
          <a:prstGeom prst="wedgeRectCallout">
            <a:avLst>
              <a:gd name="adj1" fmla="val -68527"/>
              <a:gd name="adj2" fmla="val 43867"/>
            </a:avLst>
          </a:prstGeom>
          <a:solidFill>
            <a:schemeClr val="bg1"/>
          </a:solidFill>
          <a:ln w="127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wrap="square" lIns="180000" tIns="180000" rIns="180000" bIns="180000" rtlCol="0" anchor="ctr">
            <a:spAutoFit/>
          </a:bodyPr>
          <a:lstStyle/>
          <a:p>
            <a:r>
              <a:rPr lang="en-US" sz="2000" b="0" i="0" dirty="0">
                <a:solidFill>
                  <a:schemeClr val="tx1"/>
                </a:solidFill>
                <a:effectLst/>
              </a:rPr>
              <a:t>Imported Random to get a random number generator to determine the chance of success</a:t>
            </a:r>
            <a:endParaRPr lang="en-AU" sz="2800" dirty="0">
              <a:solidFill>
                <a:schemeClr val="tx1"/>
              </a:solidFill>
            </a:endParaRPr>
          </a:p>
        </p:txBody>
      </p:sp>
    </p:spTree>
    <p:extLst>
      <p:ext uri="{BB962C8B-B14F-4D97-AF65-F5344CB8AC3E}">
        <p14:creationId xmlns:p14="http://schemas.microsoft.com/office/powerpoint/2010/main" val="1780741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6B9FEF9-E1AC-45FB-A22B-79E89BE72F0E}"/>
              </a:ext>
            </a:extLst>
          </p:cNvPr>
          <p:cNvPicPr>
            <a:picLocks noChangeAspect="1"/>
          </p:cNvPicPr>
          <p:nvPr/>
        </p:nvPicPr>
        <p:blipFill>
          <a:blip r:embed="rId2"/>
          <a:stretch>
            <a:fillRect/>
          </a:stretch>
        </p:blipFill>
        <p:spPr>
          <a:xfrm>
            <a:off x="1269876" y="1307716"/>
            <a:ext cx="10662151" cy="4857065"/>
          </a:xfrm>
          <a:prstGeom prst="rect">
            <a:avLst/>
          </a:prstGeom>
        </p:spPr>
      </p:pic>
      <p:sp>
        <p:nvSpPr>
          <p:cNvPr id="4" name="Title 3"/>
          <p:cNvSpPr>
            <a:spLocks noGrp="1"/>
          </p:cNvSpPr>
          <p:nvPr>
            <p:ph type="title"/>
          </p:nvPr>
        </p:nvSpPr>
        <p:spPr>
          <a:xfrm>
            <a:off x="1269876" y="188640"/>
            <a:ext cx="8938472" cy="792088"/>
          </a:xfrm>
        </p:spPr>
        <p:txBody>
          <a:bodyPr>
            <a:normAutofit fontScale="90000"/>
          </a:bodyPr>
          <a:lstStyle/>
          <a:p>
            <a:r>
              <a:rPr lang="en-US" dirty="0"/>
              <a:t>Child Classes</a:t>
            </a:r>
          </a:p>
        </p:txBody>
      </p:sp>
      <p:sp>
        <p:nvSpPr>
          <p:cNvPr id="8" name="TextBox 7">
            <a:extLst>
              <a:ext uri="{FF2B5EF4-FFF2-40B4-BE49-F238E27FC236}">
                <a16:creationId xmlns:a16="http://schemas.microsoft.com/office/drawing/2014/main" id="{8E43357F-09EC-4C3F-8569-7AE8CAAF0EEC}"/>
              </a:ext>
            </a:extLst>
          </p:cNvPr>
          <p:cNvSpPr txBox="1"/>
          <p:nvPr/>
        </p:nvSpPr>
        <p:spPr>
          <a:xfrm>
            <a:off x="7246540" y="208991"/>
            <a:ext cx="4392488" cy="2210175"/>
          </a:xfrm>
          <a:prstGeom prst="wedgeRectCallout">
            <a:avLst>
              <a:gd name="adj1" fmla="val -75548"/>
              <a:gd name="adj2" fmla="val 40163"/>
            </a:avLst>
          </a:prstGeom>
          <a:solidFill>
            <a:schemeClr val="bg1"/>
          </a:solidFill>
          <a:ln w="127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wrap="square" lIns="180000" tIns="180000" rIns="180000" bIns="180000" rtlCol="0" anchor="ctr">
            <a:spAutoFit/>
          </a:bodyPr>
          <a:lstStyle/>
          <a:p>
            <a:r>
              <a:rPr lang="en-AU" sz="2000" dirty="0">
                <a:solidFill>
                  <a:schemeClr val="tx1"/>
                </a:solidFill>
              </a:rPr>
              <a:t>Each of the Balls inherit the method from the parent class used to catch Pikachu, allowing us to save time and space. Each ball also inherits the price attribute as well as assigned its own unique multiplier.</a:t>
            </a:r>
          </a:p>
        </p:txBody>
      </p:sp>
    </p:spTree>
    <p:extLst>
      <p:ext uri="{BB962C8B-B14F-4D97-AF65-F5344CB8AC3E}">
        <p14:creationId xmlns:p14="http://schemas.microsoft.com/office/powerpoint/2010/main" val="4264977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D367FC3-E541-48B6-8AB6-E7E8E564ADE9}"/>
              </a:ext>
            </a:extLst>
          </p:cNvPr>
          <p:cNvPicPr>
            <a:picLocks noChangeAspect="1"/>
          </p:cNvPicPr>
          <p:nvPr/>
        </p:nvPicPr>
        <p:blipFill>
          <a:blip r:embed="rId2"/>
          <a:stretch>
            <a:fillRect/>
          </a:stretch>
        </p:blipFill>
        <p:spPr>
          <a:xfrm>
            <a:off x="1030142" y="863342"/>
            <a:ext cx="6677957" cy="2181529"/>
          </a:xfrm>
          <a:prstGeom prst="rect">
            <a:avLst/>
          </a:prstGeom>
        </p:spPr>
      </p:pic>
      <p:sp>
        <p:nvSpPr>
          <p:cNvPr id="2" name="Title 1">
            <a:extLst>
              <a:ext uri="{FF2B5EF4-FFF2-40B4-BE49-F238E27FC236}">
                <a16:creationId xmlns:a16="http://schemas.microsoft.com/office/drawing/2014/main" id="{E8A5B597-D710-4D00-8597-A8AB2B6F7A1C}"/>
              </a:ext>
            </a:extLst>
          </p:cNvPr>
          <p:cNvSpPr>
            <a:spLocks noGrp="1"/>
          </p:cNvSpPr>
          <p:nvPr>
            <p:ph type="title"/>
          </p:nvPr>
        </p:nvSpPr>
        <p:spPr>
          <a:xfrm>
            <a:off x="914161" y="260648"/>
            <a:ext cx="10360501" cy="720080"/>
          </a:xfrm>
        </p:spPr>
        <p:txBody>
          <a:bodyPr/>
          <a:lstStyle/>
          <a:p>
            <a:r>
              <a:rPr lang="en-US" dirty="0"/>
              <a:t>Let’s Start Catching!</a:t>
            </a:r>
            <a:endParaRPr lang="en-AU" dirty="0"/>
          </a:p>
        </p:txBody>
      </p:sp>
      <p:sp>
        <p:nvSpPr>
          <p:cNvPr id="6" name="TextBox 5">
            <a:extLst>
              <a:ext uri="{FF2B5EF4-FFF2-40B4-BE49-F238E27FC236}">
                <a16:creationId xmlns:a16="http://schemas.microsoft.com/office/drawing/2014/main" id="{B0DED464-4704-4F02-AD5A-B68CCC3C5E10}"/>
              </a:ext>
            </a:extLst>
          </p:cNvPr>
          <p:cNvSpPr txBox="1"/>
          <p:nvPr/>
        </p:nvSpPr>
        <p:spPr>
          <a:xfrm>
            <a:off x="5878388" y="5157192"/>
            <a:ext cx="4752528" cy="979069"/>
          </a:xfrm>
          <a:prstGeom prst="wedgeRectCallout">
            <a:avLst>
              <a:gd name="adj1" fmla="val -15062"/>
              <a:gd name="adj2" fmla="val -78958"/>
            </a:avLst>
          </a:prstGeom>
          <a:solidFill>
            <a:schemeClr val="bg1"/>
          </a:solidFill>
          <a:ln w="127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wrap="square" lIns="180000" tIns="180000" rIns="180000" bIns="180000" rtlCol="0" anchor="ctr">
            <a:spAutoFit/>
          </a:bodyPr>
          <a:lstStyle/>
          <a:p>
            <a:r>
              <a:rPr lang="en-US" sz="2000" dirty="0">
                <a:solidFill>
                  <a:schemeClr val="tx1"/>
                </a:solidFill>
              </a:rPr>
              <a:t>After 8 throws of an Ultra Ball, the finally tally of total money wasted is $4000</a:t>
            </a:r>
            <a:endParaRPr lang="en-AU" sz="2800" dirty="0">
              <a:solidFill>
                <a:schemeClr val="tx1"/>
              </a:solidFill>
            </a:endParaRPr>
          </a:p>
        </p:txBody>
      </p:sp>
      <p:sp>
        <p:nvSpPr>
          <p:cNvPr id="10" name="TextBox 9">
            <a:extLst>
              <a:ext uri="{FF2B5EF4-FFF2-40B4-BE49-F238E27FC236}">
                <a16:creationId xmlns:a16="http://schemas.microsoft.com/office/drawing/2014/main" id="{1F8B1077-43D3-46EB-87AD-1CC1DF9FD3F3}"/>
              </a:ext>
            </a:extLst>
          </p:cNvPr>
          <p:cNvSpPr txBox="1"/>
          <p:nvPr/>
        </p:nvSpPr>
        <p:spPr>
          <a:xfrm>
            <a:off x="5131495" y="632223"/>
            <a:ext cx="4752528" cy="1902398"/>
          </a:xfrm>
          <a:prstGeom prst="wedgeRectCallout">
            <a:avLst>
              <a:gd name="adj1" fmla="val -66723"/>
              <a:gd name="adj2" fmla="val 42306"/>
            </a:avLst>
          </a:prstGeom>
          <a:solidFill>
            <a:schemeClr val="bg1"/>
          </a:solidFill>
          <a:ln w="127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wrap="square" lIns="180000" tIns="180000" rIns="180000" bIns="180000" rtlCol="0" anchor="ctr">
            <a:spAutoFit/>
          </a:bodyPr>
          <a:lstStyle/>
          <a:p>
            <a:r>
              <a:rPr lang="en-US" sz="2000" dirty="0">
                <a:solidFill>
                  <a:schemeClr val="tx1"/>
                </a:solidFill>
              </a:rPr>
              <a:t>Using an Ultra Ball, priced at $500 per throw</a:t>
            </a:r>
          </a:p>
          <a:p>
            <a:endParaRPr lang="en-US" sz="2000" dirty="0">
              <a:solidFill>
                <a:schemeClr val="tx1"/>
              </a:solidFill>
            </a:endParaRPr>
          </a:p>
          <a:p>
            <a:r>
              <a:rPr lang="en-US" sz="2000" dirty="0">
                <a:solidFill>
                  <a:schemeClr val="tx1"/>
                </a:solidFill>
              </a:rPr>
              <a:t>Using the </a:t>
            </a:r>
            <a:r>
              <a:rPr lang="en-US" sz="2000" dirty="0" err="1">
                <a:solidFill>
                  <a:schemeClr val="tx1"/>
                </a:solidFill>
              </a:rPr>
              <a:t>throw_ball</a:t>
            </a:r>
            <a:r>
              <a:rPr lang="en-US" sz="2000" dirty="0">
                <a:solidFill>
                  <a:schemeClr val="tx1"/>
                </a:solidFill>
              </a:rPr>
              <a:t> method and setting amount of attempts to 10</a:t>
            </a:r>
          </a:p>
        </p:txBody>
      </p:sp>
      <p:pic>
        <p:nvPicPr>
          <p:cNvPr id="8" name="Picture 7">
            <a:extLst>
              <a:ext uri="{FF2B5EF4-FFF2-40B4-BE49-F238E27FC236}">
                <a16:creationId xmlns:a16="http://schemas.microsoft.com/office/drawing/2014/main" id="{04ADF3DA-4883-470C-BC1C-ECDCDB470FEE}"/>
              </a:ext>
            </a:extLst>
          </p:cNvPr>
          <p:cNvPicPr>
            <a:picLocks noChangeAspect="1"/>
          </p:cNvPicPr>
          <p:nvPr/>
        </p:nvPicPr>
        <p:blipFill>
          <a:blip r:embed="rId3"/>
          <a:stretch>
            <a:fillRect/>
          </a:stretch>
        </p:blipFill>
        <p:spPr>
          <a:xfrm>
            <a:off x="1030142" y="2862892"/>
            <a:ext cx="8211696" cy="1924319"/>
          </a:xfrm>
          <a:prstGeom prst="rect">
            <a:avLst/>
          </a:prstGeom>
        </p:spPr>
      </p:pic>
      <p:sp>
        <p:nvSpPr>
          <p:cNvPr id="9" name="TextBox 8">
            <a:extLst>
              <a:ext uri="{FF2B5EF4-FFF2-40B4-BE49-F238E27FC236}">
                <a16:creationId xmlns:a16="http://schemas.microsoft.com/office/drawing/2014/main" id="{6BCBDF73-269B-428D-8A18-79E58B3442F8}"/>
              </a:ext>
            </a:extLst>
          </p:cNvPr>
          <p:cNvSpPr txBox="1"/>
          <p:nvPr/>
        </p:nvSpPr>
        <p:spPr>
          <a:xfrm>
            <a:off x="378967" y="5133103"/>
            <a:ext cx="4752528" cy="979069"/>
          </a:xfrm>
          <a:prstGeom prst="wedgeRectCallout">
            <a:avLst>
              <a:gd name="adj1" fmla="val -25937"/>
              <a:gd name="adj2" fmla="val -78958"/>
            </a:avLst>
          </a:prstGeom>
          <a:solidFill>
            <a:schemeClr val="bg1"/>
          </a:solidFill>
          <a:ln w="127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wrap="square" lIns="180000" tIns="180000" rIns="180000" bIns="180000" rtlCol="0" anchor="ctr">
            <a:spAutoFit/>
          </a:bodyPr>
          <a:lstStyle/>
          <a:p>
            <a:r>
              <a:rPr lang="en-US" sz="2000" dirty="0">
                <a:solidFill>
                  <a:schemeClr val="tx1"/>
                </a:solidFill>
              </a:rPr>
              <a:t>After each attempt the program prints the result of the throw</a:t>
            </a:r>
            <a:endParaRPr lang="en-AU" sz="2800" dirty="0">
              <a:solidFill>
                <a:schemeClr val="tx1"/>
              </a:solidFill>
            </a:endParaRPr>
          </a:p>
        </p:txBody>
      </p:sp>
    </p:spTree>
    <p:extLst>
      <p:ext uri="{BB962C8B-B14F-4D97-AF65-F5344CB8AC3E}">
        <p14:creationId xmlns:p14="http://schemas.microsoft.com/office/powerpoint/2010/main" val="3217264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F96F4-9B34-4F39-B59C-E6C3DA8332EB}"/>
              </a:ext>
            </a:extLst>
          </p:cNvPr>
          <p:cNvSpPr>
            <a:spLocks noGrp="1"/>
          </p:cNvSpPr>
          <p:nvPr>
            <p:ph type="title"/>
          </p:nvPr>
        </p:nvSpPr>
        <p:spPr/>
        <p:txBody>
          <a:bodyPr/>
          <a:lstStyle/>
          <a:p>
            <a:r>
              <a:rPr lang="en-US" dirty="0"/>
              <a:t>CONCLUSION</a:t>
            </a:r>
            <a:endParaRPr lang="en-AU" dirty="0"/>
          </a:p>
        </p:txBody>
      </p:sp>
      <p:sp>
        <p:nvSpPr>
          <p:cNvPr id="3" name="Content Placeholder 2">
            <a:extLst>
              <a:ext uri="{FF2B5EF4-FFF2-40B4-BE49-F238E27FC236}">
                <a16:creationId xmlns:a16="http://schemas.microsoft.com/office/drawing/2014/main" id="{1C9B1E6B-06B8-46B3-9F66-37D5387625B3}"/>
              </a:ext>
            </a:extLst>
          </p:cNvPr>
          <p:cNvSpPr>
            <a:spLocks noGrp="1"/>
          </p:cNvSpPr>
          <p:nvPr>
            <p:ph idx="1"/>
          </p:nvPr>
        </p:nvSpPr>
        <p:spPr/>
        <p:txBody>
          <a:bodyPr/>
          <a:lstStyle/>
          <a:p>
            <a:r>
              <a:rPr lang="en-AU" dirty="0"/>
              <a:t>Utilizing OOP, we can create something simple without having to rewrite code. Decreasing the chance of errors occurring in the code</a:t>
            </a:r>
          </a:p>
          <a:p>
            <a:r>
              <a:rPr lang="en-AU" dirty="0"/>
              <a:t>OOP is modular, allowing you to modify code without making drastic changes</a:t>
            </a:r>
          </a:p>
          <a:p>
            <a:r>
              <a:rPr lang="en-AU" dirty="0"/>
              <a:t>You can get creative with it and enjoy seeing it in action</a:t>
            </a:r>
          </a:p>
          <a:p>
            <a:endParaRPr lang="en-AU" dirty="0"/>
          </a:p>
        </p:txBody>
      </p:sp>
    </p:spTree>
    <p:extLst>
      <p:ext uri="{BB962C8B-B14F-4D97-AF65-F5344CB8AC3E}">
        <p14:creationId xmlns:p14="http://schemas.microsoft.com/office/powerpoint/2010/main" val="768050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ch 16x9">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spDef>
      <a:spPr/>
      <a:bodyPr rtlCol="0" anchor="ctr"/>
      <a:lstStyle>
        <a:defPPr algn="ctr">
          <a:defRPr sz="2800"/>
        </a:defPPr>
      </a:lstStyle>
      <a:style>
        <a:lnRef idx="2">
          <a:schemeClr val="accent1">
            <a:shade val="50000"/>
          </a:schemeClr>
        </a:lnRef>
        <a:fillRef idx="1">
          <a:schemeClr val="accent1"/>
        </a:fillRef>
        <a:effectRef idx="0">
          <a:schemeClr val="accent1"/>
        </a:effectRef>
        <a:fontRef idx="minor">
          <a:schemeClr val="lt1"/>
        </a:fontRef>
      </a:style>
    </a:spDef>
    <a:lnDef>
      <a:spPr>
        <a:ln w="254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800"/>
        </a:defPPr>
      </a:lstStyle>
    </a:txDef>
  </a:objectDefaults>
  <a:extraClrSchemeLst/>
  <a:extLst>
    <a:ext uri="{05A4C25C-085E-4340-85A3-A5531E510DB2}">
      <thm15:themeFamily xmlns:thm15="http://schemas.microsoft.com/office/thememl/2012/main" name="TF02787990.potx" id="{BDB9CD5E-36EC-45F3-B87D-6D062B8A3823}" vid="{51682E2F-7C85-4D6F-AD40-072EFC83910D}"/>
    </a:ext>
  </a:extLst>
</a:theme>
</file>

<file path=ppt/theme/theme2.xml><?xml version="1.0" encoding="utf-8"?>
<a:theme xmlns:a="http://schemas.openxmlformats.org/drawingml/2006/main" name="Office Theme">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extraClrSchemeLst/>
</a:theme>
</file>

<file path=ppt/theme/theme3.xml><?xml version="1.0" encoding="utf-8"?>
<a:theme xmlns:a="http://schemas.openxmlformats.org/drawingml/2006/main" name="Office Theme">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ocPublishedLinkedAssetsLookup xmlns="4873beb7-5857-4685-be1f-d57550cc96cc" xsi:nil="true"/>
    <ApprovalStatus xmlns="4873beb7-5857-4685-be1f-d57550cc96cc">InProgress</ApprovalStatus>
    <MarketSpecific xmlns="4873beb7-5857-4685-be1f-d57550cc96cc">false</MarketSpecific>
    <LocComments xmlns="4873beb7-5857-4685-be1f-d57550cc96cc" xsi:nil="true"/>
    <LocLastLocAttemptVersionTypeLookup xmlns="4873beb7-5857-4685-be1f-d57550cc96cc" xsi:nil="true"/>
    <DirectSourceMarket xmlns="4873beb7-5857-4685-be1f-d57550cc96cc" xsi:nil="true"/>
    <ThumbnailAssetId xmlns="4873beb7-5857-4685-be1f-d57550cc96cc" xsi:nil="true"/>
    <PrimaryImageGen xmlns="4873beb7-5857-4685-be1f-d57550cc96cc">false</PrimaryImageGen>
    <LocNewPublishedVersionLookup xmlns="4873beb7-5857-4685-be1f-d57550cc96cc" xsi:nil="true"/>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LocOverallPublishStatusLookup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LocOverallLocStatusLookup xmlns="4873beb7-5857-4685-be1f-d57550cc96cc" xsi:nil="tru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1345093</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This simple template design works for technology and  businesses, but it's versatile enough to use in other contexts.  It features multiple slide layouts designed for widescreen (16x9 resolution) and includes a sample SmartArt list and chart that are easily editable.</APDescription>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2011-11-26T00:30:00+00:00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TemplateStatus xmlns="4873beb7-5857-4685-be1f-d57550cc96cc">Complete</TemplateStatus>
    <Downloads xmlns="4873beb7-5857-4685-be1f-d57550cc96cc">0</Downloads>
    <OOCacheId xmlns="4873beb7-5857-4685-be1f-d57550cc96cc" xsi:nil="true"/>
    <IsDeleted xmlns="4873beb7-5857-4685-be1f-d57550cc96cc">false</IsDeleted>
    <LocPublishedDependentAssetsLookup xmlns="4873beb7-5857-4685-be1f-d57550cc96cc" xsi:nil="true"/>
    <TPExecutable xmlns="4873beb7-5857-4685-be1f-d57550cc96cc" xsi:nil="true"/>
    <EditorialTags xmlns="4873beb7-5857-4685-be1f-d57550cc96cc" xsi:nil="true"/>
    <SubmitterId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TP102787989</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694266</LocLastLocAttemptVersionLookup>
    <LocProcessedForHandoffsLookup xmlns="4873beb7-5857-4685-be1f-d57550cc96cc" xsi:nil="true"/>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LocOverallPreviewStatusLookup xmlns="4873beb7-5857-4685-be1f-d57550cc96cc" xsi:nil="true"/>
    <TaxCatchAll xmlns="4873beb7-5857-4685-be1f-d57550cc96cc"/>
    <Markets xmlns="4873beb7-5857-4685-be1f-d57550cc96cc"/>
    <UAProjectedTotalWords xmlns="4873beb7-5857-4685-be1f-d57550cc96cc" xsi:nil="true"/>
    <IntlLangReview xmlns="4873beb7-5857-4685-be1f-d57550cc96cc" xsi:nil="true"/>
    <OutputCachingOn xmlns="4873beb7-5857-4685-be1f-d57550cc96cc">false</OutputCachingOn>
    <AverageRating xmlns="4873beb7-5857-4685-be1f-d57550cc96cc" xsi:nil="true"/>
    <APAuthor xmlns="4873beb7-5857-4685-be1f-d57550cc96cc">
      <UserInfo>
        <DisplayName>REDMOND\kristaa</DisplayName>
        <AccountId>136</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LocProcessedForMarketsLookup xmlns="4873beb7-5857-4685-be1f-d57550cc96cc" xsi:nil="true"/>
    <TPLaunchHelpLinkType xmlns="4873beb7-5857-4685-be1f-d57550cc96cc">Template</TPLaunchHelpLinkType>
    <OriginalRelease xmlns="4873beb7-5857-4685-be1f-d57550cc96cc">15</OriginalRelease>
    <LocalizationTagsTaxHTField0 xmlns="4873beb7-5857-4685-be1f-d57550cc96cc">
      <Terms xmlns="http://schemas.microsoft.com/office/infopath/2007/PartnerControls"/>
    </LocalizationTagsTaxHTField0>
    <UACurrentWords xmlns="4873beb7-5857-4685-be1f-d57550cc96cc" xsi:nil="true"/>
    <ArtSampleDocs xmlns="4873beb7-5857-4685-be1f-d57550cc96cc" xsi:nil="true"/>
    <UALocRecommendation xmlns="4873beb7-5857-4685-be1f-d57550cc96cc">Localize</UALocRecommendation>
    <Manager xmlns="4873beb7-5857-4685-be1f-d57550cc96cc" xsi:nil="true"/>
    <LocOverallHandbackStatusLookup xmlns="4873beb7-5857-4685-be1f-d57550cc96cc" xsi:nil="true"/>
    <ShowIn xmlns="4873beb7-5857-4685-be1f-d57550cc96cc">Show everywhere</ShowIn>
    <UANotes xmlns="4873beb7-5857-4685-be1f-d57550cc96cc" xsi:nil="true"/>
    <InternalTagsTaxHTField0 xmlns="4873beb7-5857-4685-be1f-d57550cc96cc">
      <Terms xmlns="http://schemas.microsoft.com/office/infopath/2007/PartnerControls"/>
    </InternalTagsTaxHTField0>
    <CSXHash xmlns="4873beb7-5857-4685-be1f-d57550cc96cc" xsi:nil="true"/>
    <VoteCount xmlns="4873beb7-5857-4685-be1f-d57550cc96cc" xsi:nil="true"/>
    <AssetExpire xmlns="4873beb7-5857-4685-be1f-d57550cc96cc">2029-05-12T07:00:00+00:00</AssetExpire>
    <DSATActionTaken xmlns="4873beb7-5857-4685-be1f-d57550cc96cc" xsi:nil="true"/>
    <CSXSubmissionMarket xmlns="4873beb7-5857-4685-be1f-d57550cc96cc" xsi:nil="true"/>
    <LocMarketGroupTiers2 xmlns="4873beb7-5857-4685-be1f-d57550cc96c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0C67BEE-D13F-4BD2-98A5-34D8A0977F68}">
  <ds:schemaRefs>
    <ds:schemaRef ds:uri="4873beb7-5857-4685-be1f-d57550cc96cc"/>
    <ds:schemaRef ds:uri="http://schemas.openxmlformats.org/package/2006/metadata/core-properties"/>
    <ds:schemaRef ds:uri="http://purl.org/dc/terms/"/>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A09BF4D4-EF60-4196-BFC3-9462D60797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836F65B-1B07-41EE-A0E8-BC6EF38552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Triple circuit lines presentation (widescreen)</Template>
  <TotalTime>152</TotalTime>
  <Words>395</Words>
  <Application>Microsoft Office PowerPoint</Application>
  <PresentationFormat>Custom</PresentationFormat>
  <Paragraphs>46</Paragraphs>
  <Slides>10</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Tech 16x9</vt:lpstr>
      <vt:lpstr>LET’S CATCH PIKACHU!</vt:lpstr>
      <vt:lpstr>CONTENTS</vt:lpstr>
      <vt:lpstr>Our Problem</vt:lpstr>
      <vt:lpstr>INTRODUCTION</vt:lpstr>
      <vt:lpstr>PARENT CLASS</vt:lpstr>
      <vt:lpstr>METHOD</vt:lpstr>
      <vt:lpstr>Child Classes</vt:lpstr>
      <vt:lpstr>Let’s Start Catching!</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Riley Lynn</dc:creator>
  <cp:lastModifiedBy>Zachary Ramos</cp:lastModifiedBy>
  <cp:revision>21</cp:revision>
  <dcterms:created xsi:type="dcterms:W3CDTF">2020-11-15T07:55:35Z</dcterms:created>
  <dcterms:modified xsi:type="dcterms:W3CDTF">2020-11-17T02:14:06Z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