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5077AA-739E-4E7E-98FD-30CA4ABC71C4}" v="71" dt="2020-11-09T22:10:10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tumn Gamble" userId="d2ec49e4d994fc0e" providerId="LiveId" clId="{A25077AA-739E-4E7E-98FD-30CA4ABC71C4}"/>
    <pc:docChg chg="modSld">
      <pc:chgData name="Autumn Gamble" userId="d2ec49e4d994fc0e" providerId="LiveId" clId="{A25077AA-739E-4E7E-98FD-30CA4ABC71C4}" dt="2020-11-09T22:10:10.310" v="114" actId="20577"/>
      <pc:docMkLst>
        <pc:docMk/>
      </pc:docMkLst>
      <pc:sldChg chg="modSp">
        <pc:chgData name="Autumn Gamble" userId="d2ec49e4d994fc0e" providerId="LiveId" clId="{A25077AA-739E-4E7E-98FD-30CA4ABC71C4}" dt="2020-11-09T22:09:06.121" v="2" actId="20577"/>
        <pc:sldMkLst>
          <pc:docMk/>
          <pc:sldMk cId="1073151190" sldId="257"/>
        </pc:sldMkLst>
        <pc:graphicFrameChg chg="mod">
          <ac:chgData name="Autumn Gamble" userId="d2ec49e4d994fc0e" providerId="LiveId" clId="{A25077AA-739E-4E7E-98FD-30CA4ABC71C4}" dt="2020-11-09T22:09:06.121" v="2" actId="20577"/>
          <ac:graphicFrameMkLst>
            <pc:docMk/>
            <pc:sldMk cId="1073151190" sldId="257"/>
            <ac:graphicFrameMk id="21" creationId="{D76F7B5B-518C-4392-ABD8-1BD35CB1D16E}"/>
          </ac:graphicFrameMkLst>
        </pc:graphicFrameChg>
      </pc:sldChg>
      <pc:sldChg chg="modSp mod">
        <pc:chgData name="Autumn Gamble" userId="d2ec49e4d994fc0e" providerId="LiveId" clId="{A25077AA-739E-4E7E-98FD-30CA4ABC71C4}" dt="2020-11-09T22:09:29.269" v="46" actId="20577"/>
        <pc:sldMkLst>
          <pc:docMk/>
          <pc:sldMk cId="1457107926" sldId="258"/>
        </pc:sldMkLst>
        <pc:spChg chg="mod">
          <ac:chgData name="Autumn Gamble" userId="d2ec49e4d994fc0e" providerId="LiveId" clId="{A25077AA-739E-4E7E-98FD-30CA4ABC71C4}" dt="2020-11-09T22:09:29.269" v="46" actId="20577"/>
          <ac:spMkLst>
            <pc:docMk/>
            <pc:sldMk cId="1457107926" sldId="258"/>
            <ac:spMk id="3" creationId="{38E57E33-9133-44CC-BD20-6AB2B4F4A33D}"/>
          </ac:spMkLst>
        </pc:spChg>
      </pc:sldChg>
      <pc:sldChg chg="modSp">
        <pc:chgData name="Autumn Gamble" userId="d2ec49e4d994fc0e" providerId="LiveId" clId="{A25077AA-739E-4E7E-98FD-30CA4ABC71C4}" dt="2020-11-09T22:10:10.310" v="114" actId="20577"/>
        <pc:sldMkLst>
          <pc:docMk/>
          <pc:sldMk cId="3163901138" sldId="259"/>
        </pc:sldMkLst>
        <pc:graphicFrameChg chg="mod">
          <ac:chgData name="Autumn Gamble" userId="d2ec49e4d994fc0e" providerId="LiveId" clId="{A25077AA-739E-4E7E-98FD-30CA4ABC71C4}" dt="2020-11-09T22:10:10.310" v="114" actId="20577"/>
          <ac:graphicFrameMkLst>
            <pc:docMk/>
            <pc:sldMk cId="3163901138" sldId="259"/>
            <ac:graphicFrameMk id="7" creationId="{0E108C4D-9179-4263-AA80-6BBFB5A7E158}"/>
          </ac:graphicFrameMkLst>
        </pc:graphicFrame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CA5116-F6E9-4DA1-876D-5D7BA35F57B6}" type="doc">
      <dgm:prSet loTypeId="urn:microsoft.com/office/officeart/2005/8/layout/bProcess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F45C7A0-411B-4000-8F0E-1F2CB64A1153}">
      <dgm:prSet/>
      <dgm:spPr/>
      <dgm:t>
        <a:bodyPr/>
        <a:lstStyle/>
        <a:p>
          <a:r>
            <a:rPr lang="en-US"/>
            <a:t>Stands for Structured Query Language</a:t>
          </a:r>
        </a:p>
      </dgm:t>
    </dgm:pt>
    <dgm:pt modelId="{11DF84B2-49E9-4A64-9A46-A529BD93DA89}" type="parTrans" cxnId="{8ECC558D-FB04-47E3-B711-17170058AEE5}">
      <dgm:prSet/>
      <dgm:spPr/>
      <dgm:t>
        <a:bodyPr/>
        <a:lstStyle/>
        <a:p>
          <a:endParaRPr lang="en-US"/>
        </a:p>
      </dgm:t>
    </dgm:pt>
    <dgm:pt modelId="{50CA174D-D5B9-4C60-9E60-4A9316C70263}" type="sibTrans" cxnId="{8ECC558D-FB04-47E3-B711-17170058AEE5}">
      <dgm:prSet/>
      <dgm:spPr/>
      <dgm:t>
        <a:bodyPr/>
        <a:lstStyle/>
        <a:p>
          <a:endParaRPr lang="en-US"/>
        </a:p>
      </dgm:t>
    </dgm:pt>
    <dgm:pt modelId="{2BFC28AC-27C6-4235-86D9-353248247BA6}">
      <dgm:prSet/>
      <dgm:spPr/>
      <dgm:t>
        <a:bodyPr/>
        <a:lstStyle/>
        <a:p>
          <a:r>
            <a:rPr lang="en-US" dirty="0"/>
            <a:t>One language for accessing and manipulating databases. </a:t>
          </a:r>
        </a:p>
      </dgm:t>
    </dgm:pt>
    <dgm:pt modelId="{58C0BDF7-A9F2-4AD4-B289-D3FFC7C1C2F7}" type="parTrans" cxnId="{C4B444C3-D2A8-438F-BCF0-11C7B752EEAA}">
      <dgm:prSet/>
      <dgm:spPr/>
      <dgm:t>
        <a:bodyPr/>
        <a:lstStyle/>
        <a:p>
          <a:endParaRPr lang="en-US"/>
        </a:p>
      </dgm:t>
    </dgm:pt>
    <dgm:pt modelId="{2217EB30-D448-4EDD-A953-4AB1F45FC41D}" type="sibTrans" cxnId="{C4B444C3-D2A8-438F-BCF0-11C7B752EEAA}">
      <dgm:prSet/>
      <dgm:spPr/>
      <dgm:t>
        <a:bodyPr/>
        <a:lstStyle/>
        <a:p>
          <a:endParaRPr lang="en-US"/>
        </a:p>
      </dgm:t>
    </dgm:pt>
    <dgm:pt modelId="{296C0F37-67FF-48D4-A21D-F6E49964C2B9}" type="pres">
      <dgm:prSet presAssocID="{CECA5116-F6E9-4DA1-876D-5D7BA35F57B6}" presName="diagram" presStyleCnt="0">
        <dgm:presLayoutVars>
          <dgm:dir/>
          <dgm:resizeHandles/>
        </dgm:presLayoutVars>
      </dgm:prSet>
      <dgm:spPr/>
    </dgm:pt>
    <dgm:pt modelId="{41D1245D-34A6-469C-8A9A-385788EF44AA}" type="pres">
      <dgm:prSet presAssocID="{8F45C7A0-411B-4000-8F0E-1F2CB64A1153}" presName="firstNode" presStyleLbl="node1" presStyleIdx="0" presStyleCnt="2">
        <dgm:presLayoutVars>
          <dgm:bulletEnabled val="1"/>
        </dgm:presLayoutVars>
      </dgm:prSet>
      <dgm:spPr/>
    </dgm:pt>
    <dgm:pt modelId="{740EB64D-6B7E-4AE9-A7D4-E3D3F9744E87}" type="pres">
      <dgm:prSet presAssocID="{50CA174D-D5B9-4C60-9E60-4A9316C70263}" presName="sibTrans" presStyleLbl="sibTrans2D1" presStyleIdx="0" presStyleCnt="1"/>
      <dgm:spPr/>
    </dgm:pt>
    <dgm:pt modelId="{D4A50768-C29A-41E0-AFF5-6BAEA9406FDA}" type="pres">
      <dgm:prSet presAssocID="{2BFC28AC-27C6-4235-86D9-353248247BA6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C9FE153D-7365-4A56-8CC1-6B0F861F91A1}" type="presOf" srcId="{8F45C7A0-411B-4000-8F0E-1F2CB64A1153}" destId="{41D1245D-34A6-469C-8A9A-385788EF44AA}" srcOrd="0" destOrd="0" presId="urn:microsoft.com/office/officeart/2005/8/layout/bProcess2"/>
    <dgm:cxn modelId="{3EBDBE4E-539F-4C50-9BAD-58C6EBB9987B}" type="presOf" srcId="{50CA174D-D5B9-4C60-9E60-4A9316C70263}" destId="{740EB64D-6B7E-4AE9-A7D4-E3D3F9744E87}" srcOrd="0" destOrd="0" presId="urn:microsoft.com/office/officeart/2005/8/layout/bProcess2"/>
    <dgm:cxn modelId="{8ECC558D-FB04-47E3-B711-17170058AEE5}" srcId="{CECA5116-F6E9-4DA1-876D-5D7BA35F57B6}" destId="{8F45C7A0-411B-4000-8F0E-1F2CB64A1153}" srcOrd="0" destOrd="0" parTransId="{11DF84B2-49E9-4A64-9A46-A529BD93DA89}" sibTransId="{50CA174D-D5B9-4C60-9E60-4A9316C70263}"/>
    <dgm:cxn modelId="{886C1A8F-DBDE-4FBB-81B2-A22984AFE0EA}" type="presOf" srcId="{2BFC28AC-27C6-4235-86D9-353248247BA6}" destId="{D4A50768-C29A-41E0-AFF5-6BAEA9406FDA}" srcOrd="0" destOrd="0" presId="urn:microsoft.com/office/officeart/2005/8/layout/bProcess2"/>
    <dgm:cxn modelId="{C4B444C3-D2A8-438F-BCF0-11C7B752EEAA}" srcId="{CECA5116-F6E9-4DA1-876D-5D7BA35F57B6}" destId="{2BFC28AC-27C6-4235-86D9-353248247BA6}" srcOrd="1" destOrd="0" parTransId="{58C0BDF7-A9F2-4AD4-B289-D3FFC7C1C2F7}" sibTransId="{2217EB30-D448-4EDD-A953-4AB1F45FC41D}"/>
    <dgm:cxn modelId="{8428E8CE-F667-48F0-83AF-0D65B1F2B9E5}" type="presOf" srcId="{CECA5116-F6E9-4DA1-876D-5D7BA35F57B6}" destId="{296C0F37-67FF-48D4-A21D-F6E49964C2B9}" srcOrd="0" destOrd="0" presId="urn:microsoft.com/office/officeart/2005/8/layout/bProcess2"/>
    <dgm:cxn modelId="{6E50020C-B127-48D8-A337-01946F11ADDC}" type="presParOf" srcId="{296C0F37-67FF-48D4-A21D-F6E49964C2B9}" destId="{41D1245D-34A6-469C-8A9A-385788EF44AA}" srcOrd="0" destOrd="0" presId="urn:microsoft.com/office/officeart/2005/8/layout/bProcess2"/>
    <dgm:cxn modelId="{95924BD9-1B6A-4E4C-8E33-E3BC865AB9A6}" type="presParOf" srcId="{296C0F37-67FF-48D4-A21D-F6E49964C2B9}" destId="{740EB64D-6B7E-4AE9-A7D4-E3D3F9744E87}" srcOrd="1" destOrd="0" presId="urn:microsoft.com/office/officeart/2005/8/layout/bProcess2"/>
    <dgm:cxn modelId="{F3E37334-B75E-44F3-8164-7E60825C0BA5}" type="presParOf" srcId="{296C0F37-67FF-48D4-A21D-F6E49964C2B9}" destId="{D4A50768-C29A-41E0-AFF5-6BAEA9406FDA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6DB36B-72E1-43D3-940D-871B00F48E4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26D79E8-0E6F-4F9E-8FF1-541CFB81E31F}">
      <dgm:prSet/>
      <dgm:spPr/>
      <dgm:t>
        <a:bodyPr/>
        <a:lstStyle/>
        <a:p>
          <a:r>
            <a:rPr lang="en-US"/>
            <a:t>Data Manipulation Language</a:t>
          </a:r>
        </a:p>
      </dgm:t>
    </dgm:pt>
    <dgm:pt modelId="{06C1A269-FA0F-4752-848C-BE3A58B25BBA}" type="parTrans" cxnId="{C97B20C6-544D-420E-966A-6B83D5EBE880}">
      <dgm:prSet/>
      <dgm:spPr/>
      <dgm:t>
        <a:bodyPr/>
        <a:lstStyle/>
        <a:p>
          <a:endParaRPr lang="en-US"/>
        </a:p>
      </dgm:t>
    </dgm:pt>
    <dgm:pt modelId="{46646996-926D-45E2-90EE-FB1DB2F9497C}" type="sibTrans" cxnId="{C97B20C6-544D-420E-966A-6B83D5EBE880}">
      <dgm:prSet/>
      <dgm:spPr/>
      <dgm:t>
        <a:bodyPr/>
        <a:lstStyle/>
        <a:p>
          <a:endParaRPr lang="en-US"/>
        </a:p>
      </dgm:t>
    </dgm:pt>
    <dgm:pt modelId="{27F5B1D8-4251-4AB9-906B-BD9EAAC7EC7A}">
      <dgm:prSet/>
      <dgm:spPr/>
      <dgm:t>
        <a:bodyPr/>
        <a:lstStyle/>
        <a:p>
          <a:r>
            <a:rPr lang="en-US" dirty="0"/>
            <a:t>Inputs data </a:t>
          </a:r>
          <a:r>
            <a:rPr lang="en-US"/>
            <a:t>into the ROWS</a:t>
          </a:r>
        </a:p>
        <a:p>
          <a:r>
            <a:rPr lang="en-US" dirty="0"/>
            <a:t>SQL commands that manipulate data</a:t>
          </a:r>
        </a:p>
      </dgm:t>
    </dgm:pt>
    <dgm:pt modelId="{A64E896B-9524-4453-82E3-929CF0D5BD0F}" type="parTrans" cxnId="{9D4DD777-5C10-4597-A1D5-1C310863874F}">
      <dgm:prSet/>
      <dgm:spPr/>
      <dgm:t>
        <a:bodyPr/>
        <a:lstStyle/>
        <a:p>
          <a:endParaRPr lang="en-US"/>
        </a:p>
      </dgm:t>
    </dgm:pt>
    <dgm:pt modelId="{17992C65-0287-442B-AAF3-81CC13C2A81F}" type="sibTrans" cxnId="{9D4DD777-5C10-4597-A1D5-1C310863874F}">
      <dgm:prSet/>
      <dgm:spPr/>
      <dgm:t>
        <a:bodyPr/>
        <a:lstStyle/>
        <a:p>
          <a:endParaRPr lang="en-US"/>
        </a:p>
      </dgm:t>
    </dgm:pt>
    <dgm:pt modelId="{FE487225-31F0-44DF-99A1-73C76591E6DF}">
      <dgm:prSet/>
      <dgm:spPr/>
      <dgm:t>
        <a:bodyPr/>
        <a:lstStyle/>
        <a:p>
          <a:r>
            <a:rPr lang="en-US"/>
            <a:t>List of Commands: INSERT, UPDATE, DELETE</a:t>
          </a:r>
        </a:p>
      </dgm:t>
    </dgm:pt>
    <dgm:pt modelId="{0DB93587-A94A-43C0-83C8-EB9F6731721B}" type="parTrans" cxnId="{16FF8680-9DC1-4B28-B44A-6D3B134062FF}">
      <dgm:prSet/>
      <dgm:spPr/>
      <dgm:t>
        <a:bodyPr/>
        <a:lstStyle/>
        <a:p>
          <a:endParaRPr lang="en-US"/>
        </a:p>
      </dgm:t>
    </dgm:pt>
    <dgm:pt modelId="{9F711335-EAA2-4C3C-B1B7-F407E03CB06B}" type="sibTrans" cxnId="{16FF8680-9DC1-4B28-B44A-6D3B134062FF}">
      <dgm:prSet/>
      <dgm:spPr/>
      <dgm:t>
        <a:bodyPr/>
        <a:lstStyle/>
        <a:p>
          <a:endParaRPr lang="en-US"/>
        </a:p>
      </dgm:t>
    </dgm:pt>
    <dgm:pt modelId="{19374D52-3067-4499-A8D7-524814CA0EB4}">
      <dgm:prSet/>
      <dgm:spPr/>
      <dgm:t>
        <a:bodyPr/>
        <a:lstStyle/>
        <a:p>
          <a:r>
            <a:rPr lang="en-US" dirty="0"/>
            <a:t>Example:                  </a:t>
          </a:r>
        </a:p>
        <a:p>
          <a:r>
            <a:rPr lang="en-US" dirty="0"/>
            <a:t> INSERT INTO &lt;Table Name&gt; VALUES (‘Data’, ‘Input’)</a:t>
          </a:r>
        </a:p>
      </dgm:t>
    </dgm:pt>
    <dgm:pt modelId="{BCCA648D-B15C-41FE-AC7E-5C2C9633875B}" type="parTrans" cxnId="{CF152568-B34F-4D07-BE83-7C898C0099FA}">
      <dgm:prSet/>
      <dgm:spPr/>
      <dgm:t>
        <a:bodyPr/>
        <a:lstStyle/>
        <a:p>
          <a:endParaRPr lang="en-US"/>
        </a:p>
      </dgm:t>
    </dgm:pt>
    <dgm:pt modelId="{CA9CDB65-DAB5-4BFC-BEAF-18A2632B90D2}" type="sibTrans" cxnId="{CF152568-B34F-4D07-BE83-7C898C0099FA}">
      <dgm:prSet/>
      <dgm:spPr/>
      <dgm:t>
        <a:bodyPr/>
        <a:lstStyle/>
        <a:p>
          <a:endParaRPr lang="en-US"/>
        </a:p>
      </dgm:t>
    </dgm:pt>
    <dgm:pt modelId="{C25141CA-F539-44EE-A0EC-804B1693B63A}" type="pres">
      <dgm:prSet presAssocID="{9C6DB36B-72E1-43D3-940D-871B00F48E41}" presName="root" presStyleCnt="0">
        <dgm:presLayoutVars>
          <dgm:dir/>
          <dgm:resizeHandles val="exact"/>
        </dgm:presLayoutVars>
      </dgm:prSet>
      <dgm:spPr/>
    </dgm:pt>
    <dgm:pt modelId="{D8AAA781-0240-464C-A200-7236B4BB5AAE}" type="pres">
      <dgm:prSet presAssocID="{126D79E8-0E6F-4F9E-8FF1-541CFB81E31F}" presName="compNode" presStyleCnt="0"/>
      <dgm:spPr/>
    </dgm:pt>
    <dgm:pt modelId="{13E189F1-A021-44AE-B781-A8715F6E6E99}" type="pres">
      <dgm:prSet presAssocID="{126D79E8-0E6F-4F9E-8FF1-541CFB81E31F}" presName="bgRect" presStyleLbl="bgShp" presStyleIdx="0" presStyleCnt="4"/>
      <dgm:spPr/>
    </dgm:pt>
    <dgm:pt modelId="{4E9FBDF3-1B0E-4128-A2C3-1DF353188834}" type="pres">
      <dgm:prSet presAssocID="{126D79E8-0E6F-4F9E-8FF1-541CFB81E31F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B3883E96-8F17-4CD8-AEE1-3A94A55AC82D}" type="pres">
      <dgm:prSet presAssocID="{126D79E8-0E6F-4F9E-8FF1-541CFB81E31F}" presName="spaceRect" presStyleCnt="0"/>
      <dgm:spPr/>
    </dgm:pt>
    <dgm:pt modelId="{4F955C25-09AC-40F7-8932-BD3E89882918}" type="pres">
      <dgm:prSet presAssocID="{126D79E8-0E6F-4F9E-8FF1-541CFB81E31F}" presName="parTx" presStyleLbl="revTx" presStyleIdx="0" presStyleCnt="4">
        <dgm:presLayoutVars>
          <dgm:chMax val="0"/>
          <dgm:chPref val="0"/>
        </dgm:presLayoutVars>
      </dgm:prSet>
      <dgm:spPr/>
    </dgm:pt>
    <dgm:pt modelId="{37AD415E-2883-44E2-BC64-86FF0A01F2F3}" type="pres">
      <dgm:prSet presAssocID="{46646996-926D-45E2-90EE-FB1DB2F9497C}" presName="sibTrans" presStyleCnt="0"/>
      <dgm:spPr/>
    </dgm:pt>
    <dgm:pt modelId="{809067FD-E2A7-4C05-85B5-073ECCACBD00}" type="pres">
      <dgm:prSet presAssocID="{27F5B1D8-4251-4AB9-906B-BD9EAAC7EC7A}" presName="compNode" presStyleCnt="0"/>
      <dgm:spPr/>
    </dgm:pt>
    <dgm:pt modelId="{6D4AF030-4842-4145-B72A-98D5163A2781}" type="pres">
      <dgm:prSet presAssocID="{27F5B1D8-4251-4AB9-906B-BD9EAAC7EC7A}" presName="bgRect" presStyleLbl="bgShp" presStyleIdx="1" presStyleCnt="4"/>
      <dgm:spPr/>
    </dgm:pt>
    <dgm:pt modelId="{C8ED1CDD-5E1B-43E4-BCBF-932EF3391DDE}" type="pres">
      <dgm:prSet presAssocID="{27F5B1D8-4251-4AB9-906B-BD9EAAC7EC7A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FCDC3432-3E82-46C7-B40B-7B78E80E9B26}" type="pres">
      <dgm:prSet presAssocID="{27F5B1D8-4251-4AB9-906B-BD9EAAC7EC7A}" presName="spaceRect" presStyleCnt="0"/>
      <dgm:spPr/>
    </dgm:pt>
    <dgm:pt modelId="{AC9D177E-CBE3-4386-A337-7B7D2099A1AE}" type="pres">
      <dgm:prSet presAssocID="{27F5B1D8-4251-4AB9-906B-BD9EAAC7EC7A}" presName="parTx" presStyleLbl="revTx" presStyleIdx="1" presStyleCnt="4">
        <dgm:presLayoutVars>
          <dgm:chMax val="0"/>
          <dgm:chPref val="0"/>
        </dgm:presLayoutVars>
      </dgm:prSet>
      <dgm:spPr/>
    </dgm:pt>
    <dgm:pt modelId="{1E5218C1-F8F2-40CD-89F0-7F100000DBD1}" type="pres">
      <dgm:prSet presAssocID="{17992C65-0287-442B-AAF3-81CC13C2A81F}" presName="sibTrans" presStyleCnt="0"/>
      <dgm:spPr/>
    </dgm:pt>
    <dgm:pt modelId="{B7063DEF-C5CC-40C0-AA9C-632D75B8D6D2}" type="pres">
      <dgm:prSet presAssocID="{FE487225-31F0-44DF-99A1-73C76591E6DF}" presName="compNode" presStyleCnt="0"/>
      <dgm:spPr/>
    </dgm:pt>
    <dgm:pt modelId="{ED958978-27AF-4D08-8E36-D280E8AFE959}" type="pres">
      <dgm:prSet presAssocID="{FE487225-31F0-44DF-99A1-73C76591E6DF}" presName="bgRect" presStyleLbl="bgShp" presStyleIdx="2" presStyleCnt="4"/>
      <dgm:spPr/>
    </dgm:pt>
    <dgm:pt modelId="{C549FFD5-9582-4809-AA79-1952043B1C55}" type="pres">
      <dgm:prSet presAssocID="{FE487225-31F0-44DF-99A1-73C76591E6D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13D0CDDB-D8EE-4597-B7FB-B99E4A36DFF0}" type="pres">
      <dgm:prSet presAssocID="{FE487225-31F0-44DF-99A1-73C76591E6DF}" presName="spaceRect" presStyleCnt="0"/>
      <dgm:spPr/>
    </dgm:pt>
    <dgm:pt modelId="{BCF7E7BC-CAEC-44B0-8BC6-BFDF5AE3D86F}" type="pres">
      <dgm:prSet presAssocID="{FE487225-31F0-44DF-99A1-73C76591E6DF}" presName="parTx" presStyleLbl="revTx" presStyleIdx="2" presStyleCnt="4">
        <dgm:presLayoutVars>
          <dgm:chMax val="0"/>
          <dgm:chPref val="0"/>
        </dgm:presLayoutVars>
      </dgm:prSet>
      <dgm:spPr/>
    </dgm:pt>
    <dgm:pt modelId="{B97D7A07-F30A-43BC-8E36-49A0B150785F}" type="pres">
      <dgm:prSet presAssocID="{9F711335-EAA2-4C3C-B1B7-F407E03CB06B}" presName="sibTrans" presStyleCnt="0"/>
      <dgm:spPr/>
    </dgm:pt>
    <dgm:pt modelId="{84F36718-003C-408B-8E7B-7EC527BF9F6A}" type="pres">
      <dgm:prSet presAssocID="{19374D52-3067-4499-A8D7-524814CA0EB4}" presName="compNode" presStyleCnt="0"/>
      <dgm:spPr/>
    </dgm:pt>
    <dgm:pt modelId="{17B264B2-D027-42C8-AF51-64F05B410945}" type="pres">
      <dgm:prSet presAssocID="{19374D52-3067-4499-A8D7-524814CA0EB4}" presName="bgRect" presStyleLbl="bgShp" presStyleIdx="3" presStyleCnt="4"/>
      <dgm:spPr/>
    </dgm:pt>
    <dgm:pt modelId="{2C4465A6-EB14-4269-BB2A-044C4B90A876}" type="pres">
      <dgm:prSet presAssocID="{19374D52-3067-4499-A8D7-524814CA0EB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"/>
        </a:ext>
      </dgm:extLst>
    </dgm:pt>
    <dgm:pt modelId="{6FA81648-7610-4995-968F-A999D47C8B25}" type="pres">
      <dgm:prSet presAssocID="{19374D52-3067-4499-A8D7-524814CA0EB4}" presName="spaceRect" presStyleCnt="0"/>
      <dgm:spPr/>
    </dgm:pt>
    <dgm:pt modelId="{31CF3BA5-828E-4B01-8538-CE92323CCCE9}" type="pres">
      <dgm:prSet presAssocID="{19374D52-3067-4499-A8D7-524814CA0EB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DF62208-0032-4548-87C4-D0A7B7966A17}" type="presOf" srcId="{FE487225-31F0-44DF-99A1-73C76591E6DF}" destId="{BCF7E7BC-CAEC-44B0-8BC6-BFDF5AE3D86F}" srcOrd="0" destOrd="0" presId="urn:microsoft.com/office/officeart/2018/2/layout/IconVerticalSolidList"/>
    <dgm:cxn modelId="{CF152568-B34F-4D07-BE83-7C898C0099FA}" srcId="{9C6DB36B-72E1-43D3-940D-871B00F48E41}" destId="{19374D52-3067-4499-A8D7-524814CA0EB4}" srcOrd="3" destOrd="0" parTransId="{BCCA648D-B15C-41FE-AC7E-5C2C9633875B}" sibTransId="{CA9CDB65-DAB5-4BFC-BEAF-18A2632B90D2}"/>
    <dgm:cxn modelId="{04C43073-22F5-4D6D-BB33-DF3ED581A5FA}" type="presOf" srcId="{9C6DB36B-72E1-43D3-940D-871B00F48E41}" destId="{C25141CA-F539-44EE-A0EC-804B1693B63A}" srcOrd="0" destOrd="0" presId="urn:microsoft.com/office/officeart/2018/2/layout/IconVerticalSolidList"/>
    <dgm:cxn modelId="{09841D55-BA1B-4852-94DC-74CF9812AC82}" type="presOf" srcId="{27F5B1D8-4251-4AB9-906B-BD9EAAC7EC7A}" destId="{AC9D177E-CBE3-4386-A337-7B7D2099A1AE}" srcOrd="0" destOrd="0" presId="urn:microsoft.com/office/officeart/2018/2/layout/IconVerticalSolidList"/>
    <dgm:cxn modelId="{9D4DD777-5C10-4597-A1D5-1C310863874F}" srcId="{9C6DB36B-72E1-43D3-940D-871B00F48E41}" destId="{27F5B1D8-4251-4AB9-906B-BD9EAAC7EC7A}" srcOrd="1" destOrd="0" parTransId="{A64E896B-9524-4453-82E3-929CF0D5BD0F}" sibTransId="{17992C65-0287-442B-AAF3-81CC13C2A81F}"/>
    <dgm:cxn modelId="{54428D79-D0BB-4835-B04E-DFE6236596B1}" type="presOf" srcId="{126D79E8-0E6F-4F9E-8FF1-541CFB81E31F}" destId="{4F955C25-09AC-40F7-8932-BD3E89882918}" srcOrd="0" destOrd="0" presId="urn:microsoft.com/office/officeart/2018/2/layout/IconVerticalSolidList"/>
    <dgm:cxn modelId="{16FF8680-9DC1-4B28-B44A-6D3B134062FF}" srcId="{9C6DB36B-72E1-43D3-940D-871B00F48E41}" destId="{FE487225-31F0-44DF-99A1-73C76591E6DF}" srcOrd="2" destOrd="0" parTransId="{0DB93587-A94A-43C0-83C8-EB9F6731721B}" sibTransId="{9F711335-EAA2-4C3C-B1B7-F407E03CB06B}"/>
    <dgm:cxn modelId="{C97B20C6-544D-420E-966A-6B83D5EBE880}" srcId="{9C6DB36B-72E1-43D3-940D-871B00F48E41}" destId="{126D79E8-0E6F-4F9E-8FF1-541CFB81E31F}" srcOrd="0" destOrd="0" parTransId="{06C1A269-FA0F-4752-848C-BE3A58B25BBA}" sibTransId="{46646996-926D-45E2-90EE-FB1DB2F9497C}"/>
    <dgm:cxn modelId="{A4AB0EDD-2AD2-42CA-906A-067F782BFBDB}" type="presOf" srcId="{19374D52-3067-4499-A8D7-524814CA0EB4}" destId="{31CF3BA5-828E-4B01-8538-CE92323CCCE9}" srcOrd="0" destOrd="0" presId="urn:microsoft.com/office/officeart/2018/2/layout/IconVerticalSolidList"/>
    <dgm:cxn modelId="{D6D8A73F-9284-4686-B271-869838E85807}" type="presParOf" srcId="{C25141CA-F539-44EE-A0EC-804B1693B63A}" destId="{D8AAA781-0240-464C-A200-7236B4BB5AAE}" srcOrd="0" destOrd="0" presId="urn:microsoft.com/office/officeart/2018/2/layout/IconVerticalSolidList"/>
    <dgm:cxn modelId="{4621903D-C3EB-4087-886F-DE25E83D9E31}" type="presParOf" srcId="{D8AAA781-0240-464C-A200-7236B4BB5AAE}" destId="{13E189F1-A021-44AE-B781-A8715F6E6E99}" srcOrd="0" destOrd="0" presId="urn:microsoft.com/office/officeart/2018/2/layout/IconVerticalSolidList"/>
    <dgm:cxn modelId="{E76B540D-8049-4DF8-9C11-51E2207C0B97}" type="presParOf" srcId="{D8AAA781-0240-464C-A200-7236B4BB5AAE}" destId="{4E9FBDF3-1B0E-4128-A2C3-1DF353188834}" srcOrd="1" destOrd="0" presId="urn:microsoft.com/office/officeart/2018/2/layout/IconVerticalSolidList"/>
    <dgm:cxn modelId="{74C7C994-A956-4C4D-A2D2-A45E242A1FDB}" type="presParOf" srcId="{D8AAA781-0240-464C-A200-7236B4BB5AAE}" destId="{B3883E96-8F17-4CD8-AEE1-3A94A55AC82D}" srcOrd="2" destOrd="0" presId="urn:microsoft.com/office/officeart/2018/2/layout/IconVerticalSolidList"/>
    <dgm:cxn modelId="{288D97AC-B344-4C5C-8296-5FF967497314}" type="presParOf" srcId="{D8AAA781-0240-464C-A200-7236B4BB5AAE}" destId="{4F955C25-09AC-40F7-8932-BD3E89882918}" srcOrd="3" destOrd="0" presId="urn:microsoft.com/office/officeart/2018/2/layout/IconVerticalSolidList"/>
    <dgm:cxn modelId="{349265C5-A05E-49B3-93CA-6AAA608CAF55}" type="presParOf" srcId="{C25141CA-F539-44EE-A0EC-804B1693B63A}" destId="{37AD415E-2883-44E2-BC64-86FF0A01F2F3}" srcOrd="1" destOrd="0" presId="urn:microsoft.com/office/officeart/2018/2/layout/IconVerticalSolidList"/>
    <dgm:cxn modelId="{8ACCB192-6AC0-4598-8449-C6090E1782D9}" type="presParOf" srcId="{C25141CA-F539-44EE-A0EC-804B1693B63A}" destId="{809067FD-E2A7-4C05-85B5-073ECCACBD00}" srcOrd="2" destOrd="0" presId="urn:microsoft.com/office/officeart/2018/2/layout/IconVerticalSolidList"/>
    <dgm:cxn modelId="{C3F0C014-F026-4F14-A8E0-39BF4EE0C768}" type="presParOf" srcId="{809067FD-E2A7-4C05-85B5-073ECCACBD00}" destId="{6D4AF030-4842-4145-B72A-98D5163A2781}" srcOrd="0" destOrd="0" presId="urn:microsoft.com/office/officeart/2018/2/layout/IconVerticalSolidList"/>
    <dgm:cxn modelId="{FED5AACF-564A-4CE2-A2C2-B6FF380B8B17}" type="presParOf" srcId="{809067FD-E2A7-4C05-85B5-073ECCACBD00}" destId="{C8ED1CDD-5E1B-43E4-BCBF-932EF3391DDE}" srcOrd="1" destOrd="0" presId="urn:microsoft.com/office/officeart/2018/2/layout/IconVerticalSolidList"/>
    <dgm:cxn modelId="{650F7D81-CB1C-40A2-8D3A-14A8AE809F82}" type="presParOf" srcId="{809067FD-E2A7-4C05-85B5-073ECCACBD00}" destId="{FCDC3432-3E82-46C7-B40B-7B78E80E9B26}" srcOrd="2" destOrd="0" presId="urn:microsoft.com/office/officeart/2018/2/layout/IconVerticalSolidList"/>
    <dgm:cxn modelId="{EAE5044A-67E7-42C4-A73F-C4E7ADD3D038}" type="presParOf" srcId="{809067FD-E2A7-4C05-85B5-073ECCACBD00}" destId="{AC9D177E-CBE3-4386-A337-7B7D2099A1AE}" srcOrd="3" destOrd="0" presId="urn:microsoft.com/office/officeart/2018/2/layout/IconVerticalSolidList"/>
    <dgm:cxn modelId="{8C6F6422-705A-4453-A634-E6787983CE90}" type="presParOf" srcId="{C25141CA-F539-44EE-A0EC-804B1693B63A}" destId="{1E5218C1-F8F2-40CD-89F0-7F100000DBD1}" srcOrd="3" destOrd="0" presId="urn:microsoft.com/office/officeart/2018/2/layout/IconVerticalSolidList"/>
    <dgm:cxn modelId="{DD333275-D65E-4B59-9467-B5C86A36A99B}" type="presParOf" srcId="{C25141CA-F539-44EE-A0EC-804B1693B63A}" destId="{B7063DEF-C5CC-40C0-AA9C-632D75B8D6D2}" srcOrd="4" destOrd="0" presId="urn:microsoft.com/office/officeart/2018/2/layout/IconVerticalSolidList"/>
    <dgm:cxn modelId="{8E532FC9-937A-435A-B594-B744378F532C}" type="presParOf" srcId="{B7063DEF-C5CC-40C0-AA9C-632D75B8D6D2}" destId="{ED958978-27AF-4D08-8E36-D280E8AFE959}" srcOrd="0" destOrd="0" presId="urn:microsoft.com/office/officeart/2018/2/layout/IconVerticalSolidList"/>
    <dgm:cxn modelId="{543B2194-817A-4FFE-B71B-AD226A829EEF}" type="presParOf" srcId="{B7063DEF-C5CC-40C0-AA9C-632D75B8D6D2}" destId="{C549FFD5-9582-4809-AA79-1952043B1C55}" srcOrd="1" destOrd="0" presId="urn:microsoft.com/office/officeart/2018/2/layout/IconVerticalSolidList"/>
    <dgm:cxn modelId="{9F9CED53-B465-4808-A7C7-8D3DF40C572D}" type="presParOf" srcId="{B7063DEF-C5CC-40C0-AA9C-632D75B8D6D2}" destId="{13D0CDDB-D8EE-4597-B7FB-B99E4A36DFF0}" srcOrd="2" destOrd="0" presId="urn:microsoft.com/office/officeart/2018/2/layout/IconVerticalSolidList"/>
    <dgm:cxn modelId="{301F3CF8-7F61-4B2A-AA13-F9B2309BFAEA}" type="presParOf" srcId="{B7063DEF-C5CC-40C0-AA9C-632D75B8D6D2}" destId="{BCF7E7BC-CAEC-44B0-8BC6-BFDF5AE3D86F}" srcOrd="3" destOrd="0" presId="urn:microsoft.com/office/officeart/2018/2/layout/IconVerticalSolidList"/>
    <dgm:cxn modelId="{80D6F12C-E61A-425A-986A-89D8AE40C44E}" type="presParOf" srcId="{C25141CA-F539-44EE-A0EC-804B1693B63A}" destId="{B97D7A07-F30A-43BC-8E36-49A0B150785F}" srcOrd="5" destOrd="0" presId="urn:microsoft.com/office/officeart/2018/2/layout/IconVerticalSolidList"/>
    <dgm:cxn modelId="{D6E3BB19-E679-4716-BD4F-F6D11B22669E}" type="presParOf" srcId="{C25141CA-F539-44EE-A0EC-804B1693B63A}" destId="{84F36718-003C-408B-8E7B-7EC527BF9F6A}" srcOrd="6" destOrd="0" presId="urn:microsoft.com/office/officeart/2018/2/layout/IconVerticalSolidList"/>
    <dgm:cxn modelId="{10A9683E-BAD3-4582-B57F-F4382411B715}" type="presParOf" srcId="{84F36718-003C-408B-8E7B-7EC527BF9F6A}" destId="{17B264B2-D027-42C8-AF51-64F05B410945}" srcOrd="0" destOrd="0" presId="urn:microsoft.com/office/officeart/2018/2/layout/IconVerticalSolidList"/>
    <dgm:cxn modelId="{990F4C22-CDA1-47F7-A163-42846F0DAA76}" type="presParOf" srcId="{84F36718-003C-408B-8E7B-7EC527BF9F6A}" destId="{2C4465A6-EB14-4269-BB2A-044C4B90A876}" srcOrd="1" destOrd="0" presId="urn:microsoft.com/office/officeart/2018/2/layout/IconVerticalSolidList"/>
    <dgm:cxn modelId="{2D9BAF94-E019-49ED-A01A-37D96E085579}" type="presParOf" srcId="{84F36718-003C-408B-8E7B-7EC527BF9F6A}" destId="{6FA81648-7610-4995-968F-A999D47C8B25}" srcOrd="2" destOrd="0" presId="urn:microsoft.com/office/officeart/2018/2/layout/IconVerticalSolidList"/>
    <dgm:cxn modelId="{1077083F-AEEE-4D07-A287-41AEBE0F7942}" type="presParOf" srcId="{84F36718-003C-408B-8E7B-7EC527BF9F6A}" destId="{31CF3BA5-828E-4B01-8538-CE92323CCCE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4CD5AE-8DBD-40C4-AABA-6B835A505A1D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3EC8705-1368-4E41-A5AB-BA5896563C87}">
      <dgm:prSet/>
      <dgm:spPr/>
      <dgm:t>
        <a:bodyPr/>
        <a:lstStyle/>
        <a:p>
          <a:pPr>
            <a:defRPr b="1"/>
          </a:pPr>
          <a:r>
            <a:rPr lang="en-US"/>
            <a:t>A way to organize data that creates an easy way to combine and manipulate data</a:t>
          </a:r>
        </a:p>
      </dgm:t>
    </dgm:pt>
    <dgm:pt modelId="{AA6398D0-F636-4962-912E-98064E6A2BA8}" type="parTrans" cxnId="{B7703410-9F0B-4106-A9EE-2B7782C16BE3}">
      <dgm:prSet/>
      <dgm:spPr/>
      <dgm:t>
        <a:bodyPr/>
        <a:lstStyle/>
        <a:p>
          <a:endParaRPr lang="en-US"/>
        </a:p>
      </dgm:t>
    </dgm:pt>
    <dgm:pt modelId="{E2BB5C17-46D6-4C5E-8740-B59130D9B688}" type="sibTrans" cxnId="{B7703410-9F0B-4106-A9EE-2B7782C16BE3}">
      <dgm:prSet/>
      <dgm:spPr/>
      <dgm:t>
        <a:bodyPr/>
        <a:lstStyle/>
        <a:p>
          <a:endParaRPr lang="en-US"/>
        </a:p>
      </dgm:t>
    </dgm:pt>
    <dgm:pt modelId="{6F4B2499-6324-4ABF-8A4D-6B6DCA45DC5C}">
      <dgm:prSet/>
      <dgm:spPr/>
      <dgm:t>
        <a:bodyPr/>
        <a:lstStyle/>
        <a:p>
          <a:pPr>
            <a:defRPr b="1"/>
          </a:pPr>
          <a:r>
            <a:rPr lang="en-US"/>
            <a:t>Includes Primary and Foreign Keys</a:t>
          </a:r>
        </a:p>
      </dgm:t>
    </dgm:pt>
    <dgm:pt modelId="{74F03C34-83E7-4867-922C-FD0EB6CAD462}" type="parTrans" cxnId="{21B2437D-98F1-4E64-BCF4-9F9BD9510A4B}">
      <dgm:prSet/>
      <dgm:spPr/>
      <dgm:t>
        <a:bodyPr/>
        <a:lstStyle/>
        <a:p>
          <a:endParaRPr lang="en-US"/>
        </a:p>
      </dgm:t>
    </dgm:pt>
    <dgm:pt modelId="{41AE1FD1-ECBF-43E6-B791-5BADC82E1A48}" type="sibTrans" cxnId="{21B2437D-98F1-4E64-BCF4-9F9BD9510A4B}">
      <dgm:prSet/>
      <dgm:spPr/>
      <dgm:t>
        <a:bodyPr/>
        <a:lstStyle/>
        <a:p>
          <a:endParaRPr lang="en-US"/>
        </a:p>
      </dgm:t>
    </dgm:pt>
    <dgm:pt modelId="{0407803E-BCB3-43C6-AFA4-2064B53088CF}">
      <dgm:prSet/>
      <dgm:spPr/>
      <dgm:t>
        <a:bodyPr/>
        <a:lstStyle/>
        <a:p>
          <a:pPr>
            <a:defRPr b="1"/>
          </a:pPr>
          <a:r>
            <a:rPr lang="en-US"/>
            <a:t>Primary Key: Data that very uniquely identifies a column of data</a:t>
          </a:r>
        </a:p>
      </dgm:t>
    </dgm:pt>
    <dgm:pt modelId="{B4BA5319-98EF-4F31-B243-52383776EDC8}" type="parTrans" cxnId="{232EC08E-70A2-4EC9-9602-2527A333BA3F}">
      <dgm:prSet/>
      <dgm:spPr/>
      <dgm:t>
        <a:bodyPr/>
        <a:lstStyle/>
        <a:p>
          <a:endParaRPr lang="en-US"/>
        </a:p>
      </dgm:t>
    </dgm:pt>
    <dgm:pt modelId="{9CB084DF-56D7-457D-9E70-36C192AB7569}" type="sibTrans" cxnId="{232EC08E-70A2-4EC9-9602-2527A333BA3F}">
      <dgm:prSet/>
      <dgm:spPr/>
      <dgm:t>
        <a:bodyPr/>
        <a:lstStyle/>
        <a:p>
          <a:endParaRPr lang="en-US"/>
        </a:p>
      </dgm:t>
    </dgm:pt>
    <dgm:pt modelId="{05E38C7F-D71E-4892-B335-35EFD0DCF07F}">
      <dgm:prSet/>
      <dgm:spPr/>
      <dgm:t>
        <a:bodyPr/>
        <a:lstStyle/>
        <a:p>
          <a:r>
            <a:rPr lang="en-US"/>
            <a:t>Some examples include but not limited to: Serial Numbers, ID Numbers</a:t>
          </a:r>
        </a:p>
      </dgm:t>
    </dgm:pt>
    <dgm:pt modelId="{D88B2943-1B64-4791-9CAD-5734B31F1DD7}" type="parTrans" cxnId="{AC762780-C98F-466C-88BD-20DFA2A9F690}">
      <dgm:prSet/>
      <dgm:spPr/>
      <dgm:t>
        <a:bodyPr/>
        <a:lstStyle/>
        <a:p>
          <a:endParaRPr lang="en-US"/>
        </a:p>
      </dgm:t>
    </dgm:pt>
    <dgm:pt modelId="{DA93512D-6668-4DDF-814E-5242C120C506}" type="sibTrans" cxnId="{AC762780-C98F-466C-88BD-20DFA2A9F690}">
      <dgm:prSet/>
      <dgm:spPr/>
      <dgm:t>
        <a:bodyPr/>
        <a:lstStyle/>
        <a:p>
          <a:endParaRPr lang="en-US"/>
        </a:p>
      </dgm:t>
    </dgm:pt>
    <dgm:pt modelId="{54735B92-CAFB-4BA9-8790-75039826A15B}">
      <dgm:prSet/>
      <dgm:spPr/>
      <dgm:t>
        <a:bodyPr/>
        <a:lstStyle/>
        <a:p>
          <a:pPr>
            <a:defRPr b="1"/>
          </a:pPr>
          <a:r>
            <a:rPr lang="en-US"/>
            <a:t>Foreign Key: Refers to a primary key from another table which links those tables</a:t>
          </a:r>
        </a:p>
      </dgm:t>
    </dgm:pt>
    <dgm:pt modelId="{92CDA729-CABC-4F89-9B5E-E2A5D1702A66}" type="parTrans" cxnId="{4C0B8BE8-F67E-4C56-A04D-AAB7BB8614BF}">
      <dgm:prSet/>
      <dgm:spPr/>
      <dgm:t>
        <a:bodyPr/>
        <a:lstStyle/>
        <a:p>
          <a:endParaRPr lang="en-US"/>
        </a:p>
      </dgm:t>
    </dgm:pt>
    <dgm:pt modelId="{C4F00BE9-C233-4228-AB14-FFB91C71BB4E}" type="sibTrans" cxnId="{4C0B8BE8-F67E-4C56-A04D-AAB7BB8614BF}">
      <dgm:prSet/>
      <dgm:spPr/>
      <dgm:t>
        <a:bodyPr/>
        <a:lstStyle/>
        <a:p>
          <a:endParaRPr lang="en-US"/>
        </a:p>
      </dgm:t>
    </dgm:pt>
    <dgm:pt modelId="{18D89707-E2BD-4B65-A507-97629BB4AB21}" type="pres">
      <dgm:prSet presAssocID="{9C4CD5AE-8DBD-40C4-AABA-6B835A505A1D}" presName="root" presStyleCnt="0">
        <dgm:presLayoutVars>
          <dgm:dir/>
          <dgm:resizeHandles val="exact"/>
        </dgm:presLayoutVars>
      </dgm:prSet>
      <dgm:spPr/>
    </dgm:pt>
    <dgm:pt modelId="{A9B7E806-FA7C-4BE4-8FA8-9496B157448D}" type="pres">
      <dgm:prSet presAssocID="{93EC8705-1368-4E41-A5AB-BA5896563C87}" presName="compNode" presStyleCnt="0"/>
      <dgm:spPr/>
    </dgm:pt>
    <dgm:pt modelId="{BE504B37-986F-4FA7-84A9-10828984856C}" type="pres">
      <dgm:prSet presAssocID="{93EC8705-1368-4E41-A5AB-BA5896563C8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83A5B1ED-447F-4140-8F0E-6630E2BE55B7}" type="pres">
      <dgm:prSet presAssocID="{93EC8705-1368-4E41-A5AB-BA5896563C87}" presName="iconSpace" presStyleCnt="0"/>
      <dgm:spPr/>
    </dgm:pt>
    <dgm:pt modelId="{62AC2003-9454-4C90-B388-CA6F2F8E1F10}" type="pres">
      <dgm:prSet presAssocID="{93EC8705-1368-4E41-A5AB-BA5896563C87}" presName="parTx" presStyleLbl="revTx" presStyleIdx="0" presStyleCnt="8">
        <dgm:presLayoutVars>
          <dgm:chMax val="0"/>
          <dgm:chPref val="0"/>
        </dgm:presLayoutVars>
      </dgm:prSet>
      <dgm:spPr/>
    </dgm:pt>
    <dgm:pt modelId="{B12CBC1E-2E36-4970-8AF1-A8521A3D2D32}" type="pres">
      <dgm:prSet presAssocID="{93EC8705-1368-4E41-A5AB-BA5896563C87}" presName="txSpace" presStyleCnt="0"/>
      <dgm:spPr/>
    </dgm:pt>
    <dgm:pt modelId="{67149B82-77A0-41B5-86B8-AB2DA7E95F33}" type="pres">
      <dgm:prSet presAssocID="{93EC8705-1368-4E41-A5AB-BA5896563C87}" presName="desTx" presStyleLbl="revTx" presStyleIdx="1" presStyleCnt="8">
        <dgm:presLayoutVars/>
      </dgm:prSet>
      <dgm:spPr/>
    </dgm:pt>
    <dgm:pt modelId="{3144F2D3-CF5C-44C5-8568-260DB1CCDBDE}" type="pres">
      <dgm:prSet presAssocID="{E2BB5C17-46D6-4C5E-8740-B59130D9B688}" presName="sibTrans" presStyleCnt="0"/>
      <dgm:spPr/>
    </dgm:pt>
    <dgm:pt modelId="{11A28F42-F5B5-4EED-B592-E4C6C0923B35}" type="pres">
      <dgm:prSet presAssocID="{6F4B2499-6324-4ABF-8A4D-6B6DCA45DC5C}" presName="compNode" presStyleCnt="0"/>
      <dgm:spPr/>
    </dgm:pt>
    <dgm:pt modelId="{73B29EAD-BFDA-4384-A5D5-08CB6DB9D906}" type="pres">
      <dgm:prSet presAssocID="{6F4B2499-6324-4ABF-8A4D-6B6DCA45DC5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7ACBBAAC-465B-45E1-BD63-2407179E85A6}" type="pres">
      <dgm:prSet presAssocID="{6F4B2499-6324-4ABF-8A4D-6B6DCA45DC5C}" presName="iconSpace" presStyleCnt="0"/>
      <dgm:spPr/>
    </dgm:pt>
    <dgm:pt modelId="{789BB8C3-2B81-4C29-8789-36A58443BB8F}" type="pres">
      <dgm:prSet presAssocID="{6F4B2499-6324-4ABF-8A4D-6B6DCA45DC5C}" presName="parTx" presStyleLbl="revTx" presStyleIdx="2" presStyleCnt="8">
        <dgm:presLayoutVars>
          <dgm:chMax val="0"/>
          <dgm:chPref val="0"/>
        </dgm:presLayoutVars>
      </dgm:prSet>
      <dgm:spPr/>
    </dgm:pt>
    <dgm:pt modelId="{495CFB5F-AC43-4930-B22F-100D825D2259}" type="pres">
      <dgm:prSet presAssocID="{6F4B2499-6324-4ABF-8A4D-6B6DCA45DC5C}" presName="txSpace" presStyleCnt="0"/>
      <dgm:spPr/>
    </dgm:pt>
    <dgm:pt modelId="{65928693-811A-4631-9C18-CBD3BE0543B3}" type="pres">
      <dgm:prSet presAssocID="{6F4B2499-6324-4ABF-8A4D-6B6DCA45DC5C}" presName="desTx" presStyleLbl="revTx" presStyleIdx="3" presStyleCnt="8">
        <dgm:presLayoutVars/>
      </dgm:prSet>
      <dgm:spPr/>
    </dgm:pt>
    <dgm:pt modelId="{9986BED1-637F-4EB6-9418-5B7636B5621D}" type="pres">
      <dgm:prSet presAssocID="{41AE1FD1-ECBF-43E6-B791-5BADC82E1A48}" presName="sibTrans" presStyleCnt="0"/>
      <dgm:spPr/>
    </dgm:pt>
    <dgm:pt modelId="{739D0E70-BC9D-4BFA-B47F-8AE5A0792145}" type="pres">
      <dgm:prSet presAssocID="{0407803E-BCB3-43C6-AFA4-2064B53088CF}" presName="compNode" presStyleCnt="0"/>
      <dgm:spPr/>
    </dgm:pt>
    <dgm:pt modelId="{EA32E678-4D47-4C00-873A-5B6D47397DD7}" type="pres">
      <dgm:prSet presAssocID="{0407803E-BCB3-43C6-AFA4-2064B53088C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84DDB59B-62B2-4D89-87AF-7DB5D8180142}" type="pres">
      <dgm:prSet presAssocID="{0407803E-BCB3-43C6-AFA4-2064B53088CF}" presName="iconSpace" presStyleCnt="0"/>
      <dgm:spPr/>
    </dgm:pt>
    <dgm:pt modelId="{FF2DB767-23AE-4A69-B0C8-D7DCD324FA88}" type="pres">
      <dgm:prSet presAssocID="{0407803E-BCB3-43C6-AFA4-2064B53088CF}" presName="parTx" presStyleLbl="revTx" presStyleIdx="4" presStyleCnt="8">
        <dgm:presLayoutVars>
          <dgm:chMax val="0"/>
          <dgm:chPref val="0"/>
        </dgm:presLayoutVars>
      </dgm:prSet>
      <dgm:spPr/>
    </dgm:pt>
    <dgm:pt modelId="{64C0975A-393E-4C22-8CD2-02FA7B551847}" type="pres">
      <dgm:prSet presAssocID="{0407803E-BCB3-43C6-AFA4-2064B53088CF}" presName="txSpace" presStyleCnt="0"/>
      <dgm:spPr/>
    </dgm:pt>
    <dgm:pt modelId="{E78CA030-6397-4BBC-920D-5429859BE42D}" type="pres">
      <dgm:prSet presAssocID="{0407803E-BCB3-43C6-AFA4-2064B53088CF}" presName="desTx" presStyleLbl="revTx" presStyleIdx="5" presStyleCnt="8">
        <dgm:presLayoutVars/>
      </dgm:prSet>
      <dgm:spPr/>
    </dgm:pt>
    <dgm:pt modelId="{ADFFF784-9F57-4523-953D-E8F79D56AA14}" type="pres">
      <dgm:prSet presAssocID="{9CB084DF-56D7-457D-9E70-36C192AB7569}" presName="sibTrans" presStyleCnt="0"/>
      <dgm:spPr/>
    </dgm:pt>
    <dgm:pt modelId="{6A75280D-9EEB-44FB-B0E8-FAE18D4E2729}" type="pres">
      <dgm:prSet presAssocID="{54735B92-CAFB-4BA9-8790-75039826A15B}" presName="compNode" presStyleCnt="0"/>
      <dgm:spPr/>
    </dgm:pt>
    <dgm:pt modelId="{EA8CE1CF-D63C-44F2-88B2-3B99E5051847}" type="pres">
      <dgm:prSet presAssocID="{54735B92-CAFB-4BA9-8790-75039826A15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k"/>
        </a:ext>
      </dgm:extLst>
    </dgm:pt>
    <dgm:pt modelId="{56FFA257-6B36-4FE6-93B2-76F5068A03FD}" type="pres">
      <dgm:prSet presAssocID="{54735B92-CAFB-4BA9-8790-75039826A15B}" presName="iconSpace" presStyleCnt="0"/>
      <dgm:spPr/>
    </dgm:pt>
    <dgm:pt modelId="{F1BBE350-F432-4B98-A7D7-334A362C712E}" type="pres">
      <dgm:prSet presAssocID="{54735B92-CAFB-4BA9-8790-75039826A15B}" presName="parTx" presStyleLbl="revTx" presStyleIdx="6" presStyleCnt="8">
        <dgm:presLayoutVars>
          <dgm:chMax val="0"/>
          <dgm:chPref val="0"/>
        </dgm:presLayoutVars>
      </dgm:prSet>
      <dgm:spPr/>
    </dgm:pt>
    <dgm:pt modelId="{71E413B7-3B87-4CBE-BDEE-968D489CBA31}" type="pres">
      <dgm:prSet presAssocID="{54735B92-CAFB-4BA9-8790-75039826A15B}" presName="txSpace" presStyleCnt="0"/>
      <dgm:spPr/>
    </dgm:pt>
    <dgm:pt modelId="{6776E68E-D508-4243-B820-51E9278A4304}" type="pres">
      <dgm:prSet presAssocID="{54735B92-CAFB-4BA9-8790-75039826A15B}" presName="desTx" presStyleLbl="revTx" presStyleIdx="7" presStyleCnt="8">
        <dgm:presLayoutVars/>
      </dgm:prSet>
      <dgm:spPr/>
    </dgm:pt>
  </dgm:ptLst>
  <dgm:cxnLst>
    <dgm:cxn modelId="{B7703410-9F0B-4106-A9EE-2B7782C16BE3}" srcId="{9C4CD5AE-8DBD-40C4-AABA-6B835A505A1D}" destId="{93EC8705-1368-4E41-A5AB-BA5896563C87}" srcOrd="0" destOrd="0" parTransId="{AA6398D0-F636-4962-912E-98064E6A2BA8}" sibTransId="{E2BB5C17-46D6-4C5E-8740-B59130D9B688}"/>
    <dgm:cxn modelId="{6E6E6066-5834-415E-B91C-5633352F3312}" type="presOf" srcId="{0407803E-BCB3-43C6-AFA4-2064B53088CF}" destId="{FF2DB767-23AE-4A69-B0C8-D7DCD324FA88}" srcOrd="0" destOrd="0" presId="urn:microsoft.com/office/officeart/2018/5/layout/CenteredIconLabelDescriptionList"/>
    <dgm:cxn modelId="{4CB7107C-54E1-42FB-A184-50C943DC4AB2}" type="presOf" srcId="{54735B92-CAFB-4BA9-8790-75039826A15B}" destId="{F1BBE350-F432-4B98-A7D7-334A362C712E}" srcOrd="0" destOrd="0" presId="urn:microsoft.com/office/officeart/2018/5/layout/CenteredIconLabelDescriptionList"/>
    <dgm:cxn modelId="{21B2437D-98F1-4E64-BCF4-9F9BD9510A4B}" srcId="{9C4CD5AE-8DBD-40C4-AABA-6B835A505A1D}" destId="{6F4B2499-6324-4ABF-8A4D-6B6DCA45DC5C}" srcOrd="1" destOrd="0" parTransId="{74F03C34-83E7-4867-922C-FD0EB6CAD462}" sibTransId="{41AE1FD1-ECBF-43E6-B791-5BADC82E1A48}"/>
    <dgm:cxn modelId="{AC762780-C98F-466C-88BD-20DFA2A9F690}" srcId="{0407803E-BCB3-43C6-AFA4-2064B53088CF}" destId="{05E38C7F-D71E-4892-B335-35EFD0DCF07F}" srcOrd="0" destOrd="0" parTransId="{D88B2943-1B64-4791-9CAD-5734B31F1DD7}" sibTransId="{DA93512D-6668-4DDF-814E-5242C120C506}"/>
    <dgm:cxn modelId="{232EC08E-70A2-4EC9-9602-2527A333BA3F}" srcId="{9C4CD5AE-8DBD-40C4-AABA-6B835A505A1D}" destId="{0407803E-BCB3-43C6-AFA4-2064B53088CF}" srcOrd="2" destOrd="0" parTransId="{B4BA5319-98EF-4F31-B243-52383776EDC8}" sibTransId="{9CB084DF-56D7-457D-9E70-36C192AB7569}"/>
    <dgm:cxn modelId="{3D38C68F-339B-4C60-8121-1340E6D75FFA}" type="presOf" srcId="{93EC8705-1368-4E41-A5AB-BA5896563C87}" destId="{62AC2003-9454-4C90-B388-CA6F2F8E1F10}" srcOrd="0" destOrd="0" presId="urn:microsoft.com/office/officeart/2018/5/layout/CenteredIconLabelDescriptionList"/>
    <dgm:cxn modelId="{145317BA-8ABF-43DB-9607-75A4903E3344}" type="presOf" srcId="{6F4B2499-6324-4ABF-8A4D-6B6DCA45DC5C}" destId="{789BB8C3-2B81-4C29-8789-36A58443BB8F}" srcOrd="0" destOrd="0" presId="urn:microsoft.com/office/officeart/2018/5/layout/CenteredIconLabelDescriptionList"/>
    <dgm:cxn modelId="{8C11A4BB-CE1E-4700-ABCA-BE0DA6237597}" type="presOf" srcId="{05E38C7F-D71E-4892-B335-35EFD0DCF07F}" destId="{E78CA030-6397-4BBC-920D-5429859BE42D}" srcOrd="0" destOrd="0" presId="urn:microsoft.com/office/officeart/2018/5/layout/CenteredIconLabelDescriptionList"/>
    <dgm:cxn modelId="{4C0B8BE8-F67E-4C56-A04D-AAB7BB8614BF}" srcId="{9C4CD5AE-8DBD-40C4-AABA-6B835A505A1D}" destId="{54735B92-CAFB-4BA9-8790-75039826A15B}" srcOrd="3" destOrd="0" parTransId="{92CDA729-CABC-4F89-9B5E-E2A5D1702A66}" sibTransId="{C4F00BE9-C233-4228-AB14-FFB91C71BB4E}"/>
    <dgm:cxn modelId="{AED6DAF3-7AE6-4331-90B2-B720FB0B6946}" type="presOf" srcId="{9C4CD5AE-8DBD-40C4-AABA-6B835A505A1D}" destId="{18D89707-E2BD-4B65-A507-97629BB4AB21}" srcOrd="0" destOrd="0" presId="urn:microsoft.com/office/officeart/2018/5/layout/CenteredIconLabelDescriptionList"/>
    <dgm:cxn modelId="{33EE1160-B15F-4647-BD31-BE3947A6AADD}" type="presParOf" srcId="{18D89707-E2BD-4B65-A507-97629BB4AB21}" destId="{A9B7E806-FA7C-4BE4-8FA8-9496B157448D}" srcOrd="0" destOrd="0" presId="urn:microsoft.com/office/officeart/2018/5/layout/CenteredIconLabelDescriptionList"/>
    <dgm:cxn modelId="{DBBC3F77-1367-41AD-A82B-1141B07B9BF0}" type="presParOf" srcId="{A9B7E806-FA7C-4BE4-8FA8-9496B157448D}" destId="{BE504B37-986F-4FA7-84A9-10828984856C}" srcOrd="0" destOrd="0" presId="urn:microsoft.com/office/officeart/2018/5/layout/CenteredIconLabelDescriptionList"/>
    <dgm:cxn modelId="{CEF137F3-72F3-49C2-9920-33401F884A5F}" type="presParOf" srcId="{A9B7E806-FA7C-4BE4-8FA8-9496B157448D}" destId="{83A5B1ED-447F-4140-8F0E-6630E2BE55B7}" srcOrd="1" destOrd="0" presId="urn:microsoft.com/office/officeart/2018/5/layout/CenteredIconLabelDescriptionList"/>
    <dgm:cxn modelId="{4D33A607-96F4-4849-AB26-0D364169AB61}" type="presParOf" srcId="{A9B7E806-FA7C-4BE4-8FA8-9496B157448D}" destId="{62AC2003-9454-4C90-B388-CA6F2F8E1F10}" srcOrd="2" destOrd="0" presId="urn:microsoft.com/office/officeart/2018/5/layout/CenteredIconLabelDescriptionList"/>
    <dgm:cxn modelId="{24F32D52-FB17-42C0-8D7B-E659B51DE85C}" type="presParOf" srcId="{A9B7E806-FA7C-4BE4-8FA8-9496B157448D}" destId="{B12CBC1E-2E36-4970-8AF1-A8521A3D2D32}" srcOrd="3" destOrd="0" presId="urn:microsoft.com/office/officeart/2018/5/layout/CenteredIconLabelDescriptionList"/>
    <dgm:cxn modelId="{684FA281-6E0D-40C2-B762-EB5DB2240F18}" type="presParOf" srcId="{A9B7E806-FA7C-4BE4-8FA8-9496B157448D}" destId="{67149B82-77A0-41B5-86B8-AB2DA7E95F33}" srcOrd="4" destOrd="0" presId="urn:microsoft.com/office/officeart/2018/5/layout/CenteredIconLabelDescriptionList"/>
    <dgm:cxn modelId="{2FD97740-56DB-4FE8-BC2F-04810F13BF3E}" type="presParOf" srcId="{18D89707-E2BD-4B65-A507-97629BB4AB21}" destId="{3144F2D3-CF5C-44C5-8568-260DB1CCDBDE}" srcOrd="1" destOrd="0" presId="urn:microsoft.com/office/officeart/2018/5/layout/CenteredIconLabelDescriptionList"/>
    <dgm:cxn modelId="{53A55A87-E3C5-47BD-A6A5-5AAB3820EAE2}" type="presParOf" srcId="{18D89707-E2BD-4B65-A507-97629BB4AB21}" destId="{11A28F42-F5B5-4EED-B592-E4C6C0923B35}" srcOrd="2" destOrd="0" presId="urn:microsoft.com/office/officeart/2018/5/layout/CenteredIconLabelDescriptionList"/>
    <dgm:cxn modelId="{A5831371-33FF-4682-B6D1-0D89D0DF3632}" type="presParOf" srcId="{11A28F42-F5B5-4EED-B592-E4C6C0923B35}" destId="{73B29EAD-BFDA-4384-A5D5-08CB6DB9D906}" srcOrd="0" destOrd="0" presId="urn:microsoft.com/office/officeart/2018/5/layout/CenteredIconLabelDescriptionList"/>
    <dgm:cxn modelId="{260C7814-5265-4E1E-B31E-5905FE2E99A5}" type="presParOf" srcId="{11A28F42-F5B5-4EED-B592-E4C6C0923B35}" destId="{7ACBBAAC-465B-45E1-BD63-2407179E85A6}" srcOrd="1" destOrd="0" presId="urn:microsoft.com/office/officeart/2018/5/layout/CenteredIconLabelDescriptionList"/>
    <dgm:cxn modelId="{9A7324BB-24D1-4F1C-B47E-D1D6D2B52606}" type="presParOf" srcId="{11A28F42-F5B5-4EED-B592-E4C6C0923B35}" destId="{789BB8C3-2B81-4C29-8789-36A58443BB8F}" srcOrd="2" destOrd="0" presId="urn:microsoft.com/office/officeart/2018/5/layout/CenteredIconLabelDescriptionList"/>
    <dgm:cxn modelId="{14118EF9-043B-42BB-9899-7722A0CA1433}" type="presParOf" srcId="{11A28F42-F5B5-4EED-B592-E4C6C0923B35}" destId="{495CFB5F-AC43-4930-B22F-100D825D2259}" srcOrd="3" destOrd="0" presId="urn:microsoft.com/office/officeart/2018/5/layout/CenteredIconLabelDescriptionList"/>
    <dgm:cxn modelId="{420E942C-4DC9-46DB-93A0-18EB92B5BE20}" type="presParOf" srcId="{11A28F42-F5B5-4EED-B592-E4C6C0923B35}" destId="{65928693-811A-4631-9C18-CBD3BE0543B3}" srcOrd="4" destOrd="0" presId="urn:microsoft.com/office/officeart/2018/5/layout/CenteredIconLabelDescriptionList"/>
    <dgm:cxn modelId="{F5062CE3-631A-48FE-A1A4-D0977E378A53}" type="presParOf" srcId="{18D89707-E2BD-4B65-A507-97629BB4AB21}" destId="{9986BED1-637F-4EB6-9418-5B7636B5621D}" srcOrd="3" destOrd="0" presId="urn:microsoft.com/office/officeart/2018/5/layout/CenteredIconLabelDescriptionList"/>
    <dgm:cxn modelId="{64FBA590-C996-4F49-84F9-8B9AFF8AADBF}" type="presParOf" srcId="{18D89707-E2BD-4B65-A507-97629BB4AB21}" destId="{739D0E70-BC9D-4BFA-B47F-8AE5A0792145}" srcOrd="4" destOrd="0" presId="urn:microsoft.com/office/officeart/2018/5/layout/CenteredIconLabelDescriptionList"/>
    <dgm:cxn modelId="{73B27E9C-6B55-4660-AA6C-796651C1E259}" type="presParOf" srcId="{739D0E70-BC9D-4BFA-B47F-8AE5A0792145}" destId="{EA32E678-4D47-4C00-873A-5B6D47397DD7}" srcOrd="0" destOrd="0" presId="urn:microsoft.com/office/officeart/2018/5/layout/CenteredIconLabelDescriptionList"/>
    <dgm:cxn modelId="{C0187D43-0506-4CE7-8C26-122F47BCD374}" type="presParOf" srcId="{739D0E70-BC9D-4BFA-B47F-8AE5A0792145}" destId="{84DDB59B-62B2-4D89-87AF-7DB5D8180142}" srcOrd="1" destOrd="0" presId="urn:microsoft.com/office/officeart/2018/5/layout/CenteredIconLabelDescriptionList"/>
    <dgm:cxn modelId="{FC48BC8D-2509-4BFC-A714-86C219074F2B}" type="presParOf" srcId="{739D0E70-BC9D-4BFA-B47F-8AE5A0792145}" destId="{FF2DB767-23AE-4A69-B0C8-D7DCD324FA88}" srcOrd="2" destOrd="0" presId="urn:microsoft.com/office/officeart/2018/5/layout/CenteredIconLabelDescriptionList"/>
    <dgm:cxn modelId="{E28F5207-5318-417D-99D5-8DA8E9031578}" type="presParOf" srcId="{739D0E70-BC9D-4BFA-B47F-8AE5A0792145}" destId="{64C0975A-393E-4C22-8CD2-02FA7B551847}" srcOrd="3" destOrd="0" presId="urn:microsoft.com/office/officeart/2018/5/layout/CenteredIconLabelDescriptionList"/>
    <dgm:cxn modelId="{CEE8193B-C91F-4899-9CC2-2EF23122D74B}" type="presParOf" srcId="{739D0E70-BC9D-4BFA-B47F-8AE5A0792145}" destId="{E78CA030-6397-4BBC-920D-5429859BE42D}" srcOrd="4" destOrd="0" presId="urn:microsoft.com/office/officeart/2018/5/layout/CenteredIconLabelDescriptionList"/>
    <dgm:cxn modelId="{68E5BC10-6ADA-4FF4-BE06-DF9D459C87F3}" type="presParOf" srcId="{18D89707-E2BD-4B65-A507-97629BB4AB21}" destId="{ADFFF784-9F57-4523-953D-E8F79D56AA14}" srcOrd="5" destOrd="0" presId="urn:microsoft.com/office/officeart/2018/5/layout/CenteredIconLabelDescriptionList"/>
    <dgm:cxn modelId="{B086C1F6-4938-4C99-BBE4-0288874151B1}" type="presParOf" srcId="{18D89707-E2BD-4B65-A507-97629BB4AB21}" destId="{6A75280D-9EEB-44FB-B0E8-FAE18D4E2729}" srcOrd="6" destOrd="0" presId="urn:microsoft.com/office/officeart/2018/5/layout/CenteredIconLabelDescriptionList"/>
    <dgm:cxn modelId="{341D755B-2E37-4AB8-9C00-00D854791FB9}" type="presParOf" srcId="{6A75280D-9EEB-44FB-B0E8-FAE18D4E2729}" destId="{EA8CE1CF-D63C-44F2-88B2-3B99E5051847}" srcOrd="0" destOrd="0" presId="urn:microsoft.com/office/officeart/2018/5/layout/CenteredIconLabelDescriptionList"/>
    <dgm:cxn modelId="{0DA46C4B-1366-4FAD-8994-C81333C5A899}" type="presParOf" srcId="{6A75280D-9EEB-44FB-B0E8-FAE18D4E2729}" destId="{56FFA257-6B36-4FE6-93B2-76F5068A03FD}" srcOrd="1" destOrd="0" presId="urn:microsoft.com/office/officeart/2018/5/layout/CenteredIconLabelDescriptionList"/>
    <dgm:cxn modelId="{57784A13-EC51-4684-9343-76B26B5C19F4}" type="presParOf" srcId="{6A75280D-9EEB-44FB-B0E8-FAE18D4E2729}" destId="{F1BBE350-F432-4B98-A7D7-334A362C712E}" srcOrd="2" destOrd="0" presId="urn:microsoft.com/office/officeart/2018/5/layout/CenteredIconLabelDescriptionList"/>
    <dgm:cxn modelId="{ABBC1F15-F9D3-4B48-9CD1-25EC0778D09D}" type="presParOf" srcId="{6A75280D-9EEB-44FB-B0E8-FAE18D4E2729}" destId="{71E413B7-3B87-4CBE-BDEE-968D489CBA31}" srcOrd="3" destOrd="0" presId="urn:microsoft.com/office/officeart/2018/5/layout/CenteredIconLabelDescriptionList"/>
    <dgm:cxn modelId="{7D5B9F10-F98E-4E6E-B2B9-C269681762A6}" type="presParOf" srcId="{6A75280D-9EEB-44FB-B0E8-FAE18D4E2729}" destId="{6776E68E-D508-4243-B820-51E9278A430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1245D-34A6-469C-8A9A-385788EF44AA}">
      <dsp:nvSpPr>
        <dsp:cNvPr id="0" name=""/>
        <dsp:cNvSpPr/>
      </dsp:nvSpPr>
      <dsp:spPr>
        <a:xfrm>
          <a:off x="1050281" y="2287"/>
          <a:ext cx="3301245" cy="330124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Stands for Structured Query Language</a:t>
          </a:r>
        </a:p>
      </dsp:txBody>
      <dsp:txXfrm>
        <a:off x="1533737" y="485743"/>
        <a:ext cx="2334333" cy="2334333"/>
      </dsp:txXfrm>
    </dsp:sp>
    <dsp:sp modelId="{740EB64D-6B7E-4AE9-A7D4-E3D3F9744E87}">
      <dsp:nvSpPr>
        <dsp:cNvPr id="0" name=""/>
        <dsp:cNvSpPr/>
      </dsp:nvSpPr>
      <dsp:spPr>
        <a:xfrm rot="5400000">
          <a:off x="4623878" y="1215495"/>
          <a:ext cx="1155435" cy="874829"/>
        </a:xfrm>
        <a:prstGeom prst="triangle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50768-C29A-41E0-AFF5-6BAEA9406FDA}">
      <dsp:nvSpPr>
        <dsp:cNvPr id="0" name=""/>
        <dsp:cNvSpPr/>
      </dsp:nvSpPr>
      <dsp:spPr>
        <a:xfrm>
          <a:off x="6002148" y="2287"/>
          <a:ext cx="3301245" cy="330124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One language for accessing and manipulating databases. </a:t>
          </a:r>
        </a:p>
      </dsp:txBody>
      <dsp:txXfrm>
        <a:off x="6485604" y="485743"/>
        <a:ext cx="2334333" cy="2334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189F1-A021-44AE-B781-A8715F6E6E99}">
      <dsp:nvSpPr>
        <dsp:cNvPr id="0" name=""/>
        <dsp:cNvSpPr/>
      </dsp:nvSpPr>
      <dsp:spPr>
        <a:xfrm>
          <a:off x="0" y="1921"/>
          <a:ext cx="5924550" cy="9737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9FBDF3-1B0E-4128-A2C3-1DF353188834}">
      <dsp:nvSpPr>
        <dsp:cNvPr id="0" name=""/>
        <dsp:cNvSpPr/>
      </dsp:nvSpPr>
      <dsp:spPr>
        <a:xfrm>
          <a:off x="294559" y="221014"/>
          <a:ext cx="535561" cy="5355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955C25-09AC-40F7-8932-BD3E89882918}">
      <dsp:nvSpPr>
        <dsp:cNvPr id="0" name=""/>
        <dsp:cNvSpPr/>
      </dsp:nvSpPr>
      <dsp:spPr>
        <a:xfrm>
          <a:off x="1124680" y="1921"/>
          <a:ext cx="4799869" cy="973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55" tIns="103055" rIns="103055" bIns="10305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Data Manipulation Language</a:t>
          </a:r>
        </a:p>
      </dsp:txBody>
      <dsp:txXfrm>
        <a:off x="1124680" y="1921"/>
        <a:ext cx="4799869" cy="973748"/>
      </dsp:txXfrm>
    </dsp:sp>
    <dsp:sp modelId="{6D4AF030-4842-4145-B72A-98D5163A2781}">
      <dsp:nvSpPr>
        <dsp:cNvPr id="0" name=""/>
        <dsp:cNvSpPr/>
      </dsp:nvSpPr>
      <dsp:spPr>
        <a:xfrm>
          <a:off x="0" y="1219107"/>
          <a:ext cx="5924550" cy="9737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ED1CDD-5E1B-43E4-BCBF-932EF3391DDE}">
      <dsp:nvSpPr>
        <dsp:cNvPr id="0" name=""/>
        <dsp:cNvSpPr/>
      </dsp:nvSpPr>
      <dsp:spPr>
        <a:xfrm>
          <a:off x="294559" y="1438200"/>
          <a:ext cx="535561" cy="5355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9D177E-CBE3-4386-A337-7B7D2099A1AE}">
      <dsp:nvSpPr>
        <dsp:cNvPr id="0" name=""/>
        <dsp:cNvSpPr/>
      </dsp:nvSpPr>
      <dsp:spPr>
        <a:xfrm>
          <a:off x="1124680" y="1219107"/>
          <a:ext cx="4799869" cy="973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55" tIns="103055" rIns="103055" bIns="10305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Inputs data </a:t>
          </a:r>
          <a:r>
            <a:rPr lang="en-US" sz="1600" kern="1200"/>
            <a:t>into the ROWS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SQL commands that manipulate data</a:t>
          </a:r>
        </a:p>
      </dsp:txBody>
      <dsp:txXfrm>
        <a:off x="1124680" y="1219107"/>
        <a:ext cx="4799869" cy="973748"/>
      </dsp:txXfrm>
    </dsp:sp>
    <dsp:sp modelId="{ED958978-27AF-4D08-8E36-D280E8AFE959}">
      <dsp:nvSpPr>
        <dsp:cNvPr id="0" name=""/>
        <dsp:cNvSpPr/>
      </dsp:nvSpPr>
      <dsp:spPr>
        <a:xfrm>
          <a:off x="0" y="2436293"/>
          <a:ext cx="5924550" cy="9737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49FFD5-9582-4809-AA79-1952043B1C55}">
      <dsp:nvSpPr>
        <dsp:cNvPr id="0" name=""/>
        <dsp:cNvSpPr/>
      </dsp:nvSpPr>
      <dsp:spPr>
        <a:xfrm>
          <a:off x="294559" y="2655387"/>
          <a:ext cx="535561" cy="53556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7E7BC-CAEC-44B0-8BC6-BFDF5AE3D86F}">
      <dsp:nvSpPr>
        <dsp:cNvPr id="0" name=""/>
        <dsp:cNvSpPr/>
      </dsp:nvSpPr>
      <dsp:spPr>
        <a:xfrm>
          <a:off x="1124680" y="2436293"/>
          <a:ext cx="4799869" cy="973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55" tIns="103055" rIns="103055" bIns="10305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List of Commands: INSERT, UPDATE, DELETE</a:t>
          </a:r>
        </a:p>
      </dsp:txBody>
      <dsp:txXfrm>
        <a:off x="1124680" y="2436293"/>
        <a:ext cx="4799869" cy="973748"/>
      </dsp:txXfrm>
    </dsp:sp>
    <dsp:sp modelId="{17B264B2-D027-42C8-AF51-64F05B410945}">
      <dsp:nvSpPr>
        <dsp:cNvPr id="0" name=""/>
        <dsp:cNvSpPr/>
      </dsp:nvSpPr>
      <dsp:spPr>
        <a:xfrm>
          <a:off x="0" y="3653479"/>
          <a:ext cx="5924550" cy="97374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465A6-EB14-4269-BB2A-044C4B90A876}">
      <dsp:nvSpPr>
        <dsp:cNvPr id="0" name=""/>
        <dsp:cNvSpPr/>
      </dsp:nvSpPr>
      <dsp:spPr>
        <a:xfrm>
          <a:off x="294559" y="3872573"/>
          <a:ext cx="535561" cy="53556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CF3BA5-828E-4B01-8538-CE92323CCCE9}">
      <dsp:nvSpPr>
        <dsp:cNvPr id="0" name=""/>
        <dsp:cNvSpPr/>
      </dsp:nvSpPr>
      <dsp:spPr>
        <a:xfrm>
          <a:off x="1124680" y="3653479"/>
          <a:ext cx="4799869" cy="9737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055" tIns="103055" rIns="103055" bIns="10305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Example:                 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INSERT INTO &lt;Table Name&gt; VALUES (‘Data’, ‘Input’)</a:t>
          </a:r>
        </a:p>
      </dsp:txBody>
      <dsp:txXfrm>
        <a:off x="1124680" y="3653479"/>
        <a:ext cx="4799869" cy="9737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04B37-986F-4FA7-84A9-10828984856C}">
      <dsp:nvSpPr>
        <dsp:cNvPr id="0" name=""/>
        <dsp:cNvSpPr/>
      </dsp:nvSpPr>
      <dsp:spPr>
        <a:xfrm>
          <a:off x="746622" y="561892"/>
          <a:ext cx="800296" cy="8002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C2003-9454-4C90-B388-CA6F2F8E1F10}">
      <dsp:nvSpPr>
        <dsp:cNvPr id="0" name=""/>
        <dsp:cNvSpPr/>
      </dsp:nvSpPr>
      <dsp:spPr>
        <a:xfrm>
          <a:off x="3489" y="1456016"/>
          <a:ext cx="2286562" cy="771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A way to organize data that creates an easy way to combine and manipulate data</a:t>
          </a:r>
        </a:p>
      </dsp:txBody>
      <dsp:txXfrm>
        <a:off x="3489" y="1456016"/>
        <a:ext cx="2286562" cy="771714"/>
      </dsp:txXfrm>
    </dsp:sp>
    <dsp:sp modelId="{67149B82-77A0-41B5-86B8-AB2DA7E95F33}">
      <dsp:nvSpPr>
        <dsp:cNvPr id="0" name=""/>
        <dsp:cNvSpPr/>
      </dsp:nvSpPr>
      <dsp:spPr>
        <a:xfrm>
          <a:off x="3489" y="2271372"/>
          <a:ext cx="2286562" cy="472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B29EAD-BFDA-4384-A5D5-08CB6DB9D906}">
      <dsp:nvSpPr>
        <dsp:cNvPr id="0" name=""/>
        <dsp:cNvSpPr/>
      </dsp:nvSpPr>
      <dsp:spPr>
        <a:xfrm>
          <a:off x="3433333" y="561892"/>
          <a:ext cx="800296" cy="8002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BB8C3-2B81-4C29-8789-36A58443BB8F}">
      <dsp:nvSpPr>
        <dsp:cNvPr id="0" name=""/>
        <dsp:cNvSpPr/>
      </dsp:nvSpPr>
      <dsp:spPr>
        <a:xfrm>
          <a:off x="2690200" y="1456016"/>
          <a:ext cx="2286562" cy="771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Includes Primary and Foreign Keys</a:t>
          </a:r>
        </a:p>
      </dsp:txBody>
      <dsp:txXfrm>
        <a:off x="2690200" y="1456016"/>
        <a:ext cx="2286562" cy="771714"/>
      </dsp:txXfrm>
    </dsp:sp>
    <dsp:sp modelId="{65928693-811A-4631-9C18-CBD3BE0543B3}">
      <dsp:nvSpPr>
        <dsp:cNvPr id="0" name=""/>
        <dsp:cNvSpPr/>
      </dsp:nvSpPr>
      <dsp:spPr>
        <a:xfrm>
          <a:off x="2690200" y="2271372"/>
          <a:ext cx="2286562" cy="472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2E678-4D47-4C00-873A-5B6D47397DD7}">
      <dsp:nvSpPr>
        <dsp:cNvPr id="0" name=""/>
        <dsp:cNvSpPr/>
      </dsp:nvSpPr>
      <dsp:spPr>
        <a:xfrm>
          <a:off x="6120044" y="561892"/>
          <a:ext cx="800296" cy="8002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DB767-23AE-4A69-B0C8-D7DCD324FA88}">
      <dsp:nvSpPr>
        <dsp:cNvPr id="0" name=""/>
        <dsp:cNvSpPr/>
      </dsp:nvSpPr>
      <dsp:spPr>
        <a:xfrm>
          <a:off x="5376911" y="1456016"/>
          <a:ext cx="2286562" cy="771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Primary Key: Data that very uniquely identifies a column of data</a:t>
          </a:r>
        </a:p>
      </dsp:txBody>
      <dsp:txXfrm>
        <a:off x="5376911" y="1456016"/>
        <a:ext cx="2286562" cy="771714"/>
      </dsp:txXfrm>
    </dsp:sp>
    <dsp:sp modelId="{E78CA030-6397-4BBC-920D-5429859BE42D}">
      <dsp:nvSpPr>
        <dsp:cNvPr id="0" name=""/>
        <dsp:cNvSpPr/>
      </dsp:nvSpPr>
      <dsp:spPr>
        <a:xfrm>
          <a:off x="5376911" y="2271372"/>
          <a:ext cx="2286562" cy="472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Some examples include but not limited to: Serial Numbers, ID Numbers</a:t>
          </a:r>
        </a:p>
      </dsp:txBody>
      <dsp:txXfrm>
        <a:off x="5376911" y="2271372"/>
        <a:ext cx="2286562" cy="472554"/>
      </dsp:txXfrm>
    </dsp:sp>
    <dsp:sp modelId="{EA8CE1CF-D63C-44F2-88B2-3B99E5051847}">
      <dsp:nvSpPr>
        <dsp:cNvPr id="0" name=""/>
        <dsp:cNvSpPr/>
      </dsp:nvSpPr>
      <dsp:spPr>
        <a:xfrm>
          <a:off x="8806755" y="561892"/>
          <a:ext cx="800296" cy="8002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BBE350-F432-4B98-A7D7-334A362C712E}">
      <dsp:nvSpPr>
        <dsp:cNvPr id="0" name=""/>
        <dsp:cNvSpPr/>
      </dsp:nvSpPr>
      <dsp:spPr>
        <a:xfrm>
          <a:off x="8063622" y="1456016"/>
          <a:ext cx="2286562" cy="771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Foreign Key: Refers to a primary key from another table which links those tables</a:t>
          </a:r>
        </a:p>
      </dsp:txBody>
      <dsp:txXfrm>
        <a:off x="8063622" y="1456016"/>
        <a:ext cx="2286562" cy="771714"/>
      </dsp:txXfrm>
    </dsp:sp>
    <dsp:sp modelId="{6776E68E-D508-4243-B820-51E9278A4304}">
      <dsp:nvSpPr>
        <dsp:cNvPr id="0" name=""/>
        <dsp:cNvSpPr/>
      </dsp:nvSpPr>
      <dsp:spPr>
        <a:xfrm>
          <a:off x="8063622" y="2271372"/>
          <a:ext cx="2286562" cy="4725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73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893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91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181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429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7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562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16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8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7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0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1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5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8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0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4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E8B1C-86EF-43CF-8304-249481088644}" type="datetimeFigureOut">
              <a:rPr lang="en-US" smtClean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366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B6371-46CC-4669-B4A7-347AC8370C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908651"/>
            <a:ext cx="3620882" cy="3640345"/>
          </a:xfrm>
        </p:spPr>
        <p:txBody>
          <a:bodyPr anchor="t">
            <a:normAutofit/>
          </a:bodyPr>
          <a:lstStyle/>
          <a:p>
            <a:r>
              <a:rPr lang="en-US" sz="4000" dirty="0"/>
              <a:t>Databases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291F87-5D2A-4246-B0C2-85AADA81A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934" y="5220450"/>
            <a:ext cx="3380437" cy="570748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000" dirty="0"/>
              <a:t>Autumn Gamble</a:t>
            </a:r>
          </a:p>
          <a:p>
            <a:pPr>
              <a:lnSpc>
                <a:spcPct val="110000"/>
              </a:lnSpc>
            </a:pPr>
            <a:r>
              <a:rPr lang="en-US" sz="1000" dirty="0"/>
              <a:t>ICS 129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8677CE-CEDE-49F4-ABEE-DCFEEC646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60"/>
          <a:stretch/>
        </p:blipFill>
        <p:spPr>
          <a:xfrm>
            <a:off x="4876158" y="10"/>
            <a:ext cx="731584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304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E8216-043A-4655-95D1-71F91ADC8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Normalized table</a:t>
            </a:r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B9599118-F139-421C-9038-50D0EED40B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85" y="1798320"/>
            <a:ext cx="5411004" cy="3695700"/>
          </a:xfrm>
        </p:spPr>
      </p:pic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377E0CF1-188C-4EFA-AD18-4D0A9BE52A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935" y="1798320"/>
            <a:ext cx="5248966" cy="369570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FD93046A-2AEF-474E-890C-5E52DD0151E7}"/>
              </a:ext>
            </a:extLst>
          </p:cNvPr>
          <p:cNvSpPr/>
          <p:nvPr/>
        </p:nvSpPr>
        <p:spPr>
          <a:xfrm>
            <a:off x="5702631" y="3159931"/>
            <a:ext cx="779867" cy="538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ACB024-8BBF-4A18-B1B8-B16E025C8306}"/>
              </a:ext>
            </a:extLst>
          </p:cNvPr>
          <p:cNvSpPr txBox="1"/>
          <p:nvPr/>
        </p:nvSpPr>
        <p:spPr>
          <a:xfrm>
            <a:off x="386499" y="5571241"/>
            <a:ext cx="11453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Notice that the table now only consists of Foreign Keys (The Primary Keys from the relational tables)</a:t>
            </a:r>
          </a:p>
        </p:txBody>
      </p:sp>
    </p:spTree>
    <p:extLst>
      <p:ext uri="{BB962C8B-B14F-4D97-AF65-F5344CB8AC3E}">
        <p14:creationId xmlns:p14="http://schemas.microsoft.com/office/powerpoint/2010/main" val="2501547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C821777-3A3B-437E-B5C1-FBC7B0F48C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FE20A0-ADF3-4204-9E20-104C25E31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2575" y="628651"/>
            <a:ext cx="3643150" cy="349567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ERD (Entity Relationship Diagram)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6AC2F-6FBA-4442-BEC3-F162F5CA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2575" y="4286250"/>
            <a:ext cx="3709824" cy="180975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>
                <a:solidFill>
                  <a:srgbClr val="FFFFFF"/>
                </a:solidFill>
              </a:rPr>
              <a:t>Ties all the Tables Together and shows the relationships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1AD40C-CE73-4162-8681-421B8AF94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475" y="733425"/>
            <a:ext cx="6696075" cy="5391150"/>
          </a:xfrm>
          <a:prstGeom prst="rect">
            <a:avLst/>
          </a:prstGeom>
          <a:solidFill>
            <a:schemeClr val="bg1"/>
          </a:solidFill>
          <a:ln w="190500" cap="sq">
            <a:solidFill>
              <a:schemeClr val="bg1"/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E9147AF-D7AC-482D-9A66-FC624576A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27" y="799816"/>
            <a:ext cx="6283505" cy="494331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7A3B9D-B1BA-4989-A535-1A6D8D402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654" y="799817"/>
            <a:ext cx="6565717" cy="5258367"/>
          </a:xfrm>
          <a:prstGeom prst="rect">
            <a:avLst/>
          </a:prstGeom>
          <a:noFill/>
          <a:ln w="12700">
            <a:solidFill>
              <a:srgbClr val="2A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45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F5A19-F426-4157-8FED-822D727E3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>
            <a:normAutofit/>
          </a:bodyPr>
          <a:lstStyle/>
          <a:p>
            <a:r>
              <a:rPr lang="en-US"/>
              <a:t>SQL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A2AC96-1E47-421C-A03F-F98E354EB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95500"/>
            <a:ext cx="12192000" cy="4762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D76F7B5B-518C-4392-ABD8-1BD35CB1D1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921079"/>
              </p:ext>
            </p:extLst>
          </p:nvPr>
        </p:nvGraphicFramePr>
        <p:xfrm>
          <a:off x="914400" y="2417233"/>
          <a:ext cx="10353675" cy="3305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5D25EC9-64A2-40B4-A330-F4C640AAD12F}"/>
              </a:ext>
            </a:extLst>
          </p:cNvPr>
          <p:cNvSpPr txBox="1"/>
          <p:nvPr/>
        </p:nvSpPr>
        <p:spPr>
          <a:xfrm>
            <a:off x="2076628" y="1731789"/>
            <a:ext cx="891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This is a very general overview of databases and how they work.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14695-0D2A-4EBE-97BB-22967CF18C12}"/>
              </a:ext>
            </a:extLst>
          </p:cNvPr>
          <p:cNvSpPr txBox="1"/>
          <p:nvPr/>
        </p:nvSpPr>
        <p:spPr>
          <a:xfrm>
            <a:off x="2849217" y="6105860"/>
            <a:ext cx="6957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we use data is different than how we store data</a:t>
            </a:r>
          </a:p>
        </p:txBody>
      </p:sp>
    </p:spTree>
    <p:extLst>
      <p:ext uri="{BB962C8B-B14F-4D97-AF65-F5344CB8AC3E}">
        <p14:creationId xmlns:p14="http://schemas.microsoft.com/office/powerpoint/2010/main" val="107315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236B9-7319-4BC5-B33C-C259349B1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>
            <a:normAutofit/>
          </a:bodyPr>
          <a:lstStyle/>
          <a:p>
            <a:r>
              <a:rPr lang="en-US" dirty="0"/>
              <a:t>DDL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57E33-9133-44CC-BD20-6AB2B4F4A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96064"/>
            <a:ext cx="6352824" cy="369513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700" dirty="0"/>
              <a:t>Data Definition Language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Used to create the structure of a database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Creates the Columns</a:t>
            </a:r>
          </a:p>
          <a:p>
            <a:pPr>
              <a:lnSpc>
                <a:spcPct val="110000"/>
              </a:lnSpc>
            </a:pPr>
            <a:r>
              <a:rPr lang="en-US" sz="1700" dirty="0"/>
              <a:t>List of Commands: CREATE, DROP, ALTER, RENAME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 dirty="0"/>
              <a:t>                       Example:   Create Table &lt;Name&gt; (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 dirty="0"/>
              <a:t>                                           &lt;column 1&gt; &lt;character input type&gt;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 dirty="0"/>
              <a:t>                                        ,  &lt;column 2&gt; &lt;character input type&gt; ) ;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700" dirty="0"/>
              <a:t>		</a:t>
            </a:r>
          </a:p>
        </p:txBody>
      </p:sp>
      <p:pic>
        <p:nvPicPr>
          <p:cNvPr id="7" name="Graphic 6" descr="File HTML">
            <a:extLst>
              <a:ext uri="{FF2B5EF4-FFF2-40B4-BE49-F238E27FC236}">
                <a16:creationId xmlns:a16="http://schemas.microsoft.com/office/drawing/2014/main" id="{89EEE3AB-8477-46FA-8338-04A16288BA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88035" y="2210935"/>
            <a:ext cx="3493180" cy="3493180"/>
          </a:xfrm>
          <a:prstGeom prst="rect">
            <a:avLst/>
          </a:prstGeom>
          <a:ln w="190500" cap="sq">
            <a:solidFill>
              <a:srgbClr val="FFFFFF"/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</p:pic>
    </p:spTree>
    <p:extLst>
      <p:ext uri="{BB962C8B-B14F-4D97-AF65-F5344CB8AC3E}">
        <p14:creationId xmlns:p14="http://schemas.microsoft.com/office/powerpoint/2010/main" val="145710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82DD6-DBE3-4830-B59B-40DCE0C0D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475" y="609600"/>
            <a:ext cx="3643150" cy="5603310"/>
          </a:xfrm>
        </p:spPr>
        <p:txBody>
          <a:bodyPr>
            <a:normAutofit/>
          </a:bodyPr>
          <a:lstStyle/>
          <a:p>
            <a:r>
              <a:rPr lang="en-US" dirty="0"/>
              <a:t>DML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0E108C4D-9179-4263-AA80-6BBFB5A7E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6449559"/>
              </p:ext>
            </p:extLst>
          </p:nvPr>
        </p:nvGraphicFramePr>
        <p:xfrm>
          <a:off x="5127625" y="1114425"/>
          <a:ext cx="5924550" cy="462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3901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344C2-F559-4AD8-9083-89ECE4B1F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DQL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C9A47-B00F-45B1-A0F5-F6C625FB7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Query Language</a:t>
            </a:r>
          </a:p>
          <a:p>
            <a:r>
              <a:rPr lang="en-US" dirty="0"/>
              <a:t>Used to retrieve data from a database</a:t>
            </a:r>
          </a:p>
          <a:p>
            <a:r>
              <a:rPr lang="en-US" dirty="0"/>
              <a:t>Command: SELECT </a:t>
            </a:r>
          </a:p>
          <a:p>
            <a:r>
              <a:rPr lang="en-US" dirty="0"/>
              <a:t>Examples:        SELECT * FROM &lt;Table Name&gt; ; 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	  SELECT &lt;column name&gt; FROM &lt;Table Name&gt; ; </a:t>
            </a:r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DA1E67B-CFB6-4EE1-9FDC-55A8213AF209}"/>
              </a:ext>
            </a:extLst>
          </p:cNvPr>
          <p:cNvSpPr/>
          <p:nvPr/>
        </p:nvSpPr>
        <p:spPr>
          <a:xfrm rot="10800000">
            <a:off x="7050281" y="3555051"/>
            <a:ext cx="5554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CF9CB9-9874-4986-A4C0-E5DCD3EC332F}"/>
              </a:ext>
            </a:extLst>
          </p:cNvPr>
          <p:cNvSpPr txBox="1"/>
          <p:nvPr/>
        </p:nvSpPr>
        <p:spPr>
          <a:xfrm>
            <a:off x="7785219" y="3555051"/>
            <a:ext cx="434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Selects all columns from a table 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F4131BAC-F40C-4860-82E9-1805F56BED83}"/>
              </a:ext>
            </a:extLst>
          </p:cNvPr>
          <p:cNvSpPr/>
          <p:nvPr/>
        </p:nvSpPr>
        <p:spPr>
          <a:xfrm rot="10800000">
            <a:off x="8639798" y="4084526"/>
            <a:ext cx="5725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026C2D-E714-410F-853C-20076B8E2B87}"/>
              </a:ext>
            </a:extLst>
          </p:cNvPr>
          <p:cNvSpPr txBox="1"/>
          <p:nvPr/>
        </p:nvSpPr>
        <p:spPr>
          <a:xfrm>
            <a:off x="9366191" y="4157565"/>
            <a:ext cx="2563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Selects specific columns</a:t>
            </a:r>
          </a:p>
        </p:txBody>
      </p:sp>
    </p:spTree>
    <p:extLst>
      <p:ext uri="{BB962C8B-B14F-4D97-AF65-F5344CB8AC3E}">
        <p14:creationId xmlns:p14="http://schemas.microsoft.com/office/powerpoint/2010/main" val="2975964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333D6-625A-4A63-9CD6-22B4202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>
            <a:normAutofit/>
          </a:bodyPr>
          <a:lstStyle/>
          <a:p>
            <a:r>
              <a:rPr lang="en-US" dirty="0"/>
              <a:t>Relational Tables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A2AC96-1E47-421C-A03F-F98E354EB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95500"/>
            <a:ext cx="12192000" cy="4762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D80625-EBBC-4814-8559-311522083C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773631"/>
              </p:ext>
            </p:extLst>
          </p:nvPr>
        </p:nvGraphicFramePr>
        <p:xfrm>
          <a:off x="914400" y="2417233"/>
          <a:ext cx="10353675" cy="3305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8221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6AE7B63-D295-41BA-AC4A-E390B90E5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519CC-7447-46D4-A1D6-3196C7D57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472" y="609600"/>
            <a:ext cx="6340084" cy="132632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Normalization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6DD7D1-E01C-464B-945C-F6E88018E0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475" y="733425"/>
            <a:ext cx="3743325" cy="5391150"/>
          </a:xfrm>
          <a:prstGeom prst="rect">
            <a:avLst/>
          </a:prstGeom>
          <a:solidFill>
            <a:schemeClr val="bg1"/>
          </a:solidFill>
          <a:ln w="190500" cap="sq">
            <a:solidFill>
              <a:schemeClr val="bg1"/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Dataflows">
            <a:extLst>
              <a:ext uri="{FF2B5EF4-FFF2-40B4-BE49-F238E27FC236}">
                <a16:creationId xmlns:a16="http://schemas.microsoft.com/office/drawing/2014/main" id="{A6F17913-1903-4291-BE08-EBD9B5CB5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1857" y="1946720"/>
            <a:ext cx="2964561" cy="29645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80E4150-F3C6-4470-AF85-36BFD3E39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340" y="804806"/>
            <a:ext cx="3625595" cy="5248389"/>
          </a:xfrm>
          <a:prstGeom prst="rect">
            <a:avLst/>
          </a:prstGeom>
          <a:noFill/>
          <a:ln w="12700">
            <a:solidFill>
              <a:srgbClr val="2A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FDA1D-D2CE-47A9-A515-9A640D8E6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471" y="2096063"/>
            <a:ext cx="6340085" cy="395713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Takes a table and breaks it down into Relational Tables to make it easier to manipulate the data.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60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7961C-B95B-49E1-AD13-7B337D53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1498" cy="1267810"/>
          </a:xfrm>
        </p:spPr>
        <p:txBody>
          <a:bodyPr anchor="b">
            <a:normAutofit/>
          </a:bodyPr>
          <a:lstStyle/>
          <a:p>
            <a:pPr algn="l"/>
            <a:r>
              <a:rPr lang="en-US" sz="2400"/>
              <a:t>Tying it all together:</a:t>
            </a:r>
            <a:br>
              <a:rPr lang="en-US" sz="2400"/>
            </a:br>
            <a:endParaRPr lang="en-US" sz="24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ED52C0-0A1A-4576-85F6-D794A86B7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096063"/>
            <a:ext cx="3361498" cy="4028512"/>
          </a:xfrm>
        </p:spPr>
        <p:txBody>
          <a:bodyPr>
            <a:normAutofit/>
          </a:bodyPr>
          <a:lstStyle/>
          <a:p>
            <a:r>
              <a:rPr lang="en-US" sz="1400"/>
              <a:t>Beginning Table (not normalized)</a:t>
            </a:r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B1007713-5891-46A9-BACA-FAD760FE2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8793" y="733425"/>
            <a:ext cx="6696075" cy="5391150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4991" dist="17780" dir="5400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74BB6AA7-7EAD-4D3B-9335-B6E8BD7E6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3972" y="799817"/>
            <a:ext cx="6565717" cy="5258367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CA0EEB2-A049-4697-9ADA-8D98A7C69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82695"/>
              </p:ext>
            </p:extLst>
          </p:nvPr>
        </p:nvGraphicFramePr>
        <p:xfrm>
          <a:off x="5170931" y="1548439"/>
          <a:ext cx="5895258" cy="3791487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298201">
                  <a:extLst>
                    <a:ext uri="{9D8B030D-6E8A-4147-A177-3AD203B41FA5}">
                      <a16:colId xmlns:a16="http://schemas.microsoft.com/office/drawing/2014/main" val="2335629396"/>
                    </a:ext>
                  </a:extLst>
                </a:gridCol>
                <a:gridCol w="1458254">
                  <a:extLst>
                    <a:ext uri="{9D8B030D-6E8A-4147-A177-3AD203B41FA5}">
                      <a16:colId xmlns:a16="http://schemas.microsoft.com/office/drawing/2014/main" val="2418189882"/>
                    </a:ext>
                  </a:extLst>
                </a:gridCol>
                <a:gridCol w="1680549">
                  <a:extLst>
                    <a:ext uri="{9D8B030D-6E8A-4147-A177-3AD203B41FA5}">
                      <a16:colId xmlns:a16="http://schemas.microsoft.com/office/drawing/2014/main" val="64539179"/>
                    </a:ext>
                  </a:extLst>
                </a:gridCol>
                <a:gridCol w="1458254">
                  <a:extLst>
                    <a:ext uri="{9D8B030D-6E8A-4147-A177-3AD203B41FA5}">
                      <a16:colId xmlns:a16="http://schemas.microsoft.com/office/drawing/2014/main" val="2901538194"/>
                    </a:ext>
                  </a:extLst>
                </a:gridCol>
              </a:tblGrid>
              <a:tr h="573295"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GAMER</a:t>
                      </a:r>
                    </a:p>
                  </a:txBody>
                  <a:tcPr marL="0" marR="52757" marT="21103" marB="158272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BADGE</a:t>
                      </a:r>
                    </a:p>
                  </a:txBody>
                  <a:tcPr marL="0" marR="52757" marT="21103" marB="158272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BADGE</a:t>
                      </a:r>
                    </a:p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CATEGORY</a:t>
                      </a:r>
                    </a:p>
                  </a:txBody>
                  <a:tcPr marL="0" marR="52757" marT="21103" marB="158272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DATE </a:t>
                      </a:r>
                    </a:p>
                    <a:p>
                      <a:r>
                        <a:rPr lang="en-US" sz="1200" b="1" cap="none" spc="0">
                          <a:solidFill>
                            <a:schemeClr val="tx1"/>
                          </a:solidFill>
                        </a:rPr>
                        <a:t>EARNED</a:t>
                      </a:r>
                    </a:p>
                  </a:txBody>
                  <a:tcPr marL="0" marR="52757" marT="21103" marB="158272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445705"/>
                  </a:ext>
                </a:extLst>
              </a:tr>
              <a:tr h="573295"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Aaron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Tunnel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Swim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Earth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Water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2020-01-01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2020-03-09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8416176"/>
                  </a:ext>
                </a:extLst>
              </a:tr>
              <a:tr h="749153"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Ben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Wind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Flight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Healing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Air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Air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Water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2020-03-23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2020-07-18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2020-09-16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70771"/>
                  </a:ext>
                </a:extLst>
              </a:tr>
              <a:tr h="397438"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Courtney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Cultivation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Earth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2020-08-19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4283644"/>
                  </a:ext>
                </a:extLst>
              </a:tr>
              <a:tr h="749153"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Donald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Flame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Sun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Tunnel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Fire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Fire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Earth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2020-03-13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2020-07-19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2020-08-03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149546"/>
                  </a:ext>
                </a:extLst>
              </a:tr>
              <a:tr h="749153"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Ernest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Wind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Swim</a:t>
                      </a:r>
                    </a:p>
                    <a:p>
                      <a:endParaRPr lang="en-US" sz="1200" cap="none" spc="0">
                        <a:solidFill>
                          <a:schemeClr val="tx1"/>
                        </a:solidFill>
                      </a:endParaRP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Air</a:t>
                      </a:r>
                    </a:p>
                    <a:p>
                      <a:r>
                        <a:rPr lang="en-US" sz="1200" cap="none" spc="0">
                          <a:solidFill>
                            <a:schemeClr val="tx1"/>
                          </a:solidFill>
                        </a:rPr>
                        <a:t>Water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2020-02-27</a:t>
                      </a:r>
                    </a:p>
                    <a:p>
                      <a:r>
                        <a:rPr lang="en-US" sz="1200" cap="none" spc="0" dirty="0">
                          <a:solidFill>
                            <a:schemeClr val="tx1"/>
                          </a:solidFill>
                        </a:rPr>
                        <a:t>2020-08-22</a:t>
                      </a:r>
                    </a:p>
                  </a:txBody>
                  <a:tcPr marL="0" marR="52757" marT="21103" marB="158272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278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338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D5DF1-8CC8-4B83-97BF-1FBC8D70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46777"/>
            <a:ext cx="10353761" cy="682803"/>
          </a:xfrm>
        </p:spPr>
        <p:txBody>
          <a:bodyPr/>
          <a:lstStyle/>
          <a:p>
            <a:r>
              <a:rPr lang="en-US" dirty="0"/>
              <a:t>Create the relational tables</a:t>
            </a:r>
          </a:p>
        </p:txBody>
      </p:sp>
      <p:pic>
        <p:nvPicPr>
          <p:cNvPr id="9" name="Content Placeholder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B974EAD-D0C5-4EC8-95AC-33375E6FD8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9" y="783908"/>
            <a:ext cx="3272479" cy="2332319"/>
          </a:xfr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0DC13530-F8D8-464C-92B6-27D8F85A1642}"/>
              </a:ext>
            </a:extLst>
          </p:cNvPr>
          <p:cNvSpPr/>
          <p:nvPr/>
        </p:nvSpPr>
        <p:spPr>
          <a:xfrm>
            <a:off x="3428263" y="1703143"/>
            <a:ext cx="699247" cy="5244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E9181D-694E-46FE-A832-CFD89AC3D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598" y="865849"/>
            <a:ext cx="2141626" cy="2332318"/>
          </a:xfrm>
          <a:prstGeom prst="rect">
            <a:avLst/>
          </a:prstGeom>
        </p:spPr>
      </p:pic>
      <p:pic>
        <p:nvPicPr>
          <p:cNvPr id="14" name="Picture 13" descr="A picture containing table&#10;&#10;Description automatically generated">
            <a:extLst>
              <a:ext uri="{FF2B5EF4-FFF2-40B4-BE49-F238E27FC236}">
                <a16:creationId xmlns:a16="http://schemas.microsoft.com/office/drawing/2014/main" id="{9EFF0CE3-A10D-41E8-8A61-70AA79B41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6" y="4166970"/>
            <a:ext cx="3272479" cy="2229080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4F21892A-3EDF-48F3-89B0-0E29FE542349}"/>
              </a:ext>
            </a:extLst>
          </p:cNvPr>
          <p:cNvSpPr/>
          <p:nvPr/>
        </p:nvSpPr>
        <p:spPr>
          <a:xfrm>
            <a:off x="3482788" y="5102087"/>
            <a:ext cx="699247" cy="52443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Table&#10;&#10;Description automatically generated">
            <a:extLst>
              <a:ext uri="{FF2B5EF4-FFF2-40B4-BE49-F238E27FC236}">
                <a16:creationId xmlns:a16="http://schemas.microsoft.com/office/drawing/2014/main" id="{1A10F091-8BF5-4998-80A4-F3C16300FB5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68"/>
          <a:stretch/>
        </p:blipFill>
        <p:spPr>
          <a:xfrm>
            <a:off x="4300648" y="4614015"/>
            <a:ext cx="2124668" cy="15005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1A1914-8DD4-4706-B469-036F8043DE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487" y="1107817"/>
            <a:ext cx="3048823" cy="2553056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7104918B-1D75-4ECA-9C41-665CD5292D52}"/>
              </a:ext>
            </a:extLst>
          </p:cNvPr>
          <p:cNvSpPr/>
          <p:nvPr/>
        </p:nvSpPr>
        <p:spPr>
          <a:xfrm>
            <a:off x="8763014" y="3726507"/>
            <a:ext cx="631768" cy="68202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Table&#10;&#10;Description automatically generated">
            <a:extLst>
              <a:ext uri="{FF2B5EF4-FFF2-40B4-BE49-F238E27FC236}">
                <a16:creationId xmlns:a16="http://schemas.microsoft.com/office/drawing/2014/main" id="{95DFE0A3-08BC-4482-A95A-52DE17BD0D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789" y="4533989"/>
            <a:ext cx="2603320" cy="132423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494CE05-9FEE-4BFB-9666-9F3A52406EB9}"/>
              </a:ext>
            </a:extLst>
          </p:cNvPr>
          <p:cNvSpPr txBox="1"/>
          <p:nvPr/>
        </p:nvSpPr>
        <p:spPr>
          <a:xfrm>
            <a:off x="9181449" y="1236489"/>
            <a:ext cx="10787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cap="none" spc="0" dirty="0">
                <a:ln/>
                <a:solidFill>
                  <a:schemeClr val="accent3"/>
                </a:solidFill>
                <a:effectLst/>
              </a:rPr>
              <a:t>DDL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877B90-60AA-4F1F-8AC0-0F0C81174AA2}"/>
              </a:ext>
            </a:extLst>
          </p:cNvPr>
          <p:cNvSpPr txBox="1"/>
          <p:nvPr/>
        </p:nvSpPr>
        <p:spPr>
          <a:xfrm>
            <a:off x="1976770" y="4152764"/>
            <a:ext cx="984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cap="none" spc="0" dirty="0">
                <a:ln/>
                <a:solidFill>
                  <a:schemeClr val="accent3"/>
                </a:solidFill>
                <a:effectLst/>
              </a:rPr>
              <a:t>DDL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D4AAB9-AF93-4A87-AC12-31A2F5B6099C}"/>
              </a:ext>
            </a:extLst>
          </p:cNvPr>
          <p:cNvSpPr txBox="1"/>
          <p:nvPr/>
        </p:nvSpPr>
        <p:spPr>
          <a:xfrm>
            <a:off x="2045253" y="805440"/>
            <a:ext cx="925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cap="none" spc="0" dirty="0">
                <a:ln/>
                <a:solidFill>
                  <a:schemeClr val="accent3"/>
                </a:solidFill>
                <a:effectLst/>
              </a:rPr>
              <a:t>DDL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CDF49E-DE9B-4DFD-B22F-6935ED407472}"/>
              </a:ext>
            </a:extLst>
          </p:cNvPr>
          <p:cNvSpPr/>
          <p:nvPr/>
        </p:nvSpPr>
        <p:spPr>
          <a:xfrm>
            <a:off x="2433727" y="1725214"/>
            <a:ext cx="10149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54C7D6A-3BA6-43A2-8E8C-5A03E4FD502A}"/>
              </a:ext>
            </a:extLst>
          </p:cNvPr>
          <p:cNvSpPr txBox="1"/>
          <p:nvPr/>
        </p:nvSpPr>
        <p:spPr>
          <a:xfrm>
            <a:off x="9894838" y="2264015"/>
            <a:ext cx="788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D1CB68-0FBA-4203-8B9F-CD8498723185}"/>
              </a:ext>
            </a:extLst>
          </p:cNvPr>
          <p:cNvSpPr txBox="1"/>
          <p:nvPr/>
        </p:nvSpPr>
        <p:spPr>
          <a:xfrm>
            <a:off x="2694034" y="5077947"/>
            <a:ext cx="813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DML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584ABB0-9759-4F1C-9CB3-7F4B66D99E58}"/>
              </a:ext>
            </a:extLst>
          </p:cNvPr>
          <p:cNvSpPr/>
          <p:nvPr/>
        </p:nvSpPr>
        <p:spPr>
          <a:xfrm>
            <a:off x="1902987" y="6031651"/>
            <a:ext cx="8931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400" b="1" cap="none" spc="0" dirty="0">
                <a:ln/>
                <a:solidFill>
                  <a:schemeClr val="accent4"/>
                </a:solidFill>
                <a:effectLst/>
              </a:rPr>
              <a:t>DQL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F82DDBE-9567-438B-B8AA-2156FDF8F8A3}"/>
              </a:ext>
            </a:extLst>
          </p:cNvPr>
          <p:cNvSpPr txBox="1"/>
          <p:nvPr/>
        </p:nvSpPr>
        <p:spPr>
          <a:xfrm>
            <a:off x="1902987" y="2571435"/>
            <a:ext cx="7712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cap="none" spc="0" dirty="0">
                <a:ln/>
                <a:solidFill>
                  <a:schemeClr val="accent4"/>
                </a:solidFill>
                <a:effectLst/>
              </a:rPr>
              <a:t>DQL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4982556-AB29-49ED-8650-09A07AA0B408}"/>
              </a:ext>
            </a:extLst>
          </p:cNvPr>
          <p:cNvSpPr txBox="1"/>
          <p:nvPr/>
        </p:nvSpPr>
        <p:spPr>
          <a:xfrm>
            <a:off x="9181449" y="3321797"/>
            <a:ext cx="873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cap="none" spc="0" dirty="0">
                <a:ln/>
                <a:solidFill>
                  <a:schemeClr val="accent4"/>
                </a:solidFill>
                <a:effectLst/>
              </a:rPr>
              <a:t>DQL</a:t>
            </a:r>
          </a:p>
        </p:txBody>
      </p:sp>
      <p:sp>
        <p:nvSpPr>
          <p:cNvPr id="41" name="Arrow: Left-Right 40">
            <a:extLst>
              <a:ext uri="{FF2B5EF4-FFF2-40B4-BE49-F238E27FC236}">
                <a16:creationId xmlns:a16="http://schemas.microsoft.com/office/drawing/2014/main" id="{A925AEF1-CAF7-4C53-A30F-56A5AC21EE66}"/>
              </a:ext>
            </a:extLst>
          </p:cNvPr>
          <p:cNvSpPr/>
          <p:nvPr/>
        </p:nvSpPr>
        <p:spPr>
          <a:xfrm>
            <a:off x="1615921" y="923151"/>
            <a:ext cx="393107" cy="1846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5BEC8DF9-5676-4F77-8014-FDF27181E814}"/>
              </a:ext>
            </a:extLst>
          </p:cNvPr>
          <p:cNvSpPr/>
          <p:nvPr/>
        </p:nvSpPr>
        <p:spPr>
          <a:xfrm>
            <a:off x="2288616" y="1817023"/>
            <a:ext cx="289731" cy="1534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Left-Right 42">
            <a:extLst>
              <a:ext uri="{FF2B5EF4-FFF2-40B4-BE49-F238E27FC236}">
                <a16:creationId xmlns:a16="http://schemas.microsoft.com/office/drawing/2014/main" id="{3EC79FC9-10A4-41E5-9836-234DBB8453FF}"/>
              </a:ext>
            </a:extLst>
          </p:cNvPr>
          <p:cNvSpPr/>
          <p:nvPr/>
        </p:nvSpPr>
        <p:spPr>
          <a:xfrm>
            <a:off x="1661043" y="2688834"/>
            <a:ext cx="347985" cy="1608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Left-Right 44">
            <a:extLst>
              <a:ext uri="{FF2B5EF4-FFF2-40B4-BE49-F238E27FC236}">
                <a16:creationId xmlns:a16="http://schemas.microsoft.com/office/drawing/2014/main" id="{F43C898C-8B99-4C0B-B9E1-2FB14C181D94}"/>
              </a:ext>
            </a:extLst>
          </p:cNvPr>
          <p:cNvSpPr/>
          <p:nvPr/>
        </p:nvSpPr>
        <p:spPr>
          <a:xfrm>
            <a:off x="1489728" y="4277674"/>
            <a:ext cx="478838" cy="22016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rrow: Left-Right 46">
            <a:extLst>
              <a:ext uri="{FF2B5EF4-FFF2-40B4-BE49-F238E27FC236}">
                <a16:creationId xmlns:a16="http://schemas.microsoft.com/office/drawing/2014/main" id="{769725BB-DDE1-4CBA-96B0-C6DB1BC290E0}"/>
              </a:ext>
            </a:extLst>
          </p:cNvPr>
          <p:cNvSpPr/>
          <p:nvPr/>
        </p:nvSpPr>
        <p:spPr>
          <a:xfrm>
            <a:off x="2408223" y="5196105"/>
            <a:ext cx="340248" cy="16153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row: Left-Right 48">
            <a:extLst>
              <a:ext uri="{FF2B5EF4-FFF2-40B4-BE49-F238E27FC236}">
                <a16:creationId xmlns:a16="http://schemas.microsoft.com/office/drawing/2014/main" id="{AD6B0B60-C910-4C28-92C5-79619F4B2591}"/>
              </a:ext>
            </a:extLst>
          </p:cNvPr>
          <p:cNvSpPr/>
          <p:nvPr/>
        </p:nvSpPr>
        <p:spPr>
          <a:xfrm>
            <a:off x="1461765" y="6210035"/>
            <a:ext cx="398556" cy="15699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Left-Right 50">
            <a:extLst>
              <a:ext uri="{FF2B5EF4-FFF2-40B4-BE49-F238E27FC236}">
                <a16:creationId xmlns:a16="http://schemas.microsoft.com/office/drawing/2014/main" id="{405410D3-6DA5-4892-9646-29A4BAA9B005}"/>
              </a:ext>
            </a:extLst>
          </p:cNvPr>
          <p:cNvSpPr/>
          <p:nvPr/>
        </p:nvSpPr>
        <p:spPr>
          <a:xfrm>
            <a:off x="8897160" y="3429000"/>
            <a:ext cx="363475" cy="20407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A266A369-94EF-4620-A0B6-AF4C02F171C3}"/>
              </a:ext>
            </a:extLst>
          </p:cNvPr>
          <p:cNvSpPr/>
          <p:nvPr/>
        </p:nvSpPr>
        <p:spPr>
          <a:xfrm>
            <a:off x="9618353" y="2395029"/>
            <a:ext cx="282010" cy="1545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Left-Right 54">
            <a:extLst>
              <a:ext uri="{FF2B5EF4-FFF2-40B4-BE49-F238E27FC236}">
                <a16:creationId xmlns:a16="http://schemas.microsoft.com/office/drawing/2014/main" id="{5CCF93B3-4E51-4F08-8923-A41B3966C9CC}"/>
              </a:ext>
            </a:extLst>
          </p:cNvPr>
          <p:cNvSpPr/>
          <p:nvPr/>
        </p:nvSpPr>
        <p:spPr>
          <a:xfrm>
            <a:off x="8811897" y="1335668"/>
            <a:ext cx="369552" cy="17097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CA584AE-710C-4EF5-B1A5-66BF5A299A76}"/>
              </a:ext>
            </a:extLst>
          </p:cNvPr>
          <p:cNvSpPr txBox="1"/>
          <p:nvPr/>
        </p:nvSpPr>
        <p:spPr>
          <a:xfrm>
            <a:off x="83461" y="3391022"/>
            <a:ext cx="3365254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Also part of DDL; Making Primary Key </a:t>
            </a:r>
            <a:r>
              <a:rPr lang="en-US" sz="1100" dirty="0" err="1"/>
              <a:t>Badge_ID</a:t>
            </a:r>
            <a:r>
              <a:rPr lang="en-US" sz="1100" dirty="0"/>
              <a:t>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6235EED-FDD7-4634-83E5-27783325CE7D}"/>
              </a:ext>
            </a:extLst>
          </p:cNvPr>
          <p:cNvSpPr txBox="1"/>
          <p:nvPr/>
        </p:nvSpPr>
        <p:spPr>
          <a:xfrm>
            <a:off x="3532536" y="6231706"/>
            <a:ext cx="3365254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Also part of DDL; Making Primary Key </a:t>
            </a:r>
            <a:r>
              <a:rPr lang="en-US" sz="1100" dirty="0" err="1"/>
              <a:t>Gamer_ID</a:t>
            </a:r>
            <a:r>
              <a:rPr lang="en-US" sz="1100" dirty="0"/>
              <a:t>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03C3272-3BD2-4C68-A170-75BC33660C4D}"/>
              </a:ext>
            </a:extLst>
          </p:cNvPr>
          <p:cNvSpPr txBox="1"/>
          <p:nvPr/>
        </p:nvSpPr>
        <p:spPr>
          <a:xfrm>
            <a:off x="10683188" y="2981236"/>
            <a:ext cx="1417484" cy="600164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Also part of DDL; Making Primary Key </a:t>
            </a:r>
            <a:r>
              <a:rPr lang="en-US" sz="1100" dirty="0" err="1"/>
              <a:t>Category_ID</a:t>
            </a:r>
            <a:r>
              <a:rPr lang="en-US" sz="1100" dirty="0"/>
              <a:t>.</a:t>
            </a:r>
          </a:p>
        </p:txBody>
      </p:sp>
      <p:sp>
        <p:nvSpPr>
          <p:cNvPr id="61" name="Arrow: Bent-Up 60">
            <a:extLst>
              <a:ext uri="{FF2B5EF4-FFF2-40B4-BE49-F238E27FC236}">
                <a16:creationId xmlns:a16="http://schemas.microsoft.com/office/drawing/2014/main" id="{7B66FCF9-F818-4EC9-875E-877FF256F54C}"/>
              </a:ext>
            </a:extLst>
          </p:cNvPr>
          <p:cNvSpPr/>
          <p:nvPr/>
        </p:nvSpPr>
        <p:spPr>
          <a:xfrm rot="5400000">
            <a:off x="3209901" y="6128611"/>
            <a:ext cx="338653" cy="25758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04C1CCD9-6DDC-4670-A333-442884170D2A}"/>
              </a:ext>
            </a:extLst>
          </p:cNvPr>
          <p:cNvSpPr/>
          <p:nvPr/>
        </p:nvSpPr>
        <p:spPr>
          <a:xfrm>
            <a:off x="1615921" y="3116227"/>
            <a:ext cx="137465" cy="2616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rrow: Bent-Up 62">
            <a:extLst>
              <a:ext uri="{FF2B5EF4-FFF2-40B4-BE49-F238E27FC236}">
                <a16:creationId xmlns:a16="http://schemas.microsoft.com/office/drawing/2014/main" id="{3D2A6C0B-A113-4097-A28E-6755CCA0446D}"/>
              </a:ext>
            </a:extLst>
          </p:cNvPr>
          <p:cNvSpPr/>
          <p:nvPr/>
        </p:nvSpPr>
        <p:spPr>
          <a:xfrm rot="5400000">
            <a:off x="10348821" y="3206708"/>
            <a:ext cx="314295" cy="33436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9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412</Words>
  <Application>Microsoft Office PowerPoint</Application>
  <PresentationFormat>Widescreen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Bookman Old Style</vt:lpstr>
      <vt:lpstr>Rockwell</vt:lpstr>
      <vt:lpstr>Damask</vt:lpstr>
      <vt:lpstr>Databases</vt:lpstr>
      <vt:lpstr>SQL</vt:lpstr>
      <vt:lpstr>DDL</vt:lpstr>
      <vt:lpstr>DML</vt:lpstr>
      <vt:lpstr>DQL</vt:lpstr>
      <vt:lpstr>Relational Tables</vt:lpstr>
      <vt:lpstr>Normalization</vt:lpstr>
      <vt:lpstr>Tying it all together: </vt:lpstr>
      <vt:lpstr>Create the relational tables</vt:lpstr>
      <vt:lpstr>Normalized table</vt:lpstr>
      <vt:lpstr>ERD (Entity Relationship Diagram)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Databases</dc:title>
  <dc:creator>Autumn Gamble</dc:creator>
  <cp:lastModifiedBy>Autumn Gamble</cp:lastModifiedBy>
  <cp:revision>1</cp:revision>
  <dcterms:created xsi:type="dcterms:W3CDTF">2020-11-05T21:57:35Z</dcterms:created>
  <dcterms:modified xsi:type="dcterms:W3CDTF">2020-11-09T22:10:28Z</dcterms:modified>
</cp:coreProperties>
</file>