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65"/>
    <p:restoredTop sz="94694"/>
  </p:normalViewPr>
  <p:slideViewPr>
    <p:cSldViewPr snapToGrid="0" snapToObjects="1">
      <p:cViewPr varScale="1">
        <p:scale>
          <a:sx n="116" d="100"/>
          <a:sy n="116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5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389844-AB63-4F90-BAD2-2CD8A6D7070C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89ACAE8-5A93-41F8-9F1B-1EF13F0FBD1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dirty="0"/>
            <a:t>Scheduling</a:t>
          </a:r>
        </a:p>
      </dgm:t>
    </dgm:pt>
    <dgm:pt modelId="{7BD015CD-CC45-49C4-87F9-8FE604214447}" type="parTrans" cxnId="{09E674DE-4CAF-4496-BE08-00C47113DC3E}">
      <dgm:prSet/>
      <dgm:spPr/>
      <dgm:t>
        <a:bodyPr/>
        <a:lstStyle/>
        <a:p>
          <a:endParaRPr lang="en-US"/>
        </a:p>
      </dgm:t>
    </dgm:pt>
    <dgm:pt modelId="{0FF431F7-04D0-4D8E-86CF-0E24FF996E7B}" type="sibTrans" cxnId="{09E674DE-4CAF-4496-BE08-00C47113DC3E}">
      <dgm:prSet/>
      <dgm:spPr/>
      <dgm:t>
        <a:bodyPr/>
        <a:lstStyle/>
        <a:p>
          <a:endParaRPr lang="en-US"/>
        </a:p>
      </dgm:t>
    </dgm:pt>
    <dgm:pt modelId="{B98BE417-8A83-4312-8C25-0B0D59E8834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dirty="0"/>
            <a:t>Check-ups</a:t>
          </a:r>
        </a:p>
      </dgm:t>
    </dgm:pt>
    <dgm:pt modelId="{0744E05F-D1DD-449B-B7DA-7E860EF10362}" type="parTrans" cxnId="{F5ECB557-0348-4F0B-AA66-2E2CEBE8E7F1}">
      <dgm:prSet/>
      <dgm:spPr/>
      <dgm:t>
        <a:bodyPr/>
        <a:lstStyle/>
        <a:p>
          <a:endParaRPr lang="en-US"/>
        </a:p>
      </dgm:t>
    </dgm:pt>
    <dgm:pt modelId="{B78C0003-310C-4BC9-A606-59DF5AE11A96}" type="sibTrans" cxnId="{F5ECB557-0348-4F0B-AA66-2E2CEBE8E7F1}">
      <dgm:prSet/>
      <dgm:spPr/>
      <dgm:t>
        <a:bodyPr/>
        <a:lstStyle/>
        <a:p>
          <a:endParaRPr lang="en-US"/>
        </a:p>
      </dgm:t>
    </dgm:pt>
    <dgm:pt modelId="{09F786BF-01A0-4637-9752-9ECCEF263EF4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dirty="0"/>
            <a:t>Ordering Material</a:t>
          </a:r>
        </a:p>
      </dgm:t>
    </dgm:pt>
    <dgm:pt modelId="{D7E877B4-8119-4C8F-83B9-0FC6660F2125}" type="parTrans" cxnId="{0623EC23-DFB1-4FF1-9D85-7AE2E6E0DDDC}">
      <dgm:prSet/>
      <dgm:spPr/>
      <dgm:t>
        <a:bodyPr/>
        <a:lstStyle/>
        <a:p>
          <a:endParaRPr lang="en-US"/>
        </a:p>
      </dgm:t>
    </dgm:pt>
    <dgm:pt modelId="{9788413A-DB77-494C-B1C5-9FCF3350A756}" type="sibTrans" cxnId="{0623EC23-DFB1-4FF1-9D85-7AE2E6E0DDDC}">
      <dgm:prSet/>
      <dgm:spPr/>
      <dgm:t>
        <a:bodyPr/>
        <a:lstStyle/>
        <a:p>
          <a:endParaRPr lang="en-US"/>
        </a:p>
      </dgm:t>
    </dgm:pt>
    <dgm:pt modelId="{11256975-C41C-4F0D-9024-5781245C410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dirty="0"/>
            <a:t>Training</a:t>
          </a:r>
        </a:p>
      </dgm:t>
    </dgm:pt>
    <dgm:pt modelId="{74D6753A-A477-459D-B42C-72EFC9B85A48}" type="parTrans" cxnId="{81390D58-D430-4649-8950-2382B2EAC782}">
      <dgm:prSet/>
      <dgm:spPr/>
      <dgm:t>
        <a:bodyPr/>
        <a:lstStyle/>
        <a:p>
          <a:endParaRPr lang="en-US"/>
        </a:p>
      </dgm:t>
    </dgm:pt>
    <dgm:pt modelId="{959DF69B-8030-499B-A55B-6AEA98E28A4C}" type="sibTrans" cxnId="{81390D58-D430-4649-8950-2382B2EAC782}">
      <dgm:prSet/>
      <dgm:spPr/>
      <dgm:t>
        <a:bodyPr/>
        <a:lstStyle/>
        <a:p>
          <a:endParaRPr lang="en-US"/>
        </a:p>
      </dgm:t>
    </dgm:pt>
    <dgm:pt modelId="{6756847C-CF5F-4F1F-9BA2-28D14909576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2200" dirty="0"/>
            <a:t>Invoicing</a:t>
          </a:r>
        </a:p>
      </dgm:t>
    </dgm:pt>
    <dgm:pt modelId="{40997440-F6F9-47D3-A462-EC47A35A0CFC}" type="parTrans" cxnId="{EE6BE4D4-5CF3-452A-B178-153F529419D9}">
      <dgm:prSet/>
      <dgm:spPr/>
      <dgm:t>
        <a:bodyPr/>
        <a:lstStyle/>
        <a:p>
          <a:endParaRPr lang="en-US"/>
        </a:p>
      </dgm:t>
    </dgm:pt>
    <dgm:pt modelId="{60D83AA6-8E75-423C-8DAB-2B45DD5E14A9}" type="sibTrans" cxnId="{EE6BE4D4-5CF3-452A-B178-153F529419D9}">
      <dgm:prSet/>
      <dgm:spPr/>
      <dgm:t>
        <a:bodyPr/>
        <a:lstStyle/>
        <a:p>
          <a:endParaRPr lang="en-US"/>
        </a:p>
      </dgm:t>
    </dgm:pt>
    <dgm:pt modelId="{119B032C-2B5D-4EAC-82DA-41183770E924}" type="pres">
      <dgm:prSet presAssocID="{04389844-AB63-4F90-BAD2-2CD8A6D7070C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500206-F7AD-4B10-B7E6-6D876442FCE9}" type="pres">
      <dgm:prSet presAssocID="{889ACAE8-5A93-41F8-9F1B-1EF13F0FBD1E}" presName="compNode" presStyleCnt="0"/>
      <dgm:spPr/>
    </dgm:pt>
    <dgm:pt modelId="{2AD8BA72-7C9B-4247-A0B1-FD4B310FCD3E}" type="pres">
      <dgm:prSet presAssocID="{889ACAE8-5A93-41F8-9F1B-1EF13F0FBD1E}" presName="iconBgRect" presStyleLbl="bgShp" presStyleIdx="0" presStyleCnt="5"/>
      <dgm:spPr/>
    </dgm:pt>
    <dgm:pt modelId="{C16456ED-3765-4B9D-A3AA-BE28BD59B34F}" type="pres">
      <dgm:prSet presAssocID="{889ACAE8-5A93-41F8-9F1B-1EF13F0FBD1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B7B40818-E735-44C1-A86C-0F620921E757}" type="pres">
      <dgm:prSet presAssocID="{889ACAE8-5A93-41F8-9F1B-1EF13F0FBD1E}" presName="spaceRect" presStyleCnt="0"/>
      <dgm:spPr/>
    </dgm:pt>
    <dgm:pt modelId="{3DE372F5-58B3-4AA5-BDB3-5B4B80C5C805}" type="pres">
      <dgm:prSet presAssocID="{889ACAE8-5A93-41F8-9F1B-1EF13F0FBD1E}" presName="textRect" presStyleLbl="revTx" presStyleIdx="0" presStyleCnt="5" custScaleX="10799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CC0B0A06-D20A-4349-8FA8-BC50131570EA}" type="pres">
      <dgm:prSet presAssocID="{0FF431F7-04D0-4D8E-86CF-0E24FF996E7B}" presName="sibTrans" presStyleCnt="0"/>
      <dgm:spPr/>
    </dgm:pt>
    <dgm:pt modelId="{FB11B614-1477-40BB-8337-154A3E04546E}" type="pres">
      <dgm:prSet presAssocID="{B98BE417-8A83-4312-8C25-0B0D59E88343}" presName="compNode" presStyleCnt="0"/>
      <dgm:spPr/>
    </dgm:pt>
    <dgm:pt modelId="{0099DFCF-893F-4509-8A4A-FB493395EB4A}" type="pres">
      <dgm:prSet presAssocID="{B98BE417-8A83-4312-8C25-0B0D59E88343}" presName="iconBgRect" presStyleLbl="bgShp" presStyleIdx="1" presStyleCnt="5"/>
      <dgm:spPr/>
    </dgm:pt>
    <dgm:pt modelId="{6D65AFAE-648E-42EA-9F66-7836F1FAE71D}" type="pres">
      <dgm:prSet presAssocID="{B98BE417-8A83-4312-8C25-0B0D59E88343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7CF6B297-A942-442A-9C98-CEA191A0A82E}" type="pres">
      <dgm:prSet presAssocID="{B98BE417-8A83-4312-8C25-0B0D59E88343}" presName="spaceRect" presStyleCnt="0"/>
      <dgm:spPr/>
    </dgm:pt>
    <dgm:pt modelId="{E3225B8A-FD1F-4CF4-BA19-393893D563E8}" type="pres">
      <dgm:prSet presAssocID="{B98BE417-8A83-4312-8C25-0B0D59E88343}" presName="textRect" presStyleLbl="revTx" presStyleIdx="1" presStyleCnt="5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D4D25309-5700-4576-A131-CFE417AE9EC2}" type="pres">
      <dgm:prSet presAssocID="{B78C0003-310C-4BC9-A606-59DF5AE11A96}" presName="sibTrans" presStyleCnt="0"/>
      <dgm:spPr/>
    </dgm:pt>
    <dgm:pt modelId="{59F25DDD-130D-4BB9-ADD7-CEDD665BFA3A}" type="pres">
      <dgm:prSet presAssocID="{09F786BF-01A0-4637-9752-9ECCEF263EF4}" presName="compNode" presStyleCnt="0"/>
      <dgm:spPr/>
    </dgm:pt>
    <dgm:pt modelId="{CE1C94E1-34A5-419B-8AED-D9C20C8F9E0B}" type="pres">
      <dgm:prSet presAssocID="{09F786BF-01A0-4637-9752-9ECCEF263EF4}" presName="iconBgRect" presStyleLbl="bgShp" presStyleIdx="2" presStyleCnt="5"/>
      <dgm:spPr/>
    </dgm:pt>
    <dgm:pt modelId="{9C895BE4-1847-4D15-B85F-907311E53253}" type="pres">
      <dgm:prSet presAssocID="{09F786BF-01A0-4637-9752-9ECCEF263EF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x"/>
        </a:ext>
      </dgm:extLst>
    </dgm:pt>
    <dgm:pt modelId="{80247506-F653-42EB-8A6E-7E98BDB622CE}" type="pres">
      <dgm:prSet presAssocID="{09F786BF-01A0-4637-9752-9ECCEF263EF4}" presName="spaceRect" presStyleCnt="0"/>
      <dgm:spPr/>
    </dgm:pt>
    <dgm:pt modelId="{1F1F9ACC-932F-4155-9292-0981C731FD97}" type="pres">
      <dgm:prSet presAssocID="{09F786BF-01A0-4637-9752-9ECCEF263EF4}" presName="textRect" presStyleLbl="revTx" presStyleIdx="2" presStyleCnt="5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8CFBA2D6-6EB5-4BE4-B036-B90AF250ED6D}" type="pres">
      <dgm:prSet presAssocID="{9788413A-DB77-494C-B1C5-9FCF3350A756}" presName="sibTrans" presStyleCnt="0"/>
      <dgm:spPr/>
    </dgm:pt>
    <dgm:pt modelId="{34D8C9C1-5578-46E6-B8F8-9EA03B3DD456}" type="pres">
      <dgm:prSet presAssocID="{11256975-C41C-4F0D-9024-5781245C4103}" presName="compNode" presStyleCnt="0"/>
      <dgm:spPr/>
    </dgm:pt>
    <dgm:pt modelId="{C0877EA1-F80E-4613-A862-4C8B2F1516B3}" type="pres">
      <dgm:prSet presAssocID="{11256975-C41C-4F0D-9024-5781245C4103}" presName="iconBgRect" presStyleLbl="bgShp" presStyleIdx="3" presStyleCnt="5"/>
      <dgm:spPr/>
    </dgm:pt>
    <dgm:pt modelId="{BE7C1D28-6CC2-45CA-A1ED-E98F9C8E915A}" type="pres">
      <dgm:prSet presAssocID="{11256975-C41C-4F0D-9024-5781245C4103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1829AEAF-88CD-43FA-8E2C-256595F1D428}" type="pres">
      <dgm:prSet presAssocID="{11256975-C41C-4F0D-9024-5781245C4103}" presName="spaceRect" presStyleCnt="0"/>
      <dgm:spPr/>
    </dgm:pt>
    <dgm:pt modelId="{8AE5F4DD-1BE9-4906-A302-FF913DA40BCD}" type="pres">
      <dgm:prSet presAssocID="{11256975-C41C-4F0D-9024-5781245C4103}" presName="textRect" presStyleLbl="revTx" presStyleIdx="3" presStyleCnt="5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F2652B3A-E4EB-41B1-A409-759DBC3923F8}" type="pres">
      <dgm:prSet presAssocID="{959DF69B-8030-499B-A55B-6AEA98E28A4C}" presName="sibTrans" presStyleCnt="0"/>
      <dgm:spPr/>
    </dgm:pt>
    <dgm:pt modelId="{8A8D91CD-E311-4B0C-9872-6FC6BF567793}" type="pres">
      <dgm:prSet presAssocID="{6756847C-CF5F-4F1F-9BA2-28D149095762}" presName="compNode" presStyleCnt="0"/>
      <dgm:spPr/>
    </dgm:pt>
    <dgm:pt modelId="{6502B46B-FB30-4C0E-AD2B-6201817ABF90}" type="pres">
      <dgm:prSet presAssocID="{6756847C-CF5F-4F1F-9BA2-28D149095762}" presName="iconBgRect" presStyleLbl="bgShp" presStyleIdx="4" presStyleCnt="5"/>
      <dgm:spPr/>
    </dgm:pt>
    <dgm:pt modelId="{65AC5CF4-2DFA-4962-BEF2-124C703C3827}" type="pres">
      <dgm:prSet presAssocID="{6756847C-CF5F-4F1F-9BA2-28D149095762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409BA5A1-FAE3-462B-BBD6-3611BF56B101}" type="pres">
      <dgm:prSet presAssocID="{6756847C-CF5F-4F1F-9BA2-28D149095762}" presName="spaceRect" presStyleCnt="0"/>
      <dgm:spPr/>
    </dgm:pt>
    <dgm:pt modelId="{EAC5C324-E696-463E-B429-458142F664B0}" type="pres">
      <dgm:prSet presAssocID="{6756847C-CF5F-4F1F-9BA2-28D149095762}" presName="textRect" presStyleLbl="revTx" presStyleIdx="4" presStyleCnt="5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6BE4D4-5CF3-452A-B178-153F529419D9}" srcId="{04389844-AB63-4F90-BAD2-2CD8A6D7070C}" destId="{6756847C-CF5F-4F1F-9BA2-28D149095762}" srcOrd="4" destOrd="0" parTransId="{40997440-F6F9-47D3-A462-EC47A35A0CFC}" sibTransId="{60D83AA6-8E75-423C-8DAB-2B45DD5E14A9}"/>
    <dgm:cxn modelId="{39DEA05D-D6B6-7343-97FB-79EB3EAB07A8}" type="presOf" srcId="{889ACAE8-5A93-41F8-9F1B-1EF13F0FBD1E}" destId="{3DE372F5-58B3-4AA5-BDB3-5B4B80C5C805}" srcOrd="0" destOrd="0" presId="urn:microsoft.com/office/officeart/2018/5/layout/IconCircleLabelList"/>
    <dgm:cxn modelId="{D563FBD7-721C-CB4B-AE1B-BDB671B90CB9}" type="presOf" srcId="{09F786BF-01A0-4637-9752-9ECCEF263EF4}" destId="{1F1F9ACC-932F-4155-9292-0981C731FD97}" srcOrd="0" destOrd="0" presId="urn:microsoft.com/office/officeart/2018/5/layout/IconCircleLabelList"/>
    <dgm:cxn modelId="{5FD94842-9299-0145-9C3E-CC1E59766B51}" type="presOf" srcId="{B98BE417-8A83-4312-8C25-0B0D59E88343}" destId="{E3225B8A-FD1F-4CF4-BA19-393893D563E8}" srcOrd="0" destOrd="0" presId="urn:microsoft.com/office/officeart/2018/5/layout/IconCircleLabelList"/>
    <dgm:cxn modelId="{09E674DE-4CAF-4496-BE08-00C47113DC3E}" srcId="{04389844-AB63-4F90-BAD2-2CD8A6D7070C}" destId="{889ACAE8-5A93-41F8-9F1B-1EF13F0FBD1E}" srcOrd="0" destOrd="0" parTransId="{7BD015CD-CC45-49C4-87F9-8FE604214447}" sibTransId="{0FF431F7-04D0-4D8E-86CF-0E24FF996E7B}"/>
    <dgm:cxn modelId="{F45AF9BF-7571-5A42-9E63-A6A86B4A793E}" type="presOf" srcId="{11256975-C41C-4F0D-9024-5781245C4103}" destId="{8AE5F4DD-1BE9-4906-A302-FF913DA40BCD}" srcOrd="0" destOrd="0" presId="urn:microsoft.com/office/officeart/2018/5/layout/IconCircleLabelList"/>
    <dgm:cxn modelId="{E7484ADB-4659-B14C-8DB9-4674109A3B21}" type="presOf" srcId="{6756847C-CF5F-4F1F-9BA2-28D149095762}" destId="{EAC5C324-E696-463E-B429-458142F664B0}" srcOrd="0" destOrd="0" presId="urn:microsoft.com/office/officeart/2018/5/layout/IconCircleLabelList"/>
    <dgm:cxn modelId="{0623EC23-DFB1-4FF1-9D85-7AE2E6E0DDDC}" srcId="{04389844-AB63-4F90-BAD2-2CD8A6D7070C}" destId="{09F786BF-01A0-4637-9752-9ECCEF263EF4}" srcOrd="2" destOrd="0" parTransId="{D7E877B4-8119-4C8F-83B9-0FC6660F2125}" sibTransId="{9788413A-DB77-494C-B1C5-9FCF3350A756}"/>
    <dgm:cxn modelId="{A0458B92-A9FB-E44C-9AF5-EEC12DFB7B9A}" type="presOf" srcId="{04389844-AB63-4F90-BAD2-2CD8A6D7070C}" destId="{119B032C-2B5D-4EAC-82DA-41183770E924}" srcOrd="0" destOrd="0" presId="urn:microsoft.com/office/officeart/2018/5/layout/IconCircleLabelList"/>
    <dgm:cxn modelId="{81390D58-D430-4649-8950-2382B2EAC782}" srcId="{04389844-AB63-4F90-BAD2-2CD8A6D7070C}" destId="{11256975-C41C-4F0D-9024-5781245C4103}" srcOrd="3" destOrd="0" parTransId="{74D6753A-A477-459D-B42C-72EFC9B85A48}" sibTransId="{959DF69B-8030-499B-A55B-6AEA98E28A4C}"/>
    <dgm:cxn modelId="{F5ECB557-0348-4F0B-AA66-2E2CEBE8E7F1}" srcId="{04389844-AB63-4F90-BAD2-2CD8A6D7070C}" destId="{B98BE417-8A83-4312-8C25-0B0D59E88343}" srcOrd="1" destOrd="0" parTransId="{0744E05F-D1DD-449B-B7DA-7E860EF10362}" sibTransId="{B78C0003-310C-4BC9-A606-59DF5AE11A96}"/>
    <dgm:cxn modelId="{951F9608-9EB1-8946-AC9E-52F67CCDB1AF}" type="presParOf" srcId="{119B032C-2B5D-4EAC-82DA-41183770E924}" destId="{05500206-F7AD-4B10-B7E6-6D876442FCE9}" srcOrd="0" destOrd="0" presId="urn:microsoft.com/office/officeart/2018/5/layout/IconCircleLabelList"/>
    <dgm:cxn modelId="{DC4EA41F-8E59-E541-8309-CD462367C5B9}" type="presParOf" srcId="{05500206-F7AD-4B10-B7E6-6D876442FCE9}" destId="{2AD8BA72-7C9B-4247-A0B1-FD4B310FCD3E}" srcOrd="0" destOrd="0" presId="urn:microsoft.com/office/officeart/2018/5/layout/IconCircleLabelList"/>
    <dgm:cxn modelId="{49D05250-DF47-E843-890C-7D3F5E418C27}" type="presParOf" srcId="{05500206-F7AD-4B10-B7E6-6D876442FCE9}" destId="{C16456ED-3765-4B9D-A3AA-BE28BD59B34F}" srcOrd="1" destOrd="0" presId="urn:microsoft.com/office/officeart/2018/5/layout/IconCircleLabelList"/>
    <dgm:cxn modelId="{63DBCEBF-BB29-E146-B764-E8A7AD851AAD}" type="presParOf" srcId="{05500206-F7AD-4B10-B7E6-6D876442FCE9}" destId="{B7B40818-E735-44C1-A86C-0F620921E757}" srcOrd="2" destOrd="0" presId="urn:microsoft.com/office/officeart/2018/5/layout/IconCircleLabelList"/>
    <dgm:cxn modelId="{37844A0D-DE6C-664B-B08A-DA359C4A5270}" type="presParOf" srcId="{05500206-F7AD-4B10-B7E6-6D876442FCE9}" destId="{3DE372F5-58B3-4AA5-BDB3-5B4B80C5C805}" srcOrd="3" destOrd="0" presId="urn:microsoft.com/office/officeart/2018/5/layout/IconCircleLabelList"/>
    <dgm:cxn modelId="{174D8590-0F1B-2C4C-A1BB-655601E258B7}" type="presParOf" srcId="{119B032C-2B5D-4EAC-82DA-41183770E924}" destId="{CC0B0A06-D20A-4349-8FA8-BC50131570EA}" srcOrd="1" destOrd="0" presId="urn:microsoft.com/office/officeart/2018/5/layout/IconCircleLabelList"/>
    <dgm:cxn modelId="{02773BCA-F83A-EB42-99F4-251A883DB2CB}" type="presParOf" srcId="{119B032C-2B5D-4EAC-82DA-41183770E924}" destId="{FB11B614-1477-40BB-8337-154A3E04546E}" srcOrd="2" destOrd="0" presId="urn:microsoft.com/office/officeart/2018/5/layout/IconCircleLabelList"/>
    <dgm:cxn modelId="{B7ACC8AC-6CB5-304F-91F6-B9617A61EF02}" type="presParOf" srcId="{FB11B614-1477-40BB-8337-154A3E04546E}" destId="{0099DFCF-893F-4509-8A4A-FB493395EB4A}" srcOrd="0" destOrd="0" presId="urn:microsoft.com/office/officeart/2018/5/layout/IconCircleLabelList"/>
    <dgm:cxn modelId="{CF498C6F-5ACF-5F4F-AF7F-6F382B92D42D}" type="presParOf" srcId="{FB11B614-1477-40BB-8337-154A3E04546E}" destId="{6D65AFAE-648E-42EA-9F66-7836F1FAE71D}" srcOrd="1" destOrd="0" presId="urn:microsoft.com/office/officeart/2018/5/layout/IconCircleLabelList"/>
    <dgm:cxn modelId="{9278AC27-55A3-CE4C-AF7E-0D931FD9B3A4}" type="presParOf" srcId="{FB11B614-1477-40BB-8337-154A3E04546E}" destId="{7CF6B297-A942-442A-9C98-CEA191A0A82E}" srcOrd="2" destOrd="0" presId="urn:microsoft.com/office/officeart/2018/5/layout/IconCircleLabelList"/>
    <dgm:cxn modelId="{D39377B5-C5A9-A84E-BB76-32F5E1C9F999}" type="presParOf" srcId="{FB11B614-1477-40BB-8337-154A3E04546E}" destId="{E3225B8A-FD1F-4CF4-BA19-393893D563E8}" srcOrd="3" destOrd="0" presId="urn:microsoft.com/office/officeart/2018/5/layout/IconCircleLabelList"/>
    <dgm:cxn modelId="{FB9D86DC-C27D-9941-9C3F-74210AA5DA91}" type="presParOf" srcId="{119B032C-2B5D-4EAC-82DA-41183770E924}" destId="{D4D25309-5700-4576-A131-CFE417AE9EC2}" srcOrd="3" destOrd="0" presId="urn:microsoft.com/office/officeart/2018/5/layout/IconCircleLabelList"/>
    <dgm:cxn modelId="{44844437-238B-C04D-A795-371860EB1A1C}" type="presParOf" srcId="{119B032C-2B5D-4EAC-82DA-41183770E924}" destId="{59F25DDD-130D-4BB9-ADD7-CEDD665BFA3A}" srcOrd="4" destOrd="0" presId="urn:microsoft.com/office/officeart/2018/5/layout/IconCircleLabelList"/>
    <dgm:cxn modelId="{FBF986F2-583E-9341-A3F4-CCF0E090E5E6}" type="presParOf" srcId="{59F25DDD-130D-4BB9-ADD7-CEDD665BFA3A}" destId="{CE1C94E1-34A5-419B-8AED-D9C20C8F9E0B}" srcOrd="0" destOrd="0" presId="urn:microsoft.com/office/officeart/2018/5/layout/IconCircleLabelList"/>
    <dgm:cxn modelId="{9AA32856-3DA4-D747-9B67-9BBEDE18197A}" type="presParOf" srcId="{59F25DDD-130D-4BB9-ADD7-CEDD665BFA3A}" destId="{9C895BE4-1847-4D15-B85F-907311E53253}" srcOrd="1" destOrd="0" presId="urn:microsoft.com/office/officeart/2018/5/layout/IconCircleLabelList"/>
    <dgm:cxn modelId="{97B76DD5-90AE-BA4A-B023-06F7A720294D}" type="presParOf" srcId="{59F25DDD-130D-4BB9-ADD7-CEDD665BFA3A}" destId="{80247506-F653-42EB-8A6E-7E98BDB622CE}" srcOrd="2" destOrd="0" presId="urn:microsoft.com/office/officeart/2018/5/layout/IconCircleLabelList"/>
    <dgm:cxn modelId="{1A95D600-52D8-C04D-AFD2-7E915F3F5AEE}" type="presParOf" srcId="{59F25DDD-130D-4BB9-ADD7-CEDD665BFA3A}" destId="{1F1F9ACC-932F-4155-9292-0981C731FD97}" srcOrd="3" destOrd="0" presId="urn:microsoft.com/office/officeart/2018/5/layout/IconCircleLabelList"/>
    <dgm:cxn modelId="{500D3AA6-6DEE-0047-AB15-BD7DF05E38CE}" type="presParOf" srcId="{119B032C-2B5D-4EAC-82DA-41183770E924}" destId="{8CFBA2D6-6EB5-4BE4-B036-B90AF250ED6D}" srcOrd="5" destOrd="0" presId="urn:microsoft.com/office/officeart/2018/5/layout/IconCircleLabelList"/>
    <dgm:cxn modelId="{91E90AEC-86A5-9945-829F-266BD2242260}" type="presParOf" srcId="{119B032C-2B5D-4EAC-82DA-41183770E924}" destId="{34D8C9C1-5578-46E6-B8F8-9EA03B3DD456}" srcOrd="6" destOrd="0" presId="urn:microsoft.com/office/officeart/2018/5/layout/IconCircleLabelList"/>
    <dgm:cxn modelId="{B76A5E1A-54AA-1A4D-A2B6-077784B4B07D}" type="presParOf" srcId="{34D8C9C1-5578-46E6-B8F8-9EA03B3DD456}" destId="{C0877EA1-F80E-4613-A862-4C8B2F1516B3}" srcOrd="0" destOrd="0" presId="urn:microsoft.com/office/officeart/2018/5/layout/IconCircleLabelList"/>
    <dgm:cxn modelId="{DAC6EDDB-2C45-6A4A-B2CD-585EA2215CFF}" type="presParOf" srcId="{34D8C9C1-5578-46E6-B8F8-9EA03B3DD456}" destId="{BE7C1D28-6CC2-45CA-A1ED-E98F9C8E915A}" srcOrd="1" destOrd="0" presId="urn:microsoft.com/office/officeart/2018/5/layout/IconCircleLabelList"/>
    <dgm:cxn modelId="{893BF552-D6E9-9A4E-8B62-CF37914DB099}" type="presParOf" srcId="{34D8C9C1-5578-46E6-B8F8-9EA03B3DD456}" destId="{1829AEAF-88CD-43FA-8E2C-256595F1D428}" srcOrd="2" destOrd="0" presId="urn:microsoft.com/office/officeart/2018/5/layout/IconCircleLabelList"/>
    <dgm:cxn modelId="{886233B7-0B9C-B246-B79B-0EF2829E8777}" type="presParOf" srcId="{34D8C9C1-5578-46E6-B8F8-9EA03B3DD456}" destId="{8AE5F4DD-1BE9-4906-A302-FF913DA40BCD}" srcOrd="3" destOrd="0" presId="urn:microsoft.com/office/officeart/2018/5/layout/IconCircleLabelList"/>
    <dgm:cxn modelId="{82E0AA8C-F4D1-D640-A5D6-48F123631E94}" type="presParOf" srcId="{119B032C-2B5D-4EAC-82DA-41183770E924}" destId="{F2652B3A-E4EB-41B1-A409-759DBC3923F8}" srcOrd="7" destOrd="0" presId="urn:microsoft.com/office/officeart/2018/5/layout/IconCircleLabelList"/>
    <dgm:cxn modelId="{2D763FD2-8597-424A-8294-A6EDAAFD9C5E}" type="presParOf" srcId="{119B032C-2B5D-4EAC-82DA-41183770E924}" destId="{8A8D91CD-E311-4B0C-9872-6FC6BF567793}" srcOrd="8" destOrd="0" presId="urn:microsoft.com/office/officeart/2018/5/layout/IconCircleLabelList"/>
    <dgm:cxn modelId="{D8DBEAC3-A23A-684C-AA1E-0540FE3B5FE4}" type="presParOf" srcId="{8A8D91CD-E311-4B0C-9872-6FC6BF567793}" destId="{6502B46B-FB30-4C0E-AD2B-6201817ABF90}" srcOrd="0" destOrd="0" presId="urn:microsoft.com/office/officeart/2018/5/layout/IconCircleLabelList"/>
    <dgm:cxn modelId="{B76EEF65-C773-8443-9D51-967E971C15BA}" type="presParOf" srcId="{8A8D91CD-E311-4B0C-9872-6FC6BF567793}" destId="{65AC5CF4-2DFA-4962-BEF2-124C703C3827}" srcOrd="1" destOrd="0" presId="urn:microsoft.com/office/officeart/2018/5/layout/IconCircleLabelList"/>
    <dgm:cxn modelId="{370412DC-346B-344A-9052-E2892CBA8235}" type="presParOf" srcId="{8A8D91CD-E311-4B0C-9872-6FC6BF567793}" destId="{409BA5A1-FAE3-462B-BBD6-3611BF56B101}" srcOrd="2" destOrd="0" presId="urn:microsoft.com/office/officeart/2018/5/layout/IconCircleLabelList"/>
    <dgm:cxn modelId="{90A4B348-23CB-5B4C-87FA-28F49FEBEDEC}" type="presParOf" srcId="{8A8D91CD-E311-4B0C-9872-6FC6BF567793}" destId="{EAC5C324-E696-463E-B429-458142F664B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5B6BFA-1B94-4CCA-BD8E-A94B9AD2001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759869-3D45-433E-A6E8-7E04CB6E7A18}">
      <dgm:prSet custT="1"/>
      <dgm:spPr>
        <a:gradFill flip="none" rotWithShape="1">
          <a:gsLst>
            <a:gs pos="0">
              <a:schemeClr val="accent1">
                <a:lumMod val="5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r>
            <a:rPr lang="en-US" sz="2200" dirty="0" err="1"/>
            <a:t>Mocon</a:t>
          </a:r>
          <a:r>
            <a:rPr lang="en-US" sz="2200" dirty="0"/>
            <a:t> Pacific needs to establish an efficient equipment organization tool. Management at </a:t>
          </a:r>
          <a:r>
            <a:rPr lang="en-US" sz="2200" dirty="0" err="1"/>
            <a:t>Mocon</a:t>
          </a:r>
          <a:r>
            <a:rPr lang="en-US" sz="2200" dirty="0"/>
            <a:t> Pacific face three major issues including inefficient spending practices, inefficient time management, and unorganized jobsites.</a:t>
          </a:r>
        </a:p>
      </dgm:t>
    </dgm:pt>
    <dgm:pt modelId="{8FC5EDFB-12FB-442F-94BA-5C329AB0BA48}" type="parTrans" cxnId="{313FD862-9B16-4EE0-AFDF-6076C58FDB8E}">
      <dgm:prSet/>
      <dgm:spPr/>
      <dgm:t>
        <a:bodyPr/>
        <a:lstStyle/>
        <a:p>
          <a:endParaRPr lang="en-US"/>
        </a:p>
      </dgm:t>
    </dgm:pt>
    <dgm:pt modelId="{47B27C39-4A06-4783-B7C7-AA5064C0D976}" type="sibTrans" cxnId="{313FD862-9B16-4EE0-AFDF-6076C58FDB8E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FE0C9DCF-3F73-465B-B911-04362C71AEBF}">
      <dgm:prSet custT="1"/>
      <dgm:spPr>
        <a:gradFill flip="none" rotWithShape="1">
          <a:gsLst>
            <a:gs pos="0">
              <a:schemeClr val="accent1">
                <a:lumMod val="5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r>
            <a:rPr lang="en-US" sz="2200" dirty="0"/>
            <a:t>Strategic recommendations presented are provided to address the inefficiencies and organization issues and include establishing tool and equipment care policies, a mobile app to track equipment in and out of the field and designating a specified resource manager to handle crews and the equipment they have with them. </a:t>
          </a:r>
        </a:p>
      </dgm:t>
    </dgm:pt>
    <dgm:pt modelId="{2E9C8285-5AE8-4CDD-9E52-3182E5543E10}" type="parTrans" cxnId="{E2987013-F334-4FC9-B490-C73AC19FFB6F}">
      <dgm:prSet/>
      <dgm:spPr/>
      <dgm:t>
        <a:bodyPr/>
        <a:lstStyle/>
        <a:p>
          <a:endParaRPr lang="en-US"/>
        </a:p>
      </dgm:t>
    </dgm:pt>
    <dgm:pt modelId="{7467EFD2-EA0B-4F06-BF4B-19E3BC1DB55E}" type="sibTrans" cxnId="{E2987013-F334-4FC9-B490-C73AC19FFB6F}">
      <dgm:prSet/>
      <dgm:spPr/>
      <dgm:t>
        <a:bodyPr/>
        <a:lstStyle/>
        <a:p>
          <a:endParaRPr lang="en-US"/>
        </a:p>
      </dgm:t>
    </dgm:pt>
    <dgm:pt modelId="{0DDD98E4-491F-C54D-B4E2-F1867BE0E879}" type="pres">
      <dgm:prSet presAssocID="{435B6BFA-1B94-4CCA-BD8E-A94B9AD2001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B12960-7B73-5047-B0BE-3B27A13E813B}" type="pres">
      <dgm:prSet presAssocID="{B1759869-3D45-433E-A6E8-7E04CB6E7A1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7F1F9A-5AA4-F046-83DC-8AA38F0108F8}" type="pres">
      <dgm:prSet presAssocID="{47B27C39-4A06-4783-B7C7-AA5064C0D976}" presName="sibTrans" presStyleLbl="sibTrans2D1" presStyleIdx="0" presStyleCnt="1"/>
      <dgm:spPr/>
      <dgm:t>
        <a:bodyPr/>
        <a:lstStyle/>
        <a:p>
          <a:endParaRPr lang="en-US"/>
        </a:p>
      </dgm:t>
    </dgm:pt>
    <dgm:pt modelId="{D8F0FC0C-CC5F-3C49-A039-221C7FA68FF5}" type="pres">
      <dgm:prSet presAssocID="{47B27C39-4A06-4783-B7C7-AA5064C0D976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207E1372-A3C7-CD4B-ABFB-41F7C653271E}" type="pres">
      <dgm:prSet presAssocID="{FE0C9DCF-3F73-465B-B911-04362C71AEB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0FD2C6-D6B1-1C45-9F48-298BE43A28F9}" type="presOf" srcId="{47B27C39-4A06-4783-B7C7-AA5064C0D976}" destId="{D8F0FC0C-CC5F-3C49-A039-221C7FA68FF5}" srcOrd="1" destOrd="0" presId="urn:microsoft.com/office/officeart/2005/8/layout/process1"/>
    <dgm:cxn modelId="{E2987013-F334-4FC9-B490-C73AC19FFB6F}" srcId="{435B6BFA-1B94-4CCA-BD8E-A94B9AD2001A}" destId="{FE0C9DCF-3F73-465B-B911-04362C71AEBF}" srcOrd="1" destOrd="0" parTransId="{2E9C8285-5AE8-4CDD-9E52-3182E5543E10}" sibTransId="{7467EFD2-EA0B-4F06-BF4B-19E3BC1DB55E}"/>
    <dgm:cxn modelId="{313FD862-9B16-4EE0-AFDF-6076C58FDB8E}" srcId="{435B6BFA-1B94-4CCA-BD8E-A94B9AD2001A}" destId="{B1759869-3D45-433E-A6E8-7E04CB6E7A18}" srcOrd="0" destOrd="0" parTransId="{8FC5EDFB-12FB-442F-94BA-5C329AB0BA48}" sibTransId="{47B27C39-4A06-4783-B7C7-AA5064C0D976}"/>
    <dgm:cxn modelId="{DE5392E7-1E0E-184F-9B9A-03A6E0EC04D5}" type="presOf" srcId="{B1759869-3D45-433E-A6E8-7E04CB6E7A18}" destId="{B3B12960-7B73-5047-B0BE-3B27A13E813B}" srcOrd="0" destOrd="0" presId="urn:microsoft.com/office/officeart/2005/8/layout/process1"/>
    <dgm:cxn modelId="{0024ABEC-1D0D-0B46-9CDF-8C3169BC037C}" type="presOf" srcId="{435B6BFA-1B94-4CCA-BD8E-A94B9AD2001A}" destId="{0DDD98E4-491F-C54D-B4E2-F1867BE0E879}" srcOrd="0" destOrd="0" presId="urn:microsoft.com/office/officeart/2005/8/layout/process1"/>
    <dgm:cxn modelId="{9FB4F12E-279C-DF40-BCCC-05574FB2EEDB}" type="presOf" srcId="{FE0C9DCF-3F73-465B-B911-04362C71AEBF}" destId="{207E1372-A3C7-CD4B-ABFB-41F7C653271E}" srcOrd="0" destOrd="0" presId="urn:microsoft.com/office/officeart/2005/8/layout/process1"/>
    <dgm:cxn modelId="{7D22E1EF-1196-3949-908B-8444F30522F4}" type="presOf" srcId="{47B27C39-4A06-4783-B7C7-AA5064C0D976}" destId="{4D7F1F9A-5AA4-F046-83DC-8AA38F0108F8}" srcOrd="0" destOrd="0" presId="urn:microsoft.com/office/officeart/2005/8/layout/process1"/>
    <dgm:cxn modelId="{5578B12C-06D7-1C4B-AD2B-83688C1D32A7}" type="presParOf" srcId="{0DDD98E4-491F-C54D-B4E2-F1867BE0E879}" destId="{B3B12960-7B73-5047-B0BE-3B27A13E813B}" srcOrd="0" destOrd="0" presId="urn:microsoft.com/office/officeart/2005/8/layout/process1"/>
    <dgm:cxn modelId="{617C1C4E-7EB3-4947-823A-F31693BBF1CD}" type="presParOf" srcId="{0DDD98E4-491F-C54D-B4E2-F1867BE0E879}" destId="{4D7F1F9A-5AA4-F046-83DC-8AA38F0108F8}" srcOrd="1" destOrd="0" presId="urn:microsoft.com/office/officeart/2005/8/layout/process1"/>
    <dgm:cxn modelId="{47BC0B49-D2B6-1C44-AA1C-818FB7B65E12}" type="presParOf" srcId="{4D7F1F9A-5AA4-F046-83DC-8AA38F0108F8}" destId="{D8F0FC0C-CC5F-3C49-A039-221C7FA68FF5}" srcOrd="0" destOrd="0" presId="urn:microsoft.com/office/officeart/2005/8/layout/process1"/>
    <dgm:cxn modelId="{16D99954-A518-134F-9DBF-0E0A393D9AEC}" type="presParOf" srcId="{0DDD98E4-491F-C54D-B4E2-F1867BE0E879}" destId="{207E1372-A3C7-CD4B-ABFB-41F7C653271E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354478-9492-3A4F-8239-F10591F625E9}" type="doc">
      <dgm:prSet loTypeId="urn:microsoft.com/office/officeart/2008/layout/RadialCluster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09F240-B397-7C4F-A864-A500DEE98518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Increase Productivity and Profit</a:t>
          </a:r>
        </a:p>
      </dgm:t>
    </dgm:pt>
    <dgm:pt modelId="{B25B09B4-F5E7-AF4B-81C5-D928AA6DA176}" type="parTrans" cxnId="{12CBCE5A-FC56-8D46-A753-7F61C40ADE3A}">
      <dgm:prSet/>
      <dgm:spPr/>
      <dgm:t>
        <a:bodyPr/>
        <a:lstStyle/>
        <a:p>
          <a:endParaRPr lang="en-US"/>
        </a:p>
      </dgm:t>
    </dgm:pt>
    <dgm:pt modelId="{6F7F226A-5225-4D48-832C-B4270ADC0BB4}" type="sibTrans" cxnId="{12CBCE5A-FC56-8D46-A753-7F61C40ADE3A}">
      <dgm:prSet/>
      <dgm:spPr/>
      <dgm:t>
        <a:bodyPr/>
        <a:lstStyle/>
        <a:p>
          <a:endParaRPr lang="en-US"/>
        </a:p>
      </dgm:t>
    </dgm:pt>
    <dgm:pt modelId="{6DAB7742-6CCC-CD4D-9039-D92A80007B92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Mobile Tracking App</a:t>
          </a:r>
        </a:p>
      </dgm:t>
    </dgm:pt>
    <dgm:pt modelId="{3DC6AEE5-F281-AC4A-8FC9-FCC3DFA31419}" type="parTrans" cxnId="{EC27B550-3C98-EB4C-99F8-E453EE58AFFF}">
      <dgm:prSet/>
      <dgm:spPr/>
      <dgm:t>
        <a:bodyPr/>
        <a:lstStyle/>
        <a:p>
          <a:endParaRPr lang="en-US"/>
        </a:p>
      </dgm:t>
    </dgm:pt>
    <dgm:pt modelId="{A6DA2EAA-F66A-1443-8C6D-FF048B284A65}" type="sibTrans" cxnId="{EC27B550-3C98-EB4C-99F8-E453EE58AFFF}">
      <dgm:prSet/>
      <dgm:spPr/>
      <dgm:t>
        <a:bodyPr/>
        <a:lstStyle/>
        <a:p>
          <a:endParaRPr lang="en-US"/>
        </a:p>
      </dgm:t>
    </dgm:pt>
    <dgm:pt modelId="{EE253540-20FE-834F-B88E-A197E1A43ED8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Tool Care Policies</a:t>
          </a:r>
        </a:p>
      </dgm:t>
    </dgm:pt>
    <dgm:pt modelId="{CFC3B279-5BD2-1B43-8055-E81FCEF06284}" type="parTrans" cxnId="{B60176FD-4682-794D-91D9-18558F61595F}">
      <dgm:prSet/>
      <dgm:spPr/>
      <dgm:t>
        <a:bodyPr/>
        <a:lstStyle/>
        <a:p>
          <a:endParaRPr lang="en-US"/>
        </a:p>
      </dgm:t>
    </dgm:pt>
    <dgm:pt modelId="{EA103720-625E-E545-BCC6-CF001DDF4B3F}" type="sibTrans" cxnId="{B60176FD-4682-794D-91D9-18558F61595F}">
      <dgm:prSet/>
      <dgm:spPr/>
      <dgm:t>
        <a:bodyPr/>
        <a:lstStyle/>
        <a:p>
          <a:endParaRPr lang="en-US"/>
        </a:p>
      </dgm:t>
    </dgm:pt>
    <dgm:pt modelId="{E9F0A4FE-674F-7246-B96E-4BCEAA136364}">
      <dgm:prSet phldrT="[Text]" phldr="1"/>
      <dgm:spPr/>
      <dgm:t>
        <a:bodyPr/>
        <a:lstStyle/>
        <a:p>
          <a:endParaRPr lang="en-US"/>
        </a:p>
      </dgm:t>
    </dgm:pt>
    <dgm:pt modelId="{1AB6910B-DA5F-DD48-AB6B-8AB3144DCBC6}" type="parTrans" cxnId="{393390CA-854D-FF42-8516-88DA8AFBA5A4}">
      <dgm:prSet/>
      <dgm:spPr/>
      <dgm:t>
        <a:bodyPr/>
        <a:lstStyle/>
        <a:p>
          <a:endParaRPr lang="en-US"/>
        </a:p>
      </dgm:t>
    </dgm:pt>
    <dgm:pt modelId="{6E47ABD2-EEA7-194F-8525-5E5D26517920}" type="sibTrans" cxnId="{393390CA-854D-FF42-8516-88DA8AFBA5A4}">
      <dgm:prSet/>
      <dgm:spPr/>
      <dgm:t>
        <a:bodyPr/>
        <a:lstStyle/>
        <a:p>
          <a:endParaRPr lang="en-US"/>
        </a:p>
      </dgm:t>
    </dgm:pt>
    <dgm:pt modelId="{A8C7795A-25EB-B146-A5FA-A6766520A785}">
      <dgm:prSet phldrT="[Text]" phldr="1"/>
      <dgm:spPr/>
      <dgm:t>
        <a:bodyPr/>
        <a:lstStyle/>
        <a:p>
          <a:endParaRPr lang="en-US"/>
        </a:p>
      </dgm:t>
    </dgm:pt>
    <dgm:pt modelId="{82248355-F291-FE41-ABAB-2C14C3229500}" type="parTrans" cxnId="{3F3C3770-2C94-1044-AE87-43651D72E60E}">
      <dgm:prSet/>
      <dgm:spPr/>
      <dgm:t>
        <a:bodyPr/>
        <a:lstStyle/>
        <a:p>
          <a:endParaRPr lang="en-US"/>
        </a:p>
      </dgm:t>
    </dgm:pt>
    <dgm:pt modelId="{FDAC9F96-D752-354F-ADAC-6D20DC3B5F5A}" type="sibTrans" cxnId="{3F3C3770-2C94-1044-AE87-43651D72E60E}">
      <dgm:prSet/>
      <dgm:spPr/>
      <dgm:t>
        <a:bodyPr/>
        <a:lstStyle/>
        <a:p>
          <a:endParaRPr lang="en-US"/>
        </a:p>
      </dgm:t>
    </dgm:pt>
    <dgm:pt modelId="{AE370960-D33A-6345-AC79-EC6F27F40447}">
      <dgm:prSet phldrT="[Text]" phldr="1"/>
      <dgm:spPr/>
      <dgm:t>
        <a:bodyPr/>
        <a:lstStyle/>
        <a:p>
          <a:endParaRPr lang="en-US"/>
        </a:p>
      </dgm:t>
    </dgm:pt>
    <dgm:pt modelId="{D175CEDA-A2CC-8249-9A3B-848ED47B2AC9}" type="parTrans" cxnId="{85069BFA-EF1A-FC4D-AA42-61CAF83899B2}">
      <dgm:prSet/>
      <dgm:spPr/>
      <dgm:t>
        <a:bodyPr/>
        <a:lstStyle/>
        <a:p>
          <a:endParaRPr lang="en-US"/>
        </a:p>
      </dgm:t>
    </dgm:pt>
    <dgm:pt modelId="{9A106F4D-34D7-FB4E-8201-59E5E29ACEED}" type="sibTrans" cxnId="{85069BFA-EF1A-FC4D-AA42-61CAF83899B2}">
      <dgm:prSet/>
      <dgm:spPr/>
      <dgm:t>
        <a:bodyPr/>
        <a:lstStyle/>
        <a:p>
          <a:endParaRPr lang="en-US"/>
        </a:p>
      </dgm:t>
    </dgm:pt>
    <dgm:pt modelId="{AA3A3ACF-9435-FF44-9B5D-63699FB5EECA}">
      <dgm:prSet phldrT="[Text]" phldr="1"/>
      <dgm:spPr/>
      <dgm:t>
        <a:bodyPr/>
        <a:lstStyle/>
        <a:p>
          <a:endParaRPr lang="en-US"/>
        </a:p>
      </dgm:t>
    </dgm:pt>
    <dgm:pt modelId="{AB480605-0DCE-9048-BDB0-96F9D1AF7F74}" type="parTrans" cxnId="{027336D6-43C6-C24D-B71A-AB1BFB9F8CEA}">
      <dgm:prSet/>
      <dgm:spPr/>
      <dgm:t>
        <a:bodyPr/>
        <a:lstStyle/>
        <a:p>
          <a:endParaRPr lang="en-US"/>
        </a:p>
      </dgm:t>
    </dgm:pt>
    <dgm:pt modelId="{FEBFB3EF-4BBC-8949-8047-647FFAF7A10C}" type="sibTrans" cxnId="{027336D6-43C6-C24D-B71A-AB1BFB9F8CEA}">
      <dgm:prSet/>
      <dgm:spPr/>
      <dgm:t>
        <a:bodyPr/>
        <a:lstStyle/>
        <a:p>
          <a:endParaRPr lang="en-US"/>
        </a:p>
      </dgm:t>
    </dgm:pt>
    <dgm:pt modelId="{240C71E8-1836-5645-890D-6A391502C453}">
      <dgm:prSet phldrT="[Text]" phldr="1"/>
      <dgm:spPr/>
      <dgm:t>
        <a:bodyPr/>
        <a:lstStyle/>
        <a:p>
          <a:endParaRPr lang="en-US"/>
        </a:p>
      </dgm:t>
    </dgm:pt>
    <dgm:pt modelId="{5180EFB3-A631-C942-8CAF-C513D5AA8270}" type="parTrans" cxnId="{AD86F071-CD37-6E40-82E2-025AA745E510}">
      <dgm:prSet/>
      <dgm:spPr/>
      <dgm:t>
        <a:bodyPr/>
        <a:lstStyle/>
        <a:p>
          <a:endParaRPr lang="en-US"/>
        </a:p>
      </dgm:t>
    </dgm:pt>
    <dgm:pt modelId="{7D6F41E1-CF2F-1149-9D6D-7264FCF9D9DE}" type="sibTrans" cxnId="{AD86F071-CD37-6E40-82E2-025AA745E510}">
      <dgm:prSet/>
      <dgm:spPr/>
      <dgm:t>
        <a:bodyPr/>
        <a:lstStyle/>
        <a:p>
          <a:endParaRPr lang="en-US"/>
        </a:p>
      </dgm:t>
    </dgm:pt>
    <dgm:pt modelId="{7DF77E18-1596-6144-A106-72FACFC090E6}">
      <dgm:prSet phldrT="[Text]" phldr="1"/>
      <dgm:spPr/>
      <dgm:t>
        <a:bodyPr/>
        <a:lstStyle/>
        <a:p>
          <a:endParaRPr lang="en-US"/>
        </a:p>
      </dgm:t>
    </dgm:pt>
    <dgm:pt modelId="{620A2B0D-D066-B34B-B349-8C2089578AC2}" type="parTrans" cxnId="{35436D65-B5A5-C140-88E6-2AF722EF99E6}">
      <dgm:prSet/>
      <dgm:spPr/>
      <dgm:t>
        <a:bodyPr/>
        <a:lstStyle/>
        <a:p>
          <a:endParaRPr lang="en-US"/>
        </a:p>
      </dgm:t>
    </dgm:pt>
    <dgm:pt modelId="{4B822D15-8451-454A-AF92-84A154431560}" type="sibTrans" cxnId="{35436D65-B5A5-C140-88E6-2AF722EF99E6}">
      <dgm:prSet/>
      <dgm:spPr/>
      <dgm:t>
        <a:bodyPr/>
        <a:lstStyle/>
        <a:p>
          <a:endParaRPr lang="en-US"/>
        </a:p>
      </dgm:t>
    </dgm:pt>
    <dgm:pt modelId="{601CCA89-A662-604F-96C0-87765D7DB4B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Resource Manager</a:t>
          </a:r>
        </a:p>
      </dgm:t>
    </dgm:pt>
    <dgm:pt modelId="{41673895-D6B4-F745-A0A6-5AE8E6BA8D69}" type="parTrans" cxnId="{6FE91EEC-AC33-8E49-9A16-17220E1E3C2D}">
      <dgm:prSet/>
      <dgm:spPr/>
      <dgm:t>
        <a:bodyPr/>
        <a:lstStyle/>
        <a:p>
          <a:endParaRPr lang="en-US"/>
        </a:p>
      </dgm:t>
    </dgm:pt>
    <dgm:pt modelId="{BDFB3B4B-3BC9-244C-BBED-17DFB2A888E9}" type="sibTrans" cxnId="{6FE91EEC-AC33-8E49-9A16-17220E1E3C2D}">
      <dgm:prSet/>
      <dgm:spPr/>
      <dgm:t>
        <a:bodyPr/>
        <a:lstStyle/>
        <a:p>
          <a:endParaRPr lang="en-US"/>
        </a:p>
      </dgm:t>
    </dgm:pt>
    <dgm:pt modelId="{ABD295C0-39FD-0742-A566-56533CD9EEF8}" type="pres">
      <dgm:prSet presAssocID="{C7354478-9492-3A4F-8239-F10591F625E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4401C70-8586-8542-B950-0ACDACC86FAC}" type="pres">
      <dgm:prSet presAssocID="{BC09F240-B397-7C4F-A864-A500DEE98518}" presName="singleCycle" presStyleCnt="0"/>
      <dgm:spPr/>
    </dgm:pt>
    <dgm:pt modelId="{6997728C-F199-F84E-B4B0-7875D81AF12D}" type="pres">
      <dgm:prSet presAssocID="{BC09F240-B397-7C4F-A864-A500DEE98518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BE4230D2-BF4B-8A43-A90E-867A1218BC26}" type="pres">
      <dgm:prSet presAssocID="{3DC6AEE5-F281-AC4A-8FC9-FCC3DFA31419}" presName="Name56" presStyleLbl="parChTrans1D2" presStyleIdx="0" presStyleCnt="3"/>
      <dgm:spPr/>
      <dgm:t>
        <a:bodyPr/>
        <a:lstStyle/>
        <a:p>
          <a:endParaRPr lang="en-US"/>
        </a:p>
      </dgm:t>
    </dgm:pt>
    <dgm:pt modelId="{CDF58007-B2F6-A843-A2BF-77626863FC06}" type="pres">
      <dgm:prSet presAssocID="{6DAB7742-6CCC-CD4D-9039-D92A80007B92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DB0A0-6B86-304E-A1CD-B4C46D6ED385}" type="pres">
      <dgm:prSet presAssocID="{CFC3B279-5BD2-1B43-8055-E81FCEF06284}" presName="Name56" presStyleLbl="parChTrans1D2" presStyleIdx="1" presStyleCnt="3"/>
      <dgm:spPr/>
      <dgm:t>
        <a:bodyPr/>
        <a:lstStyle/>
        <a:p>
          <a:endParaRPr lang="en-US"/>
        </a:p>
      </dgm:t>
    </dgm:pt>
    <dgm:pt modelId="{655DD91D-2063-074A-92AC-94C41FBB5855}" type="pres">
      <dgm:prSet presAssocID="{EE253540-20FE-834F-B88E-A197E1A43ED8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144885-67DA-A74C-AFB9-7B4F429FB967}" type="pres">
      <dgm:prSet presAssocID="{41673895-D6B4-F745-A0A6-5AE8E6BA8D69}" presName="Name56" presStyleLbl="parChTrans1D2" presStyleIdx="2" presStyleCnt="3"/>
      <dgm:spPr/>
      <dgm:t>
        <a:bodyPr/>
        <a:lstStyle/>
        <a:p>
          <a:endParaRPr lang="en-US"/>
        </a:p>
      </dgm:t>
    </dgm:pt>
    <dgm:pt modelId="{DEA61CFD-1E03-EA4A-B2A5-EAC5FCE8FC48}" type="pres">
      <dgm:prSet presAssocID="{601CCA89-A662-604F-96C0-87765D7DB4BD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6504C5-BFAD-AC45-BDBB-7B0FEE63CFCA}" type="presOf" srcId="{BC09F240-B397-7C4F-A864-A500DEE98518}" destId="{6997728C-F199-F84E-B4B0-7875D81AF12D}" srcOrd="0" destOrd="0" presId="urn:microsoft.com/office/officeart/2008/layout/RadialCluster"/>
    <dgm:cxn modelId="{FA815959-3020-E44E-8369-7CF14AACA7C4}" type="presOf" srcId="{41673895-D6B4-F745-A0A6-5AE8E6BA8D69}" destId="{BA144885-67DA-A74C-AFB9-7B4F429FB967}" srcOrd="0" destOrd="0" presId="urn:microsoft.com/office/officeart/2008/layout/RadialCluster"/>
    <dgm:cxn modelId="{7945250B-26C2-D94A-A4B1-62FF1FA22ED5}" type="presOf" srcId="{EE253540-20FE-834F-B88E-A197E1A43ED8}" destId="{655DD91D-2063-074A-92AC-94C41FBB5855}" srcOrd="0" destOrd="0" presId="urn:microsoft.com/office/officeart/2008/layout/RadialCluster"/>
    <dgm:cxn modelId="{027336D6-43C6-C24D-B71A-AB1BFB9F8CEA}" srcId="{C7354478-9492-3A4F-8239-F10591F625E9}" destId="{AA3A3ACF-9435-FF44-9B5D-63699FB5EECA}" srcOrd="2" destOrd="0" parTransId="{AB480605-0DCE-9048-BDB0-96F9D1AF7F74}" sibTransId="{FEBFB3EF-4BBC-8949-8047-647FFAF7A10C}"/>
    <dgm:cxn modelId="{85069BFA-EF1A-FC4D-AA42-61CAF83899B2}" srcId="{E9F0A4FE-674F-7246-B96E-4BCEAA136364}" destId="{AE370960-D33A-6345-AC79-EC6F27F40447}" srcOrd="1" destOrd="0" parTransId="{D175CEDA-A2CC-8249-9A3B-848ED47B2AC9}" sibTransId="{9A106F4D-34D7-FB4E-8201-59E5E29ACEED}"/>
    <dgm:cxn modelId="{EC27B550-3C98-EB4C-99F8-E453EE58AFFF}" srcId="{BC09F240-B397-7C4F-A864-A500DEE98518}" destId="{6DAB7742-6CCC-CD4D-9039-D92A80007B92}" srcOrd="0" destOrd="0" parTransId="{3DC6AEE5-F281-AC4A-8FC9-FCC3DFA31419}" sibTransId="{A6DA2EAA-F66A-1443-8C6D-FF048B284A65}"/>
    <dgm:cxn modelId="{393390CA-854D-FF42-8516-88DA8AFBA5A4}" srcId="{C7354478-9492-3A4F-8239-F10591F625E9}" destId="{E9F0A4FE-674F-7246-B96E-4BCEAA136364}" srcOrd="1" destOrd="0" parTransId="{1AB6910B-DA5F-DD48-AB6B-8AB3144DCBC6}" sibTransId="{6E47ABD2-EEA7-194F-8525-5E5D26517920}"/>
    <dgm:cxn modelId="{A85E8EBD-2643-F34B-BD40-CC01CCCB25B9}" type="presOf" srcId="{CFC3B279-5BD2-1B43-8055-E81FCEF06284}" destId="{744DB0A0-6B86-304E-A1CD-B4C46D6ED385}" srcOrd="0" destOrd="0" presId="urn:microsoft.com/office/officeart/2008/layout/RadialCluster"/>
    <dgm:cxn modelId="{A16AB26E-9210-6D44-BA78-7D8F0FAD65A3}" type="presOf" srcId="{6DAB7742-6CCC-CD4D-9039-D92A80007B92}" destId="{CDF58007-B2F6-A843-A2BF-77626863FC06}" srcOrd="0" destOrd="0" presId="urn:microsoft.com/office/officeart/2008/layout/RadialCluster"/>
    <dgm:cxn modelId="{12CBCE5A-FC56-8D46-A753-7F61C40ADE3A}" srcId="{C7354478-9492-3A4F-8239-F10591F625E9}" destId="{BC09F240-B397-7C4F-A864-A500DEE98518}" srcOrd="0" destOrd="0" parTransId="{B25B09B4-F5E7-AF4B-81C5-D928AA6DA176}" sibTransId="{6F7F226A-5225-4D48-832C-B4270ADC0BB4}"/>
    <dgm:cxn modelId="{1F477FCD-B1AD-AF40-8630-1FBB5AF4CB2A}" type="presOf" srcId="{3DC6AEE5-F281-AC4A-8FC9-FCC3DFA31419}" destId="{BE4230D2-BF4B-8A43-A90E-867A1218BC26}" srcOrd="0" destOrd="0" presId="urn:microsoft.com/office/officeart/2008/layout/RadialCluster"/>
    <dgm:cxn modelId="{B5C1E8F0-89ED-A24F-AD5F-F639977693A7}" type="presOf" srcId="{601CCA89-A662-604F-96C0-87765D7DB4BD}" destId="{DEA61CFD-1E03-EA4A-B2A5-EAC5FCE8FC48}" srcOrd="0" destOrd="0" presId="urn:microsoft.com/office/officeart/2008/layout/RadialCluster"/>
    <dgm:cxn modelId="{AD86F071-CD37-6E40-82E2-025AA745E510}" srcId="{AA3A3ACF-9435-FF44-9B5D-63699FB5EECA}" destId="{240C71E8-1836-5645-890D-6A391502C453}" srcOrd="0" destOrd="0" parTransId="{5180EFB3-A631-C942-8CAF-C513D5AA8270}" sibTransId="{7D6F41E1-CF2F-1149-9D6D-7264FCF9D9DE}"/>
    <dgm:cxn modelId="{6FE91EEC-AC33-8E49-9A16-17220E1E3C2D}" srcId="{BC09F240-B397-7C4F-A864-A500DEE98518}" destId="{601CCA89-A662-604F-96C0-87765D7DB4BD}" srcOrd="2" destOrd="0" parTransId="{41673895-D6B4-F745-A0A6-5AE8E6BA8D69}" sibTransId="{BDFB3B4B-3BC9-244C-BBED-17DFB2A888E9}"/>
    <dgm:cxn modelId="{35436D65-B5A5-C140-88E6-2AF722EF99E6}" srcId="{AA3A3ACF-9435-FF44-9B5D-63699FB5EECA}" destId="{7DF77E18-1596-6144-A106-72FACFC090E6}" srcOrd="1" destOrd="0" parTransId="{620A2B0D-D066-B34B-B349-8C2089578AC2}" sibTransId="{4B822D15-8451-454A-AF92-84A154431560}"/>
    <dgm:cxn modelId="{C572A080-2AE9-974F-A10E-66F7E0DBA2F7}" type="presOf" srcId="{C7354478-9492-3A4F-8239-F10591F625E9}" destId="{ABD295C0-39FD-0742-A566-56533CD9EEF8}" srcOrd="0" destOrd="0" presId="urn:microsoft.com/office/officeart/2008/layout/RadialCluster"/>
    <dgm:cxn modelId="{B60176FD-4682-794D-91D9-18558F61595F}" srcId="{BC09F240-B397-7C4F-A864-A500DEE98518}" destId="{EE253540-20FE-834F-B88E-A197E1A43ED8}" srcOrd="1" destOrd="0" parTransId="{CFC3B279-5BD2-1B43-8055-E81FCEF06284}" sibTransId="{EA103720-625E-E545-BCC6-CF001DDF4B3F}"/>
    <dgm:cxn modelId="{3F3C3770-2C94-1044-AE87-43651D72E60E}" srcId="{E9F0A4FE-674F-7246-B96E-4BCEAA136364}" destId="{A8C7795A-25EB-B146-A5FA-A6766520A785}" srcOrd="0" destOrd="0" parTransId="{82248355-F291-FE41-ABAB-2C14C3229500}" sibTransId="{FDAC9F96-D752-354F-ADAC-6D20DC3B5F5A}"/>
    <dgm:cxn modelId="{0B41CFE6-F1E2-B049-8804-8E186C4FA49E}" type="presParOf" srcId="{ABD295C0-39FD-0742-A566-56533CD9EEF8}" destId="{C4401C70-8586-8542-B950-0ACDACC86FAC}" srcOrd="0" destOrd="0" presId="urn:microsoft.com/office/officeart/2008/layout/RadialCluster"/>
    <dgm:cxn modelId="{2D99147B-4C9E-004B-9D58-07A4D112B144}" type="presParOf" srcId="{C4401C70-8586-8542-B950-0ACDACC86FAC}" destId="{6997728C-F199-F84E-B4B0-7875D81AF12D}" srcOrd="0" destOrd="0" presId="urn:microsoft.com/office/officeart/2008/layout/RadialCluster"/>
    <dgm:cxn modelId="{7749A777-4263-6942-9C68-961CD212D720}" type="presParOf" srcId="{C4401C70-8586-8542-B950-0ACDACC86FAC}" destId="{BE4230D2-BF4B-8A43-A90E-867A1218BC26}" srcOrd="1" destOrd="0" presId="urn:microsoft.com/office/officeart/2008/layout/RadialCluster"/>
    <dgm:cxn modelId="{889482CF-7062-1E4F-A22F-2BC712E1F38D}" type="presParOf" srcId="{C4401C70-8586-8542-B950-0ACDACC86FAC}" destId="{CDF58007-B2F6-A843-A2BF-77626863FC06}" srcOrd="2" destOrd="0" presId="urn:microsoft.com/office/officeart/2008/layout/RadialCluster"/>
    <dgm:cxn modelId="{AF16E64A-C8AB-C64E-9C05-B7769B1F9F29}" type="presParOf" srcId="{C4401C70-8586-8542-B950-0ACDACC86FAC}" destId="{744DB0A0-6B86-304E-A1CD-B4C46D6ED385}" srcOrd="3" destOrd="0" presId="urn:microsoft.com/office/officeart/2008/layout/RadialCluster"/>
    <dgm:cxn modelId="{762409CB-E2AE-6B46-8D7E-EB3D541786DC}" type="presParOf" srcId="{C4401C70-8586-8542-B950-0ACDACC86FAC}" destId="{655DD91D-2063-074A-92AC-94C41FBB5855}" srcOrd="4" destOrd="0" presId="urn:microsoft.com/office/officeart/2008/layout/RadialCluster"/>
    <dgm:cxn modelId="{6EB283F4-330B-AB46-A335-AC1506EB6803}" type="presParOf" srcId="{C4401C70-8586-8542-B950-0ACDACC86FAC}" destId="{BA144885-67DA-A74C-AFB9-7B4F429FB967}" srcOrd="5" destOrd="0" presId="urn:microsoft.com/office/officeart/2008/layout/RadialCluster"/>
    <dgm:cxn modelId="{24DCF6D8-A162-EC48-9B63-71D75B50717D}" type="presParOf" srcId="{C4401C70-8586-8542-B950-0ACDACC86FAC}" destId="{DEA61CFD-1E03-EA4A-B2A5-EAC5FCE8FC4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8BA72-7C9B-4247-A0B1-FD4B310FCD3E}">
      <dsp:nvSpPr>
        <dsp:cNvPr id="0" name=""/>
        <dsp:cNvSpPr/>
      </dsp:nvSpPr>
      <dsp:spPr>
        <a:xfrm>
          <a:off x="474228" y="1212472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6456ED-3765-4B9D-A3AA-BE28BD59B34F}">
      <dsp:nvSpPr>
        <dsp:cNvPr id="0" name=""/>
        <dsp:cNvSpPr/>
      </dsp:nvSpPr>
      <dsp:spPr>
        <a:xfrm>
          <a:off x="708228" y="1446472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E372F5-58B3-4AA5-BDB3-5B4B80C5C805}">
      <dsp:nvSpPr>
        <dsp:cNvPr id="0" name=""/>
        <dsp:cNvSpPr/>
      </dsp:nvSpPr>
      <dsp:spPr>
        <a:xfrm>
          <a:off x="51300" y="2652473"/>
          <a:ext cx="194385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en-US" sz="2200" kern="1200" dirty="0"/>
            <a:t>Scheduling</a:t>
          </a:r>
        </a:p>
      </dsp:txBody>
      <dsp:txXfrm>
        <a:off x="51300" y="2652473"/>
        <a:ext cx="1943856" cy="720000"/>
      </dsp:txXfrm>
    </dsp:sp>
    <dsp:sp modelId="{0099DFCF-893F-4509-8A4A-FB493395EB4A}">
      <dsp:nvSpPr>
        <dsp:cNvPr id="0" name=""/>
        <dsp:cNvSpPr/>
      </dsp:nvSpPr>
      <dsp:spPr>
        <a:xfrm>
          <a:off x="2661156" y="1212472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5AFAE-648E-42EA-9F66-7836F1FAE71D}">
      <dsp:nvSpPr>
        <dsp:cNvPr id="0" name=""/>
        <dsp:cNvSpPr/>
      </dsp:nvSpPr>
      <dsp:spPr>
        <a:xfrm>
          <a:off x="2895156" y="1446472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225B8A-FD1F-4CF4-BA19-393893D563E8}">
      <dsp:nvSpPr>
        <dsp:cNvPr id="0" name=""/>
        <dsp:cNvSpPr/>
      </dsp:nvSpPr>
      <dsp:spPr>
        <a:xfrm>
          <a:off x="2310156" y="265247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en-US" sz="2200" kern="1200" dirty="0"/>
            <a:t>Check-ups</a:t>
          </a:r>
        </a:p>
      </dsp:txBody>
      <dsp:txXfrm>
        <a:off x="2310156" y="2652473"/>
        <a:ext cx="1800000" cy="720000"/>
      </dsp:txXfrm>
    </dsp:sp>
    <dsp:sp modelId="{CE1C94E1-34A5-419B-8AED-D9C20C8F9E0B}">
      <dsp:nvSpPr>
        <dsp:cNvPr id="0" name=""/>
        <dsp:cNvSpPr/>
      </dsp:nvSpPr>
      <dsp:spPr>
        <a:xfrm>
          <a:off x="4776156" y="1212472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95BE4-1847-4D15-B85F-907311E53253}">
      <dsp:nvSpPr>
        <dsp:cNvPr id="0" name=""/>
        <dsp:cNvSpPr/>
      </dsp:nvSpPr>
      <dsp:spPr>
        <a:xfrm>
          <a:off x="5010156" y="1446472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F9ACC-932F-4155-9292-0981C731FD97}">
      <dsp:nvSpPr>
        <dsp:cNvPr id="0" name=""/>
        <dsp:cNvSpPr/>
      </dsp:nvSpPr>
      <dsp:spPr>
        <a:xfrm>
          <a:off x="4425156" y="265247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en-US" sz="2200" kern="1200" dirty="0"/>
            <a:t>Ordering Material</a:t>
          </a:r>
        </a:p>
      </dsp:txBody>
      <dsp:txXfrm>
        <a:off x="4425156" y="2652473"/>
        <a:ext cx="1800000" cy="720000"/>
      </dsp:txXfrm>
    </dsp:sp>
    <dsp:sp modelId="{C0877EA1-F80E-4613-A862-4C8B2F1516B3}">
      <dsp:nvSpPr>
        <dsp:cNvPr id="0" name=""/>
        <dsp:cNvSpPr/>
      </dsp:nvSpPr>
      <dsp:spPr>
        <a:xfrm>
          <a:off x="6891156" y="1212472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7C1D28-6CC2-45CA-A1ED-E98F9C8E915A}">
      <dsp:nvSpPr>
        <dsp:cNvPr id="0" name=""/>
        <dsp:cNvSpPr/>
      </dsp:nvSpPr>
      <dsp:spPr>
        <a:xfrm>
          <a:off x="7125156" y="1446472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E5F4DD-1BE9-4906-A302-FF913DA40BCD}">
      <dsp:nvSpPr>
        <dsp:cNvPr id="0" name=""/>
        <dsp:cNvSpPr/>
      </dsp:nvSpPr>
      <dsp:spPr>
        <a:xfrm>
          <a:off x="6540156" y="265247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en-US" sz="2200" kern="1200" dirty="0"/>
            <a:t>Training</a:t>
          </a:r>
        </a:p>
      </dsp:txBody>
      <dsp:txXfrm>
        <a:off x="6540156" y="2652473"/>
        <a:ext cx="1800000" cy="720000"/>
      </dsp:txXfrm>
    </dsp:sp>
    <dsp:sp modelId="{6502B46B-FB30-4C0E-AD2B-6201817ABF90}">
      <dsp:nvSpPr>
        <dsp:cNvPr id="0" name=""/>
        <dsp:cNvSpPr/>
      </dsp:nvSpPr>
      <dsp:spPr>
        <a:xfrm>
          <a:off x="9006156" y="1212472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AC5CF4-2DFA-4962-BEF2-124C703C3827}">
      <dsp:nvSpPr>
        <dsp:cNvPr id="0" name=""/>
        <dsp:cNvSpPr/>
      </dsp:nvSpPr>
      <dsp:spPr>
        <a:xfrm>
          <a:off x="9240156" y="1446472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C5C324-E696-463E-B429-458142F664B0}">
      <dsp:nvSpPr>
        <dsp:cNvPr id="0" name=""/>
        <dsp:cNvSpPr/>
      </dsp:nvSpPr>
      <dsp:spPr>
        <a:xfrm>
          <a:off x="8655156" y="265247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en-US" sz="2200" kern="1200" dirty="0"/>
            <a:t>Invoicing</a:t>
          </a:r>
        </a:p>
      </dsp:txBody>
      <dsp:txXfrm>
        <a:off x="8655156" y="2652473"/>
        <a:ext cx="180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12960-7B73-5047-B0BE-3B27A13E813B}">
      <dsp:nvSpPr>
        <dsp:cNvPr id="0" name=""/>
        <dsp:cNvSpPr/>
      </dsp:nvSpPr>
      <dsp:spPr>
        <a:xfrm>
          <a:off x="6948" y="0"/>
          <a:ext cx="4230929" cy="3993910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5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/>
            <a:t>Mocon</a:t>
          </a:r>
          <a:r>
            <a:rPr lang="en-US" sz="2200" kern="1200" dirty="0"/>
            <a:t> Pacific needs to establish an efficient equipment organization tool. Management at </a:t>
          </a:r>
          <a:r>
            <a:rPr lang="en-US" sz="2200" kern="1200" dirty="0" err="1"/>
            <a:t>Mocon</a:t>
          </a:r>
          <a:r>
            <a:rPr lang="en-US" sz="2200" kern="1200" dirty="0"/>
            <a:t> Pacific face three major issues including inefficient spending practices, inefficient time management, and unorganized jobsites.</a:t>
          </a:r>
        </a:p>
      </dsp:txBody>
      <dsp:txXfrm>
        <a:off x="123926" y="116978"/>
        <a:ext cx="3996973" cy="3759954"/>
      </dsp:txXfrm>
    </dsp:sp>
    <dsp:sp modelId="{4D7F1F9A-5AA4-F046-83DC-8AA38F0108F8}">
      <dsp:nvSpPr>
        <dsp:cNvPr id="0" name=""/>
        <dsp:cNvSpPr/>
      </dsp:nvSpPr>
      <dsp:spPr>
        <a:xfrm>
          <a:off x="4660971" y="1472319"/>
          <a:ext cx="896956" cy="10492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700" kern="1200"/>
        </a:p>
      </dsp:txBody>
      <dsp:txXfrm>
        <a:off x="4660971" y="1682173"/>
        <a:ext cx="627869" cy="629562"/>
      </dsp:txXfrm>
    </dsp:sp>
    <dsp:sp modelId="{207E1372-A3C7-CD4B-ABFB-41F7C653271E}">
      <dsp:nvSpPr>
        <dsp:cNvPr id="0" name=""/>
        <dsp:cNvSpPr/>
      </dsp:nvSpPr>
      <dsp:spPr>
        <a:xfrm>
          <a:off x="5930249" y="0"/>
          <a:ext cx="4230929" cy="3993910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5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Strategic recommendations presented are provided to address the inefficiencies and organization issues and include establishing tool and equipment care policies, a mobile app to track equipment in and out of the field and designating a specified resource manager to handle crews and the equipment they have with them. </a:t>
          </a:r>
        </a:p>
      </dsp:txBody>
      <dsp:txXfrm>
        <a:off x="6047227" y="116978"/>
        <a:ext cx="3996973" cy="37599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03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99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1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9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8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1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0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xmlns="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3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06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8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09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7" r:id="rId6"/>
    <p:sldLayoutId id="2147483962" r:id="rId7"/>
    <p:sldLayoutId id="2147483963" r:id="rId8"/>
    <p:sldLayoutId id="2147483964" r:id="rId9"/>
    <p:sldLayoutId id="2147483966" r:id="rId10"/>
    <p:sldLayoutId id="21474839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2" name="Rectangle 8">
            <a:extLst>
              <a:ext uri="{FF2B5EF4-FFF2-40B4-BE49-F238E27FC236}">
                <a16:creationId xmlns:a16="http://schemas.microsoft.com/office/drawing/2014/main" xmlns="" id="{6CCA5F87-1D1E-45CB-8D83-FC7EEFAD99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3" name="Picture 3">
            <a:extLst>
              <a:ext uri="{FF2B5EF4-FFF2-40B4-BE49-F238E27FC236}">
                <a16:creationId xmlns:a16="http://schemas.microsoft.com/office/drawing/2014/main" xmlns="" id="{FFF52104-EF38-4EFA-8D16-5F4F442A69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72" r="-1" b="-1"/>
          <a:stretch/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64" name="Rectangle 10">
            <a:extLst>
              <a:ext uri="{FF2B5EF4-FFF2-40B4-BE49-F238E27FC236}">
                <a16:creationId xmlns:a16="http://schemas.microsoft.com/office/drawing/2014/main" xmlns="" id="{7CCFC2C6-6238-4A2F-93DE-2ADF74AF63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3711652" y="0"/>
            <a:ext cx="8480347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9E2564-CE79-F745-8599-39BBD77C1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8600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chemeClr val="accent5">
                    <a:lumMod val="50000"/>
                  </a:schemeClr>
                </a:solidFill>
              </a:rPr>
              <a:t>Equipment Organization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1E90374-4A5D-A446-BA8E-54F9CF533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48600" y="4872922"/>
            <a:ext cx="4023360" cy="1208141"/>
          </a:xfrm>
        </p:spPr>
        <p:txBody>
          <a:bodyPr>
            <a:normAutofit/>
          </a:bodyPr>
          <a:lstStyle/>
          <a:p>
            <a:r>
              <a:rPr lang="en-US" sz="2000" dirty="0"/>
              <a:t>BUSA 490 Practicum</a:t>
            </a:r>
          </a:p>
          <a:p>
            <a:r>
              <a:rPr lang="en-US" sz="2000" dirty="0"/>
              <a:t>Garrett Fogg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1" name="Picture 50" descr="Text&#10;&#10;Description automatically generated">
            <a:extLst>
              <a:ext uri="{FF2B5EF4-FFF2-40B4-BE49-F238E27FC236}">
                <a16:creationId xmlns:a16="http://schemas.microsoft.com/office/drawing/2014/main" xmlns="" id="{17EBB92A-C99F-FD4B-8AAA-7F9E55AFE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599" y="1397660"/>
            <a:ext cx="4023360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0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777E57D-6A88-4B5B-A068-2BA7FF4E8C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7BF17E-2F03-804C-BFDD-205D1AFA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3132"/>
            <a:ext cx="10509504" cy="1974892"/>
          </a:xfrm>
        </p:spPr>
        <p:txBody>
          <a:bodyPr anchor="b">
            <a:norm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About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Mocon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Pacific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7117410-A2A4-4085-9ADC-46744551DB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9F74EB5-E547-4FB4-95F5-BCC788F3C4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41248" y="289407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2DB4937-B544-A849-8461-A9454F51F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328416"/>
            <a:ext cx="10509504" cy="271576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200" dirty="0"/>
              <a:t>Specialize in underground construction</a:t>
            </a:r>
          </a:p>
          <a:p>
            <a:pPr>
              <a:lnSpc>
                <a:spcPct val="200000"/>
              </a:lnSpc>
            </a:pPr>
            <a:r>
              <a:rPr lang="en-US" sz="2200" dirty="0"/>
              <a:t>Small but growing</a:t>
            </a:r>
          </a:p>
          <a:p>
            <a:pPr>
              <a:lnSpc>
                <a:spcPct val="200000"/>
              </a:lnSpc>
            </a:pPr>
            <a:r>
              <a:rPr lang="en-US" sz="2200" dirty="0"/>
              <a:t>Structure: President, Project Manager, Field Operations Manager, Foreman, Crew</a:t>
            </a:r>
          </a:p>
        </p:txBody>
      </p:sp>
    </p:spTree>
    <p:extLst>
      <p:ext uri="{BB962C8B-B14F-4D97-AF65-F5344CB8AC3E}">
        <p14:creationId xmlns:p14="http://schemas.microsoft.com/office/powerpoint/2010/main" val="338796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AFF8D2E5-2C4E-47B1-930B-6C82B7C313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73F2BC-2ED6-1C46-AA0E-D8D652373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Practicum Duties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xmlns="" id="{801E4ADA-0EA9-4930-846E-3C11E8BED6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B92FFCE-0C90-454E-AA25-D4EE9A6C39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2FE60E11-6CAB-4E83-9A59-AFC408C0AE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281853"/>
              </p:ext>
            </p:extLst>
          </p:nvPr>
        </p:nvGraphicFramePr>
        <p:xfrm>
          <a:off x="838200" y="1650222"/>
          <a:ext cx="10506456" cy="45849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2640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xmlns="" id="{89A320C9-9735-4D13-8279-C1C67484139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xmlns="" id="{92544CF4-9B52-4A7B-A4B3-88C72729B7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58209" y="7126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xmlns="" id="{E75862C5-5C00-4421-BC7B-9B7B86DBC8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5E4B80-74CF-4140-8E1F-B20BDC593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Thesis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89440EF-9BE9-4AE9-8C28-00B02296CDB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xmlns="" id="{467BBFCF-0918-4DB6-AE16-B53E19A9B4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458776"/>
              </p:ext>
            </p:extLst>
          </p:nvPr>
        </p:nvGraphicFramePr>
        <p:xfrm>
          <a:off x="1115568" y="2269730"/>
          <a:ext cx="10168128" cy="3993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610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AEFE67-AA35-DA4B-B176-F385164D9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Inefficient Spending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6D67B6C-A096-0844-9579-19BE1984C7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numCol="1"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dirty="0"/>
              <a:t>Problem: </a:t>
            </a:r>
          </a:p>
          <a:p>
            <a:pPr marL="0" indent="0">
              <a:buNone/>
            </a:pPr>
            <a:r>
              <a:rPr lang="en-US" dirty="0"/>
              <a:t>Employees spend excessive amounts of money on tools, equipment, and material that has either been lost or ruined due to carelessness when in use. </a:t>
            </a:r>
          </a:p>
          <a:p>
            <a:pPr marL="0" indent="0">
              <a:buNone/>
            </a:pPr>
            <a:r>
              <a:rPr lang="en-US" sz="2600" b="1" dirty="0"/>
              <a:t>Solution:</a:t>
            </a:r>
          </a:p>
          <a:p>
            <a:pPr marL="0" indent="0">
              <a:buNone/>
            </a:pPr>
            <a:r>
              <a:rPr lang="en-US" dirty="0"/>
              <a:t>Mobile apps are the easiest and most innovative way to keep track of tools and equipment.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21700C47-B974-5C4C-A7CE-1563EA3EA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3640074"/>
            <a:ext cx="4937760" cy="13700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/>
              <a:t>50 to 60 percent of costs in this industry is from tools, equipment, and material (Tool Inventory Management, 2017). </a:t>
            </a:r>
          </a:p>
        </p:txBody>
      </p:sp>
      <p:pic>
        <p:nvPicPr>
          <p:cNvPr id="5" name="Graphic 4" descr="Mining tools">
            <a:extLst>
              <a:ext uri="{FF2B5EF4-FFF2-40B4-BE49-F238E27FC236}">
                <a16:creationId xmlns:a16="http://schemas.microsoft.com/office/drawing/2014/main" xmlns="" id="{EBE9E745-F520-7947-B923-029DDD05B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231124" y="2472690"/>
            <a:ext cx="1167384" cy="1167384"/>
          </a:xfrm>
          <a:prstGeom prst="rect">
            <a:avLst/>
          </a:prstGeom>
        </p:spPr>
      </p:pic>
      <p:pic>
        <p:nvPicPr>
          <p:cNvPr id="8" name="Graphic 7" descr="Money">
            <a:extLst>
              <a:ext uri="{FF2B5EF4-FFF2-40B4-BE49-F238E27FC236}">
                <a16:creationId xmlns:a16="http://schemas.microsoft.com/office/drawing/2014/main" xmlns="" id="{109DA06E-89A8-B34E-A7D3-A8FC47E00F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8144637" y="5010150"/>
            <a:ext cx="1340358" cy="134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00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AEFE67-AA35-DA4B-B176-F385164D9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Inefficient Time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6D67B6C-A096-0844-9579-19BE1984C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4075176"/>
          </a:xfrm>
        </p:spPr>
        <p:txBody>
          <a:bodyPr numCol="1">
            <a:normAutofit fontScale="92500" lnSpcReduction="10000"/>
          </a:bodyPr>
          <a:lstStyle/>
          <a:p>
            <a:pPr marL="0" indent="0">
              <a:buNone/>
            </a:pPr>
            <a:r>
              <a:rPr lang="en-US" sz="2600" b="1" dirty="0"/>
              <a:t>Problem: </a:t>
            </a:r>
          </a:p>
          <a:p>
            <a:pPr marL="0" indent="0">
              <a:buNone/>
            </a:pPr>
            <a:r>
              <a:rPr lang="en-US" dirty="0"/>
              <a:t>Employees waste countless hours looking for the tools and equipment that they need. </a:t>
            </a:r>
          </a:p>
          <a:p>
            <a:pPr marL="0" indent="0">
              <a:buNone/>
            </a:pPr>
            <a:r>
              <a:rPr lang="en-US" sz="2600" b="1" dirty="0"/>
              <a:t>Solution:</a:t>
            </a:r>
          </a:p>
          <a:p>
            <a:pPr marL="0" indent="0">
              <a:buNone/>
            </a:pPr>
            <a:r>
              <a:rPr lang="en-US" dirty="0"/>
              <a:t>Designating an employee as a ”Resource Manager” to allocate equipment and tools to the appropriate crews that need them.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xmlns="" id="{21700C47-B974-5C4C-A7CE-1563EA3EA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3841873"/>
            <a:ext cx="4937760" cy="12879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000" dirty="0"/>
              <a:t>Two-thirds of construction companies spend more than one quarter of their time waiting on things (Wolfe Jr., 2020).</a:t>
            </a:r>
          </a:p>
        </p:txBody>
      </p:sp>
      <p:pic>
        <p:nvPicPr>
          <p:cNvPr id="6" name="Graphic 5" descr="Hourglass 90%">
            <a:extLst>
              <a:ext uri="{FF2B5EF4-FFF2-40B4-BE49-F238E27FC236}">
                <a16:creationId xmlns:a16="http://schemas.microsoft.com/office/drawing/2014/main" xmlns="" id="{D30AE523-647B-E04C-9FF4-0B30083B0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135874" y="2478024"/>
            <a:ext cx="1357884" cy="135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529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2D6FBB9D-1CAA-4D05-AB33-BABDFE17B8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04727B71-B4B6-4823-80A1-68C40B4751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9A6DB05-9FB5-4B07-8675-74C23D4FD8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xmlns="" id="{F94AA2BD-2E3F-4B1D-8127-5744B81153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AEFE67-AA35-DA4B-B176-F385164D9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485861" cy="108813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Unorganized Jobsite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BD02261-2DC8-4AA8-9E16-7751AE8924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D752CF2-2291-40B5-B462-C17B174C10B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6D67B6C-A096-0844-9579-19BE1984C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79" y="2688336"/>
            <a:ext cx="4498848" cy="3584448"/>
          </a:xfrm>
        </p:spPr>
        <p:txBody>
          <a:bodyPr vert="horz" lIns="91440" tIns="45720" rIns="91440" bIns="45720" numCol="1" rtlCol="0" anchor="t">
            <a:noAutofit/>
          </a:bodyPr>
          <a:lstStyle/>
          <a:p>
            <a:pPr marL="0"/>
            <a:r>
              <a:rPr lang="en-US" b="1" dirty="0"/>
              <a:t>Problem: </a:t>
            </a:r>
            <a:r>
              <a:rPr lang="en-US" sz="2200" dirty="0"/>
              <a:t>Tools are laying everywhere on jobsites. They are not put back where they came from and make a mess on the jobsite </a:t>
            </a:r>
          </a:p>
          <a:p>
            <a:pPr marL="0"/>
            <a:r>
              <a:rPr lang="en-US" b="1" dirty="0"/>
              <a:t>Solution: </a:t>
            </a:r>
            <a:r>
              <a:rPr lang="en-US" sz="2200" dirty="0"/>
              <a:t>Policies to specifically define where and how tools need to be organized and cared.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DB05ADA-DC2C-2B46-A9FF-4B231618EA2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9" r="21207"/>
          <a:stretch/>
        </p:blipFill>
        <p:spPr>
          <a:xfrm>
            <a:off x="5308052" y="10"/>
            <a:ext cx="6883948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2069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1">
            <a:extLst>
              <a:ext uri="{FF2B5EF4-FFF2-40B4-BE49-F238E27FC236}">
                <a16:creationId xmlns:a16="http://schemas.microsoft.com/office/drawing/2014/main" xmlns="" id="{C83A5C14-ED91-4CD1-809E-D29FF97C9A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Freeform: Shape 13">
            <a:extLst>
              <a:ext uri="{FF2B5EF4-FFF2-40B4-BE49-F238E27FC236}">
                <a16:creationId xmlns:a16="http://schemas.microsoft.com/office/drawing/2014/main" xmlns="" id="{56065185-5C34-4F86-AA96-AA4D065B0E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76200" sx="102000" sy="102000" algn="ctr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D7871C-6891-F141-9C2B-3BBA13EA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7E62C0D9-7F77-5A47-A4EC-91F73886BB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4128091"/>
              </p:ext>
            </p:extLst>
          </p:nvPr>
        </p:nvGraphicFramePr>
        <p:xfrm>
          <a:off x="203200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20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B2D403-1DF8-9440-AFAF-B1B29C0F6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2EB797B-5908-1442-8EC1-24E528258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4170426"/>
          </a:xfrm>
        </p:spPr>
        <p:txBody>
          <a:bodyPr>
            <a:normAutofit fontScale="55000" lnSpcReduction="20000"/>
          </a:bodyPr>
          <a:lstStyle/>
          <a:p>
            <a:pPr marL="0" indent="-457200">
              <a:buNone/>
            </a:pPr>
            <a:r>
              <a:rPr lang="en-US" dirty="0"/>
              <a:t>Admin. (2017, September 8). Tool Inventory Management: Why Your Construction Firm Needs It? Retrieved from https://</a:t>
            </a:r>
            <a:r>
              <a:rPr lang="en-US" dirty="0" err="1"/>
              <a:t>blog.ezofficeinventory.com</a:t>
            </a:r>
            <a:r>
              <a:rPr lang="en-US" dirty="0"/>
              <a:t>/why-your-construction-firm-needs-tool-inventory-management/</a:t>
            </a:r>
          </a:p>
          <a:p>
            <a:pPr marL="0" indent="-457200">
              <a:buNone/>
            </a:pPr>
            <a:r>
              <a:rPr lang="en-US" dirty="0"/>
              <a:t>Hedley, G. (2011, November 02). Construction Business Best Practices Series, Step 3: Organized and Systemized Business. Retrieved from https://</a:t>
            </a:r>
            <a:r>
              <a:rPr lang="en-US" dirty="0" err="1"/>
              <a:t>www.constructionbusinessowner.com</a:t>
            </a:r>
            <a:r>
              <a:rPr lang="en-US" dirty="0"/>
              <a:t>/strategy/business-management/construction-business-best-practices-series-step-3-organized-and-0</a:t>
            </a:r>
          </a:p>
          <a:p>
            <a:pPr marL="0" indent="-457200">
              <a:buNone/>
            </a:pPr>
            <a:r>
              <a:rPr lang="en-US" dirty="0"/>
              <a:t>Humphrey, B. (2020, June 10). How to Reduce Wasted Time on a Job. Retrieved from https://</a:t>
            </a:r>
            <a:r>
              <a:rPr lang="en-US" dirty="0" err="1"/>
              <a:t>www.forconstructionpros.com</a:t>
            </a:r>
            <a:r>
              <a:rPr lang="en-US" dirty="0"/>
              <a:t>/pavement-maintenance/article/21132340/how-to-reduce-wasted-time-on-a-job</a:t>
            </a:r>
          </a:p>
          <a:p>
            <a:pPr marL="0" indent="-457200">
              <a:buNone/>
            </a:pPr>
            <a:r>
              <a:rPr lang="en-US" dirty="0"/>
              <a:t>Kumar, A. (n.d.). 7 Common Problems of Construction Organization Without Asset Tracking Software - Asset Infinity. Retrieved from https://</a:t>
            </a:r>
            <a:r>
              <a:rPr lang="en-US" dirty="0" err="1"/>
              <a:t>www.assetinfinity.com</a:t>
            </a:r>
            <a:r>
              <a:rPr lang="en-US" dirty="0"/>
              <a:t>/blog/common-problems-of-construction-organization-without-asset-tracking-software</a:t>
            </a:r>
          </a:p>
          <a:p>
            <a:pPr marL="0" indent="-457200">
              <a:buNone/>
            </a:pPr>
            <a:r>
              <a:rPr lang="en-US" dirty="0"/>
              <a:t>Mavenlink. (2019, June 26). Why is Managing Resources Important? Retrieved from https://</a:t>
            </a:r>
            <a:r>
              <a:rPr lang="en-US" dirty="0" err="1"/>
              <a:t>blog.mavenlink.com</a:t>
            </a:r>
            <a:r>
              <a:rPr lang="en-US" dirty="0"/>
              <a:t>/why-managing-resources-important</a:t>
            </a:r>
          </a:p>
          <a:p>
            <a:pPr marL="0" indent="-457200">
              <a:buNone/>
            </a:pPr>
            <a:r>
              <a:rPr lang="en-US" dirty="0" err="1"/>
              <a:t>Netscher</a:t>
            </a:r>
            <a:r>
              <a:rPr lang="en-US" dirty="0"/>
              <a:t>, P. (2017, September 18). How dangerous is a messy construction site? You might be surprised! Retrieved from https://</a:t>
            </a:r>
            <a:r>
              <a:rPr lang="en-US" dirty="0" err="1"/>
              <a:t>www.clockshark.com</a:t>
            </a:r>
            <a:r>
              <a:rPr lang="en-US" dirty="0"/>
              <a:t>/Blog/dangerous-messy-job-site-might-surprised</a:t>
            </a:r>
          </a:p>
          <a:p>
            <a:pPr marL="0" indent="-457200">
              <a:buNone/>
            </a:pPr>
            <a:r>
              <a:rPr lang="en-US" dirty="0"/>
              <a:t>Wirtz, C. (2020, August 11). 3 Steps to Better Tool Management: Keep it Simple. Retrieved from https://</a:t>
            </a:r>
            <a:r>
              <a:rPr lang="en-US" dirty="0" err="1"/>
              <a:t>www.sharemytoolbox.com</a:t>
            </a:r>
            <a:r>
              <a:rPr lang="en-US" dirty="0"/>
              <a:t>/tool-management-3steps/</a:t>
            </a:r>
          </a:p>
          <a:p>
            <a:pPr marL="0" indent="-457200">
              <a:buNone/>
            </a:pPr>
            <a:r>
              <a:rPr lang="en-US" dirty="0"/>
              <a:t>Wolfe, S., Jr. (2020, May 01). 2020 Construction Survey: Contractors Waste Time &amp; Get Paid Slowly. Retrieved from https://</a:t>
            </a:r>
            <a:r>
              <a:rPr lang="en-US" dirty="0" err="1"/>
              <a:t>www.levelset.com</a:t>
            </a:r>
            <a:r>
              <a:rPr lang="en-US" dirty="0"/>
              <a:t>/blog/2020-report-construction-wasted-time-slow-payment/#</a:t>
            </a:r>
            <a:r>
              <a:rPr lang="en-US" dirty="0" err="1"/>
              <a:t>Wasted_time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8422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465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Neue Haas Grotesk Text Pro</vt:lpstr>
      <vt:lpstr>AccentBoxVTI</vt:lpstr>
      <vt:lpstr>Equipment Organization</vt:lpstr>
      <vt:lpstr>About Mocon Pacific</vt:lpstr>
      <vt:lpstr>Practicum Duties</vt:lpstr>
      <vt:lpstr>Thesis</vt:lpstr>
      <vt:lpstr>Inefficient Spending Practices</vt:lpstr>
      <vt:lpstr>Inefficient Time Management</vt:lpstr>
      <vt:lpstr>Unorganized Jobsite</vt:lpstr>
      <vt:lpstr>Conclusion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Equipment Organization</dc:title>
  <dc:creator>Garrett Fogg</dc:creator>
  <cp:lastModifiedBy>Rush Family</cp:lastModifiedBy>
  <cp:revision>3</cp:revision>
  <dcterms:created xsi:type="dcterms:W3CDTF">2020-11-13T07:11:58Z</dcterms:created>
  <dcterms:modified xsi:type="dcterms:W3CDTF">2020-11-13T22:02:39Z</dcterms:modified>
</cp:coreProperties>
</file>