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4" r:id="rId1"/>
  </p:sldMasterIdLst>
  <p:sldIdLst>
    <p:sldId id="257" r:id="rId2"/>
    <p:sldId id="258" r:id="rId3"/>
    <p:sldId id="276" r:id="rId4"/>
    <p:sldId id="259" r:id="rId5"/>
    <p:sldId id="260" r:id="rId6"/>
    <p:sldId id="261" r:id="rId7"/>
    <p:sldId id="263" r:id="rId8"/>
    <p:sldId id="269" r:id="rId9"/>
    <p:sldId id="266" r:id="rId10"/>
    <p:sldId id="268" r:id="rId11"/>
    <p:sldId id="270" r:id="rId12"/>
    <p:sldId id="272" r:id="rId13"/>
    <p:sldId id="273" r:id="rId14"/>
    <p:sldId id="274" r:id="rId15"/>
    <p:sldId id="275"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56"/>
    <p:restoredTop sz="96327"/>
  </p:normalViewPr>
  <p:slideViewPr>
    <p:cSldViewPr snapToGrid="0" snapToObjects="1">
      <p:cViewPr>
        <p:scale>
          <a:sx n="140" d="100"/>
          <a:sy n="140" d="100"/>
        </p:scale>
        <p:origin x="144" y="7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0T00:12:48.385"/>
    </inkml:context>
    <inkml:brush xml:id="br0">
      <inkml:brushProperty name="width" value="0.05" units="cm"/>
      <inkml:brushProperty name="height" value="0.05" units="cm"/>
    </inkml:brush>
  </inkml:definitions>
  <inkml:trace contextRef="#ctx0" brushRef="#br0">1 17 24575,'17'0'0,"-1"0"0,1 0 0,0 0 0,-1 0 0,1 0 0,0 0 0,0 0 0,-1 0 0,1 0 0,0 0 0,0 0 0,-1 0 0,1 0 0,0 0 0,-1 0 0,1 0 0,7 0 0,-5 0 0,12 0 0,-5 0 0,0 0 0,-1 0 0,-1 0 0,-6 0 0,14 0 0,-13 0 0,12 0 0,-12 0 0,5 0 0,-7 0 0,-1 0 0,1 0 0,0 0 0,-1 0 0,1 0 0,0 0 0,0 0 0,-1 0 0,1 0 0,0 0 0,7 0 0,2 0 0,0 0 0,5 0 0,-4 0 0,6 0 0,-7 0 0,6 0 0,-14 0 0,14 0 0,-14 0 0,14 0 0,-14 0 0,14 0 0,-6 0 0,7 0 0,1 0 0,-1 0 0,1 0 0,-1 0 0,-7 0 0,-2 0 0,-7 0 0,0 0 0,0 0 0,-1 0 0,1 0 0,0 0 0,-1 0 0,1 0 0,0 0 0,0 0 0,-1 0 0,1 0 0,0 0 0,-1 0 0,1 0 0,0 0 0,0 0 0,7 0 0,20 0 0,-6 0 0,31 0 0,-31 0 0,31 0 0,-13 0 0,-8 0 0,19 0 0,-36-8 0,38 7 0,-13-7 0,-8 8 0,2 0 0,-32 0 0,14 0 0,-14 0 0,7 0 0,-9 0 0,1 0 0,0 0 0,0 0 0,-1 0 0,1 0 0,0 0 0,-1 0 0,1 0 0,0 0 0,0 0 0,-1 0 0,1 0 0,0 0 0,-1 0 0,1 0 0,0 0 0,0 0 0,-1 0 0,1 0 0,0 0 0,-1 0 0,1 0 0,0 0 0,-8 8 0,6-7 0,-6 7 0,8-8 0,-8 7 0,6-5 0,-5 6 0,-1-8 0,-2 0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6T21:45:23.701"/>
    </inkml:context>
    <inkml:brush xml:id="br0">
      <inkml:brushProperty name="width" value="0.1" units="cm"/>
      <inkml:brushProperty name="height" value="0.1" units="cm"/>
      <inkml:brushProperty name="color" value="#E71224"/>
    </inkml:brush>
  </inkml:definitions>
  <inkml:trace contextRef="#ctx0" brushRef="#br0">1 13 24575,'16'0'0,"0"0"0,-3 0 0,0 0 0,10 0 0,-8 0 0,9 0 0,-11 0 0,0 0 0,0 0 0,0 0 0,0 0 0,0 0 0,-1 0 0,0 0 0,0 0 0,1 0 0,0 0 0,0 0 0,-1 0 0,1 0 0,-1 0 0,1 0 0,0 0 0,0 0 0,0 0 0,0 0 0,-6-5 0,5 3 0,-5-4 0,6 6 0,0 0 0,0 0 0,0 0 0,0 0 0,0 0 0,0 0 0,0 0 0,0 0 0,0 0 0,0 0 0,0 0 0,0 0 0,0 0 0,0 0 0,0 0 0,0 0 0,0 0 0,0 0 0,0 0 0,0 0 0,0 0 0,6 0 0,6 0 0,-4 0 0,2 0 0,-10 0 0,0 0 0,0 0 0,0 0 0,0 0 0,0 0 0,0 0 0,0 0 0,0 0 0,0 0 0,0 0 0,0 0 0,0 0 0,0 0 0,6 0 0,-4 0 0,3 0 0,-5 0 0,-5 0 0,-3 0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6T21:45:26.036"/>
    </inkml:context>
    <inkml:brush xml:id="br0">
      <inkml:brushProperty name="width" value="0.1" units="cm"/>
      <inkml:brushProperty name="height" value="0.1" units="cm"/>
      <inkml:brushProperty name="color" value="#E71224"/>
    </inkml:brush>
  </inkml:definitions>
  <inkml:trace contextRef="#ctx0" brushRef="#br0">0 37 24575,'21'0'0,"-4"0"0,2 0 0,4 0 0,-7 0 0,7 0 0,0 0 0,-7 0 0,17 0 0,-17 0 0,17 0 0,-17 0 0,7 0 0,-10 0 0,0 0 0,10 0 0,-7 0 0,7 0 0,1 0 0,-9 0 0,19 0 0,-19 0 0,19 0 0,-19 0 0,19 0 0,-19 0 0,9 0 0,-11 0 0,10 0 0,-8 0 0,9 0 0,-11 0 0,0 0 0,0 0 0,0 0 0,10 0 0,-7 0 0,7 0 0,-10 0 0,8-16 0,-6 12 0,6-12 0,-8 16 0,0 0 0,0 0 0,0 0 0,0 0 0,0 0 0,10 0 0,-7 0 0,7 0 0,-10 0 0,0 0 0,10 0 0,-7 0 0,7 0 0,-10 0 0,10 0 0,-7 0 0,33 0 0,-19 0 0,22 0 0,-16 0 0,0 0 0,0 0 0,1 0 0,-1 0 0,0 0 0,0 0 0,0 0 0,-10 0 0,7 0 0,-17 0 0,17 0 0,-17 0 0,17 0 0,-17 0 0,13 0 0,-15 0 0,5 0 0,-6 0 0,0 0 0,0 0 0,0 0 0,0 0 0,0 0 0,0 0 0,0 0 0,0 0 0,0 0 0,-1 0 0,-5 0 0,-2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6T21:45:28.038"/>
    </inkml:context>
    <inkml:brush xml:id="br0">
      <inkml:brushProperty name="width" value="0.1" units="cm"/>
      <inkml:brushProperty name="height" value="0.1" units="cm"/>
      <inkml:brushProperty name="color" value="#E71224"/>
    </inkml:brush>
  </inkml:definitions>
  <inkml:trace contextRef="#ctx0" brushRef="#br0">0 50 24575,'15'0'0,"0"0"0,8 0 0,-7 0 0,17 0 0,-17 0 0,17 0 0,-17 0 0,7 0 0,0 0 0,3 0 0,0 0 0,-3 0 0,1 0 0,-9 0 0,19 0 0,-19 0 0,11-16 0,-3 12 0,-5-12 0,16 16 0,-19 0 0,19 0 0,-19 0 0,19 0 0,-19 0 0,9 0 0,-11 0 0,10 0 0,-7 0 0,7 0 0,-10-6 0,6 5 0,-5-5 0,5 6 0,-7 0 0,-1 0 0,-1 0 0,1 0 0,-1 0 0,1 0 0,1 0 0,0 0 0,0 0 0,-1 0 0,0 0 0,2 0 0,-2 0 0,1 0 0,-6 0 0,-2 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6T21:45:30.676"/>
    </inkml:context>
    <inkml:brush xml:id="br0">
      <inkml:brushProperty name="width" value="0.1" units="cm"/>
      <inkml:brushProperty name="height" value="0.1" units="cm"/>
      <inkml:brushProperty name="color" value="#E71224"/>
    </inkml:brush>
  </inkml:definitions>
  <inkml:trace contextRef="#ctx0" brushRef="#br0">0 1 24575,'27'0'0,"-9"0"0,5 0 0,1 0 0,-9 0 0,19 0 0,-19 0 0,8 0 0,-10 0 0,11 0 0,-9 0 0,9 0 0,-1 0 0,-8 0 0,19 0 0,-19 0 0,19 0 0,-8 0 0,0 0 0,7 0 0,-17 0 0,17 0 0,-17 0 0,17 0 0,-17 0 0,7 0 0,0 0 0,3 0 0,10 0 0,-11 0 0,9 0 0,-18 0 0,17 0 0,-7 0 0,0 0 0,7 0 0,-17 0 0,17 0 0,-17 0 0,7 0 0,0 0 0,-7 0 0,7 0 0,-10 0 0,0 0 0,0 0 0,0 0 0,0 0 0,0 0 0,16 0 0,-12 0 0,12 0 0,-16 0 0,0 0 0,0 0 0,0 0 0,-1 0 0,1 0 0,-1 0 0,1 0 0,0 0 0,-1 0 0,1 0 0,-1 0 0,0 0 0,0 0 0,-2 0 0,-4 0 0,-2 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6T21:45:33.875"/>
    </inkml:context>
    <inkml:brush xml:id="br0">
      <inkml:brushProperty name="width" value="0.1" units="cm"/>
      <inkml:brushProperty name="height" value="0.1" units="cm"/>
      <inkml:brushProperty name="color" value="#E71224"/>
    </inkml:brush>
  </inkml:definitions>
  <inkml:trace contextRef="#ctx0" brushRef="#br0">1 58 24575,'15'0'0,"10"0"0,-10 0 0,8 0 0,-10 0 0,0 0 0,0 0 0,0 0 0,-1 0 0,-1 0 0,0 0 0,-2 0 0,1 0 0,0 0 0,1 0 0,1 0 0,1 0 0,0 0 0,0 0 0,0 0 0,10 0 0,-7 0 0,7 0 0,0 0 0,-7 0 0,7 0 0,-10-6 0,0 5 0,0-5 0,0 6 0,0 0 0,0 0 0,0-6 0,0 4 0,0-3 0,0 5 0,0 0 0,0-6 0,0 4 0,0-3 0,0 5 0,10 0 0,-7 0 0,7 0 0,0 0 0,9-9 0,5 7 0,5-6 0,-16 8 0,7 0 0,-17 0 0,7 0 0,0 0 0,-7 0 0,7 0 0,-10 0 0,0 0 0,0 0 0,0 0 0,0 0 0,0 0 0,0 0 0,0 0 0,0 0 0,0 0 0,6 0 0,-5 0 0,5 0 0,-6 0 0,0 0 0,0 0 0,0 0 0,10 0 0,3 0 0,0 0 0,8 0 0,-19 0 0,8 0 0,1 0 0,-9 0 0,9 0 0,-1 0 0,-8 0 0,25 0 0,-23 0 0,12 0 0,-6 0 0,-8 0 0,9 0 0,-11 0 0,0 0 0,0 0 0,0 0 0,0 0 0,0 0 0,0 0 0,0 0 0,0 0 0,0 0 0,0 0 0,0 0 0,-1 0 0,0 0 0,0 0 0,1 0 0,0 0 0,0 0 0,-1 0 0,1 0 0,-1 0 0,1 0 0,0 6 0,0-4 0,-1 3 0,1-5 0,-1 0 0,1 0 0,0 0 0,-1 0 0,-5 6 0,2-4 0,-7 7 0,2-8 0,-4 3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6T21:45:36.560"/>
    </inkml:context>
    <inkml:brush xml:id="br0">
      <inkml:brushProperty name="width" value="0.1" units="cm"/>
      <inkml:brushProperty name="height" value="0.1" units="cm"/>
      <inkml:brushProperty name="color" value="#E71224"/>
    </inkml:brush>
  </inkml:definitions>
  <inkml:trace contextRef="#ctx0" brushRef="#br0">1 0 24575,'27'0'0,"3"0"0,-4 0 0,7 0 0,-7 0 0,10 0 0,0 0 0,-10 0 0,8 0 0,-9 0 0,1 0 0,8 0 0,-19 0 0,9 0 0,-11 0 0,10 0 0,-8 0 0,9 0 0,-11 0 0,0 0 0,10 0 0,-8 0 0,9 0 0,-11 0 0,10 0 0,-7 0 0,7 0 0,-10 0 0,0 0 0,10 0 0,-7 0 0,7 0 0,-10 0 0,6 0 0,-5 0 0,5 0 0,-6 0 0,0 0 0,0 0 0,-1 0 0,1 0 0,-1 0 0,1 0 0,0 0 0,-1 0 0,0 0 0,-1 0 0,2 0 0,-2 0 0,2 6 0,-2-4 0,0 3 0,-2-5 0,-3 0 0,-3 0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6T21:45:40.091"/>
    </inkml:context>
    <inkml:brush xml:id="br0">
      <inkml:brushProperty name="width" value="0.1" units="cm"/>
      <inkml:brushProperty name="height" value="0.1" units="cm"/>
      <inkml:brushProperty name="color" value="#E71224"/>
    </inkml:brush>
  </inkml:definitions>
  <inkml:trace contextRef="#ctx0" brushRef="#br0">1 1 24575,'9'5'0,"2"-1"0,0-4 0,12 0 0,-7 0 0,7 0 0,0 0 0,-7 0 0,17 0 0,-17 0 0,17 0 0,-17 0 0,7 0 0,0 0 0,3 0 0,0 0 0,7 0 0,-17 0 0,18 0 0,-19 0 0,8 0 0,-10 0 0,11 0 0,-9 0 0,8 0 0,-10 0 0,0 0 0,0 0 0,0 0 0,1 0 0,-1 0 0,-2 0 0,1 0 0,-1 0 0,0 0 0,1 0 0,1 0 0,-1 0 0,-1 0 0,0 0 0,0 6 0,0-4 0,1 3 0,0-5 0,-1 0 0,2 0 0,-3 0 0,1 0 0,-2 0 0,2 0 0,-1 0 0,0 0 0,-1 0 0,1 0 0,1 0 0,-5 6 0,5-4 0,-4 3 0,4-5 0,-2 0 0,1 0 0,1 0 0,1 0 0,11 0 0,-7 0 0,17 0 0,-17 0 0,17 0 0,-17 0 0,7 0 0,-10 0 0,-1 0 0,-5 0 0,-2 0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6T21:45:42.498"/>
    </inkml:context>
    <inkml:brush xml:id="br0">
      <inkml:brushProperty name="width" value="0.1" units="cm"/>
      <inkml:brushProperty name="height" value="0.1" units="cm"/>
      <inkml:brushProperty name="color" value="#E71224"/>
    </inkml:brush>
  </inkml:definitions>
  <inkml:trace contextRef="#ctx0" brushRef="#br0">0 0 24575,'15'0'0,"10"0"0,1 0 0,0 0 0,7 0 0,-7 0 0,10 0 0,-10 0 0,7 0 0,-7 0 0,10 0 0,0 0 0,0 0 0,-10 0 0,8 0 0,-19 0 0,19 0 0,-19 0 0,9 0 0,-11 0 0,0 0 0,-2 0 0,0 0 0,1 0 0,-1 0 0,2 0 0,0 0 0,10 0 0,3 0 0,10 0 0,-10 0 0,8 0 0,-9 0 0,11 0 0,-10 0 0,8 0 0,-8 0 0,10 0 0,0 0 0,0 0 0,0 0 0,0 0 0,0 0 0,0 0 0,0 0 0,0 0 0,0 0 0,0 0 0,0 0 0,0 0 0,0 0 0,0 0 0,1 0 0,-1 0 0,0 0 0,0 0 0,0 0 0,-1 0 0,-9 0 0,24 0 0,-31 0 0,31 0 0,-24 0 0,10 0 0,0 0 0,-10 0 0,7 0 0,-7 0 0,0 0 0,-3 0 0,-10 0 0,0 0 0,-1 0 0,-6 0 0,-1 0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6T21:45:44.842"/>
    </inkml:context>
    <inkml:brush xml:id="br0">
      <inkml:brushProperty name="width" value="0.1" units="cm"/>
      <inkml:brushProperty name="height" value="0.1" units="cm"/>
      <inkml:brushProperty name="color" value="#E71224"/>
    </inkml:brush>
  </inkml:definitions>
  <inkml:trace contextRef="#ctx0" brushRef="#br0">0 1 24575,'18'0'0,"-2"0"0,-3 0 0,11 0 0,-9 0 0,19 0 0,-19 0 0,19 0 0,-19 0 0,9 0 0,-11 0 0,0 0 0,0 0 0,10 0 0,-8 0 0,9 0 0,-11 0 0,0 0 0,0 0 0,0 0 0,0 0 0,0 0 0,0 0 0,0 0 0,10 0 0,3 0 0,0 0 0,22 0 0,-19 0 0,22 0 0,-15 0 0,-10 0 0,7 0 0,-7 0 0,10 0 0,16 0 0,-12 0 0,12 0 0,-16 0 0,0 0 0,1 0 0,-1 0 0,-11 0 0,9 0 0,-19 0 0,19 0 0,-19 0 0,9 0 0,-11 0 0,10 0 0,-8 0 0,9 0 0,-11 0 0,16 0 0,-12 0 0,12 0 0,-16 0 0,0 0 0,0 0 0,0 0 0,0 0 0,0 0 0,0 0 0,0 0 0,0 0 0,0 0 0,0 0 0,0 0 0,0 0 0,0 0 0,-1 0 0,-5 0 0,-2 0 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6T21:47:16.117"/>
    </inkml:context>
    <inkml:brush xml:id="br0">
      <inkml:brushProperty name="width" value="0.1" units="cm"/>
      <inkml:brushProperty name="height" value="0.6" units="cm"/>
      <inkml:brushProperty name="color" value="#849398"/>
      <inkml:brushProperty name="inkEffects" value="pencil"/>
    </inkml:brush>
  </inkml:definitions>
  <inkml:trace contextRef="#ctx0" brushRef="#br0">0 0 16383,'0'0'0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0T00:12:54.903"/>
    </inkml:context>
    <inkml:brush xml:id="br0">
      <inkml:brushProperty name="width" value="0.05" units="cm"/>
      <inkml:brushProperty name="height" value="0.05" units="cm"/>
    </inkml:brush>
  </inkml:definitions>
  <inkml:trace contextRef="#ctx0" brushRef="#br0">1 51 24575,'16'0'0,"1"0"0,-8-8 0,6 7 0,-6-7 0,8 8 0,7 0 0,-5 0 0,5 0 0,0 0 0,-5-7 0,5 5 0,-7-6 0,-1 8 0,1 0 0,0 0 0,0 0 0,-1 0 0,1-7 0,0 5 0,-1-6 0,1 8 0,0 0 0,0 0 0,-1 0 0,8 0 0,-5 0 0,13 0 0,-14 0 0,6 0 0,1 0 0,-7 0 0,6 0 0,-7 0 0,0 0 0,7 0 0,-6 0 0,14 0 0,-13 0 0,12 0 0,-5 0 0,8 8 0,17-6 0,-13 12 0,31-12 0,-31 6 0,31-8 0,-31 0 0,13 0 0,-25 7 0,6-5 0,12 5 0,-6-7 0,13 0 0,-17 0 0,-8 0 0,5 0 0,-5 0 0,8 0 0,-8 0 0,5 0 0,-12 0 0,5 0 0,-7 0 0,-1 0 0,1 0 0,0 0 0,0 0 0,-1 0 0,1 0 0,0 0 0,-1 0 0,9 0 0,-7 0 0,6 0 0,-7 0 0,7 0 0,2 0 0,8 0 0,17 0 0,-13 0 0,13 0 0,1 0 0,-15 0 0,33 0 0,-32 0 0,13 0 0,-18 0 0,1 0 0,-8 0 0,-2 0 0,-7 0 0,7 0 0,2 0 0,7 0 0,1 0 0,-8 0 0,-2 0 0,-7-7 0,-1 5 0,1-5 0,0 7 0,-1 0 0,1 0 0,0 0 0,0 0 0,-1 0 0,1 0 0,0 0 0,-1 0 0,1 0 0,0 0 0,0 0 0,-1 0 0,1 0 0,0 0 0,-15 0 0,-19 0 0,-11 0 0,-14 0 0,9 7 0,-19-5 0,14 5 0,-31 4 0,31-8 0,-6 8 0,19-11 0,8 0 0,1 0 0,-1 0 0,0 0 0,0 0 0,0 0 0,0 0 0,0 0 0,0 0 0,0 0 0,0 0 0,0 0 0,1 0 0,-1 0 0,0 0 0,0 0 0,0 0 0,0 0 0,0 0 0,0 0 0,0 0 0,0 0 0,1 0 0,-1 0 0,0 0 0,0 0 0,0 0 0,0 0 0,0 0 0,0 0 0,0 0 0,0 0 0,0 0 0,1 0 0,-1 0 0,0 0 0,0 0 0,0 0 0,0 0 0,0 0 0,0 0 0,8-8 0,-6 6 0,5-5 0,-6 7 0,-1 0 0,0 0 0,-38 0 0,29 0 0,-30 0 0,-2 0 0,26 0 0,-45 0 0,53 0 0,5 0 0,-6 0 0,9 0 0,-1 0 0,0 0 0,0 0 0,0 0 0,-7 0 0,-3 0 0,1 0 0,2 0 0,7 0 0,0 0 0,0 0 0,0 0 0,0 0 0,0 0 0,1 0 0,-1 0 0,0 0 0,-8 7 0,7-5 0,-7 6 0,8-8 0,-7 0 0,5 0 0,-12 0 0,12 0 0,-13 0 0,13 0 0,-13 0 0,14 0 0,-7 0 0,8 0 0,1 0 0,-1 0 0,0 0 0,0 0 0,0 0 0,0 0 0,0 0 0,0 0 0,0 0 0,0 0 0,1 0 0,-1 0 0,0 0 0,0 0 0,0 0 0,0 0 0,0 0 0,-7 0 0,5 0 0,-5 0 0,7 0 0,0 0 0,0 0 0,0 0 0,0 0 0,8 7 0,-6-5 0,5 5 0,-7-7 0,1 0 0,-1 0 0,0 0 0,0 0 0,0 0 0,0 0 0,0 0 0,0 0 0,0 0 0,0 0 0,0 0 0,1 0 0,-1 0 0,0 0 0,7 0 0,3 0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0T00:13:20.049"/>
    </inkml:context>
    <inkml:brush xml:id="br0">
      <inkml:brushProperty name="width" value="0.05" units="cm"/>
      <inkml:brushProperty name="height" value="0.05" units="cm"/>
    </inkml:brush>
  </inkml:definitions>
  <inkml:trace contextRef="#ctx0" brushRef="#br0">1 1 24575,'0'0'0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0T00:13:20.784"/>
    </inkml:context>
    <inkml:brush xml:id="br0">
      <inkml:brushProperty name="width" value="0.05" units="cm"/>
      <inkml:brushProperty name="height" value="0.05" units="cm"/>
    </inkml:brush>
  </inkml:definitions>
  <inkml:trace contextRef="#ctx0" brushRef="#br0">0 0 24575,'0'0'0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0T00:13:20.920"/>
    </inkml:context>
    <inkml:brush xml:id="br0">
      <inkml:brushProperty name="width" value="0.05" units="cm"/>
      <inkml:brushProperty name="height" value="0.05" units="cm"/>
    </inkml:brush>
  </inkml:definitions>
  <inkml:trace contextRef="#ctx0" brushRef="#br0">0 0 24575,'0'0'0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0T00:14:08.500"/>
    </inkml:context>
    <inkml:brush xml:id="br0">
      <inkml:brushProperty name="width" value="0.05" units="cm"/>
      <inkml:brushProperty name="height" value="0.05" units="cm"/>
    </inkml:brush>
  </inkml:definitions>
  <inkml:trace contextRef="#ctx0" brushRef="#br0">0 1 24575,'10'0'0,"-3"0"0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0T00:14:10.562"/>
    </inkml:context>
    <inkml:brush xml:id="br0">
      <inkml:brushProperty name="width" value="0.05" units="cm"/>
      <inkml:brushProperty name="height" value="0.05" units="cm"/>
    </inkml:brush>
  </inkml:definitions>
  <inkml:trace contextRef="#ctx0" brushRef="#br0">1 10 24575,'16'0'0,"27"0"0,-13 0 0,39 0 0,24 0-1824,-36 0 0,5 0 1824,34 0 0,1 0 0,-33 0 0,1 0-179,29 0 0,-5 0 179,-6 0 0,-9 0 0,-1 0 0,10 0-102,-27 0 1,-2 0 101,2 0 0,-12 0 0,-20 0 2579,0 0-2579,-5 0 1377,5 0-1377,-7 0 253,7 0-253,-6 0 0,14 0 0,12 0 0,-6 0 0,31 0 0,-13 0 0,17 0 0,-17 0 0,13 0 0,-31 0 0,6 0 0,-20 0 0,1 0 0,18 0 0,-5 0 0,14 0 0,-1 11 0,-13-9 0,6 9 0,-13-11 0,13 0 0,-6 0 0,6 0 0,-20 0 0,-7 0 0,0 0 0,-1 0 0,9 0 0,1-7 0,7 5 0,-7-6 0,-2 8 0,-7 0 0,0-7 0,-1 5 0,1-6 0,0 8 0,0 0 0,-1 0 0,1 0 0,0 0 0,-1 0 0,1 0 0,0 0 0,0 0 0,-1 8 0,8-6 0,-5 5 0,-2 0 0,-2-5 0,-6 6 0,8-8 0,-8 7 0,6-5 0,-6 6 0,8-8 0,-8 0 0,-2 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0T00:14:11.875"/>
    </inkml:context>
    <inkml:brush xml:id="br0">
      <inkml:brushProperty name="width" value="0.05" units="cm"/>
      <inkml:brushProperty name="height" value="0.05" units="cm"/>
    </inkml:brush>
  </inkml:definitions>
  <inkml:trace contextRef="#ctx0" brushRef="#br0">3255 18 24575,'-16'0'0,"-9"0"0,6 0 0,-12 0 0,5 0 0,-26 0 0,14 0 0,-14 0 0,19 0 0,-19 0 0,-11 0 0,-3 0 0,-8 0 0,10 0 0,3 0 0,9 0 0,22 0 0,-20 0 0,31 0 0,-5 0 0,0 0 0,-2 0 0,-1 0 0,-4-8 0,12 6 0,-20-5 0,18 7 0,-18 0 0,12 0 0,-6 0 0,-1 0 0,-17 0 0,13 0 0,-32 0 0,32 0 0,-31 0 0,31 0 0,-14 0 0,1 0 0,13 0 0,-7 0 0,14 0 0,4 0 0,-6 0 0,-1 0 0,8 0 0,-6 0 0,-12 0 0,6 0 0,-13 0 0,-1 0 0,14 0 0,-31 0 0,16 0 0,-21 0 0,21 0 0,2 0 0,-1 0 0,14 0 0,-31 0 0,38 0 0,-11 0 0,25 7 0,0-5 0,0 5 0,0-7 0,0 0 0,1 0 0,-1 0 0,0 0 0,0 0 0,0 0 0,0 0 0,0 0 0,0 0 0,0 0 0,0 0 0,1 0 0,-1 0 0,0 0 0,0 0 0,0 0 0,0 0 0,0 0 0,0 0 0,0 0 0,0 0 0,0 0 0,1 0 0,-1 0 0,-8 0 0,7 0 0,-7 0 0,8 0 0,0 0 0,1 0 0,-1 0 0,0 0 0,0 0 0,7 0 0,3 0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0-11-10T00:14:41.718"/>
    </inkml:context>
    <inkml:brush xml:id="br0">
      <inkml:brushProperty name="width" value="0.05" units="cm"/>
      <inkml:brushProperty name="height" value="0.05" units="cm"/>
    </inkml:brush>
  </inkml:definitions>
  <inkml:trace contextRef="#ctx0" brushRef="#br0">44 20 24575,'16'0'0,"9"0"0,1 0 0,7 0 0,0 0 0,19 0 0,4 10 0,-8-7 0,1 8 0,-30-11 0,5 0 0,-7 0 0,0 0 0,-1 0 0,1 0 0,0 0 0,7 0 0,-6 0 0,14 0 0,-6 0 0,0 0 0,-2 0 0,-7 0 0,7 0 0,2 0 0,8 0 0,-1 0 0,0 0 0,19 0 0,4 11 0,17-8 0,-17 2 0,-1 0 0,2-5 0,-3 0 0,-4 0 0,-19 0 0,20 0 0,-18 0 0,1 0 0,-1 0 0,-7 0 0,6 0 0,-14 8 0,7-6 0,-9 5 0,8-7 0,-5 0 0,5 0 0,-7 0 0,0 0 0,-1 0 0,8 0 0,2 0 0,8 0 0,-1 0 0,1 0 0,-1 0 0,1 0 0,-1 0 0,1 0 0,-1 0 0,0 0 0,1 0 0,-1 0 0,-7 0 0,6 0 0,-14 0 0,14 0 0,-6 0 0,0 0 0,-2 0 0,-7 0 0,0 0 0,-1 0 0,1-7 0,0 5 0,0-6 0,-1 8 0,1 0 0,0 0 0,7 0 0,-6 0 0,7 0 0,-16-7 0,6 5 0,-6-6 0,15 8 0,2 0 0,0 0 0,6 0 0,-6 0 0,7 0 0,-7 0 0,6 0 0,-6 0 0,7 0 0,-7 0 0,-2 0 0,-7 0 0,0 0 0,0 0 0,-1 0 0,1 0 0,0 0 0,-15 0 0,-19 0 0,-11 0 0,-14 0 0,9 0 0,-19 0 0,14 0 0,-13 0 0,24 0 0,3 0 0,7 0 0,0 0 0,0 0 0,1 0 0,-9 0 0,-1 0 0,-8 0 0,8 0 0,2 0 0,0 0 0,5 0 0,-13 0 0,6 0 0,0 0 0,-6 0 0,13 0 0,-31 0 0,20 0 0,-22 0 0,1 0 0,-5 0 0,0 0 0,-14 0 0,14 0 0,0 0 0,12 0 0,13 0 0,12 0 0,-5 0 0,7 0 0,0 0 0,0 0 0,0 0 0,0 0 0,-7 0 0,5 0 0,-5 0 0,7 0 0,-8 0 0,7 0 0,-14 0 0,13 0 0,-13 0 0,13 0 0,-30 0 0,18 0 0,-38 0 0,31 0 0,-32 0 0,40 0 0,-20 0 0,24 0 0,0 0 0,1 0 0,8 0 0,0 0 0,-7 0 0,5 0 0,-5 0 0,7 0 0,0 0 0,0 0 0,0 0 0,1-7 0,-1 5 0,0-6 0,0 8 0,0 0 0,0 0 0,0 0 0,0 0 0,0-7 0,0 5 0,0-5 0,1 7 0,-1 0 0,0 0 0,0 0 0,0 0 0,0 0 0,8-8 0,-6 6 0,5-5 0,-7 7 0,0 0 0,1 0 0,-1 0 0,0 0 0,0 0 0,0 0 0,0 0 0,0 0 0,0 0 0,-25 0 0,19 0 0,-19 0 0,25 0 0,0 0 0,0 0 0,0 0 0,0 0 0,0 0 0,0 0 0,0 0 0,0 0 0,0 0 0,1 0 0,6 0 0,3 0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0E6B1A07-D39D-794E-BA5B-33DC322F7404}" type="datetimeFigureOut">
              <a:rPr lang="en-US" smtClean="0"/>
              <a:t>11/18/20</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391374ED-7378-5D4D-9545-1A115C1338DD}"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107127478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E6B1A07-D39D-794E-BA5B-33DC322F7404}" type="datetimeFigureOut">
              <a:rPr lang="en-US" smtClean="0"/>
              <a:t>11/18/20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374ED-7378-5D4D-9545-1A115C1338DD}" type="slidenum">
              <a:rPr lang="en-US" smtClean="0"/>
              <a:t>‹#›</a:t>
            </a:fld>
            <a:endParaRPr lang="en-US"/>
          </a:p>
        </p:txBody>
      </p:sp>
    </p:spTree>
    <p:extLst>
      <p:ext uri="{BB962C8B-B14F-4D97-AF65-F5344CB8AC3E}">
        <p14:creationId xmlns:p14="http://schemas.microsoft.com/office/powerpoint/2010/main" val="3382072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E6B1A07-D39D-794E-BA5B-33DC322F7404}" type="datetimeFigureOut">
              <a:rPr lang="en-US" smtClean="0"/>
              <a:t>11/18/20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374ED-7378-5D4D-9545-1A115C1338DD}" type="slidenum">
              <a:rPr lang="en-US" smtClean="0"/>
              <a:t>‹#›</a:t>
            </a:fld>
            <a:endParaRPr lang="en-US"/>
          </a:p>
        </p:txBody>
      </p:sp>
    </p:spTree>
    <p:extLst>
      <p:ext uri="{BB962C8B-B14F-4D97-AF65-F5344CB8AC3E}">
        <p14:creationId xmlns:p14="http://schemas.microsoft.com/office/powerpoint/2010/main" val="3414250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E6B1A07-D39D-794E-BA5B-33DC322F7404}" type="datetimeFigureOut">
              <a:rPr lang="en-US" smtClean="0"/>
              <a:t>11/18/20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1374ED-7378-5D4D-9545-1A115C1338DD}" type="slidenum">
              <a:rPr lang="en-US" smtClean="0"/>
              <a:t>‹#›</a:t>
            </a:fld>
            <a:endParaRPr lang="en-US"/>
          </a:p>
        </p:txBody>
      </p:sp>
    </p:spTree>
    <p:extLst>
      <p:ext uri="{BB962C8B-B14F-4D97-AF65-F5344CB8AC3E}">
        <p14:creationId xmlns:p14="http://schemas.microsoft.com/office/powerpoint/2010/main" val="2607368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0E6B1A07-D39D-794E-BA5B-33DC322F7404}" type="datetimeFigureOut">
              <a:rPr lang="en-US" smtClean="0"/>
              <a:t>11/18/20</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391374ED-7378-5D4D-9545-1A115C1338DD}"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24625182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E6B1A07-D39D-794E-BA5B-33DC322F7404}" type="datetimeFigureOut">
              <a:rPr lang="en-US" smtClean="0"/>
              <a:t>11/18/20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1374ED-7378-5D4D-9545-1A115C1338DD}" type="slidenum">
              <a:rPr lang="en-US" smtClean="0"/>
              <a:t>‹#›</a:t>
            </a:fld>
            <a:endParaRPr lang="en-US"/>
          </a:p>
        </p:txBody>
      </p:sp>
    </p:spTree>
    <p:extLst>
      <p:ext uri="{BB962C8B-B14F-4D97-AF65-F5344CB8AC3E}">
        <p14:creationId xmlns:p14="http://schemas.microsoft.com/office/powerpoint/2010/main" val="3525571126"/>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E6B1A07-D39D-794E-BA5B-33DC322F7404}" type="datetimeFigureOut">
              <a:rPr lang="en-US" smtClean="0"/>
              <a:t>11/18/20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1374ED-7378-5D4D-9545-1A115C1338DD}" type="slidenum">
              <a:rPr lang="en-US" smtClean="0"/>
              <a:t>‹#›</a:t>
            </a:fld>
            <a:endParaRPr lang="en-US"/>
          </a:p>
        </p:txBody>
      </p:sp>
    </p:spTree>
    <p:extLst>
      <p:ext uri="{BB962C8B-B14F-4D97-AF65-F5344CB8AC3E}">
        <p14:creationId xmlns:p14="http://schemas.microsoft.com/office/powerpoint/2010/main" val="102503182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E6B1A07-D39D-794E-BA5B-33DC322F7404}" type="datetimeFigureOut">
              <a:rPr lang="en-US" smtClean="0"/>
              <a:t>11/18/20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1374ED-7378-5D4D-9545-1A115C1338DD}" type="slidenum">
              <a:rPr lang="en-US" smtClean="0"/>
              <a:t>‹#›</a:t>
            </a:fld>
            <a:endParaRPr lang="en-US"/>
          </a:p>
        </p:txBody>
      </p:sp>
    </p:spTree>
    <p:extLst>
      <p:ext uri="{BB962C8B-B14F-4D97-AF65-F5344CB8AC3E}">
        <p14:creationId xmlns:p14="http://schemas.microsoft.com/office/powerpoint/2010/main" val="2902925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6B1A07-D39D-794E-BA5B-33DC322F7404}" type="datetimeFigureOut">
              <a:rPr lang="en-US" smtClean="0"/>
              <a:t>11/18/20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1374ED-7378-5D4D-9545-1A115C1338DD}" type="slidenum">
              <a:rPr lang="en-US" smtClean="0"/>
              <a:t>‹#›</a:t>
            </a:fld>
            <a:endParaRPr lang="en-US"/>
          </a:p>
        </p:txBody>
      </p:sp>
    </p:spTree>
    <p:extLst>
      <p:ext uri="{BB962C8B-B14F-4D97-AF65-F5344CB8AC3E}">
        <p14:creationId xmlns:p14="http://schemas.microsoft.com/office/powerpoint/2010/main" val="3417610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E6B1A07-D39D-794E-BA5B-33DC322F7404}" type="datetimeFigureOut">
              <a:rPr lang="en-US" smtClean="0"/>
              <a:t>11/18/20</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391374ED-7378-5D4D-9545-1A115C1338DD}"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8389002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0E6B1A07-D39D-794E-BA5B-33DC322F7404}" type="datetimeFigureOut">
              <a:rPr lang="en-US" smtClean="0"/>
              <a:t>11/18/20</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391374ED-7378-5D4D-9545-1A115C1338DD}"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502515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0E6B1A07-D39D-794E-BA5B-33DC322F7404}" type="datetimeFigureOut">
              <a:rPr lang="en-US" smtClean="0"/>
              <a:t>11/18/20</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391374ED-7378-5D4D-9545-1A115C1338DD}"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59699718"/>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customXml" Target="../ink/ink19.xml"/><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29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27axs9dO7AE&amp;t=201s" TargetMode="External"/><Relationship Id="rId2" Type="http://schemas.openxmlformats.org/officeDocument/2006/relationships/slideLayout" Target="../slideLayouts/slideLayout2.xml"/><Relationship Id="rId1" Type="http://schemas.openxmlformats.org/officeDocument/2006/relationships/video" Target="https://www.youtube.com/embed/27axs9dO7AE?start=201&amp;feature=oembed" TargetMode="Externa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customXml" Target="../ink/ink7.xml"/><Relationship Id="rId18" Type="http://schemas.openxmlformats.org/officeDocument/2006/relationships/image" Target="../media/image11.png"/><Relationship Id="rId3" Type="http://schemas.openxmlformats.org/officeDocument/2006/relationships/customXml" Target="../ink/ink1.xml"/><Relationship Id="rId7" Type="http://schemas.openxmlformats.org/officeDocument/2006/relationships/customXml" Target="../ink/ink3.xml"/><Relationship Id="rId12" Type="http://schemas.openxmlformats.org/officeDocument/2006/relationships/image" Target="../media/image8.png"/><Relationship Id="rId17" Type="http://schemas.openxmlformats.org/officeDocument/2006/relationships/customXml" Target="../ink/ink9.xml"/><Relationship Id="rId2" Type="http://schemas.openxmlformats.org/officeDocument/2006/relationships/image" Target="../media/image9.png"/><Relationship Id="rId16"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60.png"/><Relationship Id="rId11" Type="http://schemas.openxmlformats.org/officeDocument/2006/relationships/customXml" Target="../ink/ink6.xml"/><Relationship Id="rId5" Type="http://schemas.openxmlformats.org/officeDocument/2006/relationships/customXml" Target="../ink/ink2.xml"/><Relationship Id="rId15" Type="http://schemas.openxmlformats.org/officeDocument/2006/relationships/customXml" Target="../ink/ink8.xml"/><Relationship Id="rId10" Type="http://schemas.openxmlformats.org/officeDocument/2006/relationships/customXml" Target="../ink/ink5.xml"/><Relationship Id="rId4" Type="http://schemas.openxmlformats.org/officeDocument/2006/relationships/image" Target="../media/image50.png"/><Relationship Id="rId9" Type="http://schemas.openxmlformats.org/officeDocument/2006/relationships/customXml" Target="../ink/ink4.xml"/><Relationship Id="rId14" Type="http://schemas.openxmlformats.org/officeDocument/2006/relationships/image" Target="../media/image90.png"/></Relationships>
</file>

<file path=ppt/slides/_rels/slide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customXml" Target="../ink/ink15.xml"/><Relationship Id="rId18" Type="http://schemas.openxmlformats.org/officeDocument/2006/relationships/image" Target="../media/image22.png"/><Relationship Id="rId3" Type="http://schemas.openxmlformats.org/officeDocument/2006/relationships/customXml" Target="../ink/ink10.xml"/><Relationship Id="rId7" Type="http://schemas.openxmlformats.org/officeDocument/2006/relationships/customXml" Target="../ink/ink12.xml"/><Relationship Id="rId12" Type="http://schemas.openxmlformats.org/officeDocument/2006/relationships/image" Target="../media/image19.png"/><Relationship Id="rId17" Type="http://schemas.openxmlformats.org/officeDocument/2006/relationships/customXml" Target="../ink/ink17.xml"/><Relationship Id="rId2" Type="http://schemas.openxmlformats.org/officeDocument/2006/relationships/image" Target="../media/image14.png"/><Relationship Id="rId16" Type="http://schemas.openxmlformats.org/officeDocument/2006/relationships/image" Target="../media/image21.png"/><Relationship Id="rId20"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customXml" Target="../ink/ink14.xml"/><Relationship Id="rId5" Type="http://schemas.openxmlformats.org/officeDocument/2006/relationships/customXml" Target="../ink/ink11.xml"/><Relationship Id="rId15" Type="http://schemas.openxmlformats.org/officeDocument/2006/relationships/customXml" Target="../ink/ink16.xml"/><Relationship Id="rId10" Type="http://schemas.openxmlformats.org/officeDocument/2006/relationships/image" Target="../media/image18.png"/><Relationship Id="rId19" Type="http://schemas.openxmlformats.org/officeDocument/2006/relationships/customXml" Target="../ink/ink18.xml"/><Relationship Id="rId4" Type="http://schemas.openxmlformats.org/officeDocument/2006/relationships/image" Target="../media/image15.png"/><Relationship Id="rId9" Type="http://schemas.openxmlformats.org/officeDocument/2006/relationships/customXml" Target="../ink/ink13.xml"/><Relationship Id="rId1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23" name="Group 22">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24"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25"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27" name="Rectangle 26">
            <a:extLst>
              <a:ext uri="{FF2B5EF4-FFF2-40B4-BE49-F238E27FC236}">
                <a16:creationId xmlns:a16="http://schemas.microsoft.com/office/drawing/2014/main" id="{CB73C468-D875-4A8E-A540-E43BF8232D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148BBAC-FD90-764A-81C2-8EFC2A72F8AD}"/>
              </a:ext>
            </a:extLst>
          </p:cNvPr>
          <p:cNvSpPr>
            <a:spLocks noGrp="1"/>
          </p:cNvSpPr>
          <p:nvPr>
            <p:ph type="title"/>
          </p:nvPr>
        </p:nvSpPr>
        <p:spPr>
          <a:xfrm>
            <a:off x="6765000" y="1275149"/>
            <a:ext cx="4798243" cy="2253858"/>
          </a:xfrm>
        </p:spPr>
        <p:txBody>
          <a:bodyPr vert="horz" lIns="91440" tIns="45720" rIns="91440" bIns="45720" rtlCol="0" anchor="b">
            <a:normAutofit fontScale="90000"/>
          </a:bodyPr>
          <a:lstStyle/>
          <a:p>
            <a:pPr algn="ctr"/>
            <a:r>
              <a:rPr lang="en-US" sz="7200" cap="all" dirty="0"/>
              <a:t>Databases</a:t>
            </a:r>
            <a:br>
              <a:rPr lang="en-US" sz="7200" cap="all" dirty="0"/>
            </a:br>
            <a:r>
              <a:rPr lang="en-US" sz="7200" cap="all" dirty="0"/>
              <a:t>Project</a:t>
            </a:r>
            <a:br>
              <a:rPr lang="en-US" sz="7200" cap="all" dirty="0"/>
            </a:br>
            <a:r>
              <a:rPr lang="en-US" sz="5000" cap="all" dirty="0" err="1"/>
              <a:t>NorMalization</a:t>
            </a:r>
            <a:r>
              <a:rPr lang="en-US" sz="5000" cap="all" dirty="0"/>
              <a:t> </a:t>
            </a:r>
          </a:p>
        </p:txBody>
      </p:sp>
      <p:sp>
        <p:nvSpPr>
          <p:cNvPr id="29" name="Freeform 6">
            <a:extLst>
              <a:ext uri="{FF2B5EF4-FFF2-40B4-BE49-F238E27FC236}">
                <a16:creationId xmlns:a16="http://schemas.microsoft.com/office/drawing/2014/main" id="{B4734F2F-19FC-4D35-9BDE-5CEAD57D9B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027878"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31" name="Freeform 6">
            <a:extLst>
              <a:ext uri="{FF2B5EF4-FFF2-40B4-BE49-F238E27FC236}">
                <a16:creationId xmlns:a16="http://schemas.microsoft.com/office/drawing/2014/main" id="{D97A8A26-FD96-4968-A34A-727382AC7E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pic>
        <p:nvPicPr>
          <p:cNvPr id="20" name="Graphic 19" descr="Database">
            <a:extLst>
              <a:ext uri="{FF2B5EF4-FFF2-40B4-BE49-F238E27FC236}">
                <a16:creationId xmlns:a16="http://schemas.microsoft.com/office/drawing/2014/main" id="{4E224DEC-332E-47A6-BE44-B4F85C602B8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71403" y="1425173"/>
            <a:ext cx="4207669" cy="4207669"/>
          </a:xfrm>
          <a:prstGeom prst="rect">
            <a:avLst/>
          </a:prstGeom>
        </p:spPr>
      </p:pic>
      <p:sp>
        <p:nvSpPr>
          <p:cNvPr id="4" name="TextBox 3">
            <a:extLst>
              <a:ext uri="{FF2B5EF4-FFF2-40B4-BE49-F238E27FC236}">
                <a16:creationId xmlns:a16="http://schemas.microsoft.com/office/drawing/2014/main" id="{D74F064D-6D78-134A-825E-259E7FCC4472}"/>
              </a:ext>
            </a:extLst>
          </p:cNvPr>
          <p:cNvSpPr txBox="1"/>
          <p:nvPr/>
        </p:nvSpPr>
        <p:spPr>
          <a:xfrm>
            <a:off x="7305736" y="3886117"/>
            <a:ext cx="3966519" cy="646331"/>
          </a:xfrm>
          <a:prstGeom prst="rect">
            <a:avLst/>
          </a:prstGeom>
          <a:noFill/>
        </p:spPr>
        <p:txBody>
          <a:bodyPr wrap="square" rtlCol="0">
            <a:spAutoFit/>
          </a:bodyPr>
          <a:lstStyle/>
          <a:p>
            <a:pPr algn="ctr"/>
            <a:r>
              <a:rPr lang="en-US" cap="all" dirty="0"/>
              <a:t>ICS 129</a:t>
            </a:r>
            <a:endParaRPr lang="en-US" dirty="0"/>
          </a:p>
          <a:p>
            <a:pPr algn="ctr"/>
            <a:r>
              <a:rPr lang="en-US" dirty="0"/>
              <a:t>Sara Riggs </a:t>
            </a:r>
          </a:p>
        </p:txBody>
      </p:sp>
    </p:spTree>
    <p:extLst>
      <p:ext uri="{BB962C8B-B14F-4D97-AF65-F5344CB8AC3E}">
        <p14:creationId xmlns:p14="http://schemas.microsoft.com/office/powerpoint/2010/main" val="2161133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30E41-5503-304E-B4D6-39D7C7A39F36}"/>
              </a:ext>
            </a:extLst>
          </p:cNvPr>
          <p:cNvSpPr>
            <a:spLocks noGrp="1"/>
          </p:cNvSpPr>
          <p:nvPr>
            <p:ph type="title"/>
          </p:nvPr>
        </p:nvSpPr>
        <p:spPr>
          <a:xfrm>
            <a:off x="895350" y="288290"/>
            <a:ext cx="9601200" cy="1485900"/>
          </a:xfrm>
        </p:spPr>
        <p:txBody>
          <a:bodyPr/>
          <a:lstStyle/>
          <a:p>
            <a:r>
              <a:rPr lang="en-US" b="1" dirty="0"/>
              <a:t>Normalized Version</a:t>
            </a:r>
          </a:p>
        </p:txBody>
      </p:sp>
      <p:sp>
        <p:nvSpPr>
          <p:cNvPr id="6" name="TextBox 5">
            <a:extLst>
              <a:ext uri="{FF2B5EF4-FFF2-40B4-BE49-F238E27FC236}">
                <a16:creationId xmlns:a16="http://schemas.microsoft.com/office/drawing/2014/main" id="{BF1EB379-E1B7-5D48-B091-31727A311F16}"/>
              </a:ext>
            </a:extLst>
          </p:cNvPr>
          <p:cNvSpPr txBox="1"/>
          <p:nvPr/>
        </p:nvSpPr>
        <p:spPr>
          <a:xfrm>
            <a:off x="5308600" y="3745835"/>
            <a:ext cx="4770118" cy="646331"/>
          </a:xfrm>
          <a:prstGeom prst="rect">
            <a:avLst/>
          </a:prstGeom>
          <a:noFill/>
        </p:spPr>
        <p:txBody>
          <a:bodyPr wrap="square" rtlCol="0">
            <a:spAutoFit/>
          </a:bodyPr>
          <a:lstStyle/>
          <a:p>
            <a:r>
              <a:rPr lang="en-US" dirty="0"/>
              <a:t>Attributes are broken apart so that they are dependent on the key</a:t>
            </a:r>
          </a:p>
        </p:txBody>
      </p:sp>
      <p:pic>
        <p:nvPicPr>
          <p:cNvPr id="14" name="Content Placeholder 13">
            <a:extLst>
              <a:ext uri="{FF2B5EF4-FFF2-40B4-BE49-F238E27FC236}">
                <a16:creationId xmlns:a16="http://schemas.microsoft.com/office/drawing/2014/main" id="{D33D1216-3848-4B4D-806D-335799F1406C}"/>
              </a:ext>
            </a:extLst>
          </p:cNvPr>
          <p:cNvPicPr>
            <a:picLocks noGrp="1" noChangeAspect="1"/>
          </p:cNvPicPr>
          <p:nvPr>
            <p:ph idx="1"/>
          </p:nvPr>
        </p:nvPicPr>
        <p:blipFill>
          <a:blip r:embed="rId2"/>
          <a:stretch>
            <a:fillRect/>
          </a:stretch>
        </p:blipFill>
        <p:spPr>
          <a:xfrm>
            <a:off x="810259" y="1026001"/>
            <a:ext cx="6883400" cy="2247900"/>
          </a:xfrm>
        </p:spPr>
      </p:pic>
      <p:pic>
        <p:nvPicPr>
          <p:cNvPr id="16" name="Picture 15">
            <a:extLst>
              <a:ext uri="{FF2B5EF4-FFF2-40B4-BE49-F238E27FC236}">
                <a16:creationId xmlns:a16="http://schemas.microsoft.com/office/drawing/2014/main" id="{E307BA83-A36C-B944-9459-858A5E5E88F1}"/>
              </a:ext>
            </a:extLst>
          </p:cNvPr>
          <p:cNvPicPr>
            <a:picLocks noChangeAspect="1"/>
          </p:cNvPicPr>
          <p:nvPr/>
        </p:nvPicPr>
        <p:blipFill>
          <a:blip r:embed="rId3"/>
          <a:stretch>
            <a:fillRect/>
          </a:stretch>
        </p:blipFill>
        <p:spPr>
          <a:xfrm>
            <a:off x="476250" y="3695035"/>
            <a:ext cx="4038600" cy="1981200"/>
          </a:xfrm>
          <a:prstGeom prst="rect">
            <a:avLst/>
          </a:prstGeom>
        </p:spPr>
      </p:pic>
      <p:pic>
        <p:nvPicPr>
          <p:cNvPr id="20" name="Picture 19">
            <a:extLst>
              <a:ext uri="{FF2B5EF4-FFF2-40B4-BE49-F238E27FC236}">
                <a16:creationId xmlns:a16="http://schemas.microsoft.com/office/drawing/2014/main" id="{25B66751-AE79-8441-A28B-7DDDF3DD9156}"/>
              </a:ext>
            </a:extLst>
          </p:cNvPr>
          <p:cNvPicPr>
            <a:picLocks noChangeAspect="1"/>
          </p:cNvPicPr>
          <p:nvPr/>
        </p:nvPicPr>
        <p:blipFill>
          <a:blip r:embed="rId4"/>
          <a:stretch>
            <a:fillRect/>
          </a:stretch>
        </p:blipFill>
        <p:spPr>
          <a:xfrm>
            <a:off x="8242300" y="199708"/>
            <a:ext cx="3708400" cy="2260600"/>
          </a:xfrm>
          <a:prstGeom prst="rect">
            <a:avLst/>
          </a:prstGeom>
        </p:spPr>
      </p:pic>
      <p:pic>
        <p:nvPicPr>
          <p:cNvPr id="23" name="Picture 22">
            <a:extLst>
              <a:ext uri="{FF2B5EF4-FFF2-40B4-BE49-F238E27FC236}">
                <a16:creationId xmlns:a16="http://schemas.microsoft.com/office/drawing/2014/main" id="{930C043D-5663-5C49-991D-7F29BE1B7AA9}"/>
              </a:ext>
            </a:extLst>
          </p:cNvPr>
          <p:cNvPicPr>
            <a:picLocks noChangeAspect="1"/>
          </p:cNvPicPr>
          <p:nvPr/>
        </p:nvPicPr>
        <p:blipFill>
          <a:blip r:embed="rId5"/>
          <a:stretch>
            <a:fillRect/>
          </a:stretch>
        </p:blipFill>
        <p:spPr>
          <a:xfrm>
            <a:off x="4832350" y="4916328"/>
            <a:ext cx="7188200" cy="1536700"/>
          </a:xfrm>
          <a:prstGeom prst="rect">
            <a:avLst/>
          </a:prstGeom>
        </p:spPr>
      </p:pic>
    </p:spTree>
    <p:extLst>
      <p:ext uri="{BB962C8B-B14F-4D97-AF65-F5344CB8AC3E}">
        <p14:creationId xmlns:p14="http://schemas.microsoft.com/office/powerpoint/2010/main" val="36862226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449BC34D-9C23-4D6D-8213-1F471AF85B3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52858" y="744469"/>
            <a:ext cx="10674117" cy="5349671"/>
            <a:chOff x="752858" y="744469"/>
            <a:chExt cx="10674117" cy="5349671"/>
          </a:xfrm>
        </p:grpSpPr>
        <p:sp>
          <p:nvSpPr>
            <p:cNvPr id="15" name="Freeform 6">
              <a:extLst>
                <a:ext uri="{FF2B5EF4-FFF2-40B4-BE49-F238E27FC236}">
                  <a16:creationId xmlns:a16="http://schemas.microsoft.com/office/drawing/2014/main" id="{FA0F5D6C-5025-4D7E-82DD-C2C6FDA1E7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6" name="Freeform 6">
              <a:extLst>
                <a:ext uri="{FF2B5EF4-FFF2-40B4-BE49-F238E27FC236}">
                  <a16:creationId xmlns:a16="http://schemas.microsoft.com/office/drawing/2014/main" id="{E2AF2C17-4AB4-4402-B84B-129EF95D16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 useBgFill="1">
        <p:nvSpPr>
          <p:cNvPr id="18" name="Rectangle 17">
            <a:extLst>
              <a:ext uri="{FF2B5EF4-FFF2-40B4-BE49-F238E27FC236}">
                <a16:creationId xmlns:a16="http://schemas.microsoft.com/office/drawing/2014/main" id="{1F9A0C1C-8ABC-401B-8FE9-AC9327C4C5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B9819CE8-48D5-EC4B-9C19-4C3DC8DB21F1}"/>
              </a:ext>
            </a:extLst>
          </p:cNvPr>
          <p:cNvSpPr txBox="1"/>
          <p:nvPr/>
        </p:nvSpPr>
        <p:spPr>
          <a:xfrm>
            <a:off x="8154186" y="634028"/>
            <a:ext cx="3355942" cy="3732835"/>
          </a:xfrm>
          <a:prstGeom prst="rect">
            <a:avLst/>
          </a:prstGeom>
        </p:spPr>
        <p:txBody>
          <a:bodyPr vert="horz" lIns="91440" tIns="45720" rIns="91440" bIns="45720" rtlCol="0" anchor="b">
            <a:normAutofit/>
          </a:bodyPr>
          <a:lstStyle/>
          <a:p>
            <a:pPr algn="ctr" defTabSz="914400">
              <a:lnSpc>
                <a:spcPct val="89000"/>
              </a:lnSpc>
              <a:spcBef>
                <a:spcPct val="0"/>
              </a:spcBef>
              <a:spcAft>
                <a:spcPts val="600"/>
              </a:spcAft>
            </a:pPr>
            <a:r>
              <a:rPr lang="en-US" sz="6000" b="1" cap="all">
                <a:solidFill>
                  <a:schemeClr val="tx2"/>
                </a:solidFill>
                <a:latin typeface="+mj-lt"/>
                <a:ea typeface="+mj-ea"/>
                <a:cs typeface="+mj-cs"/>
              </a:rPr>
              <a:t>ER DIAGRAM</a:t>
            </a:r>
            <a:endParaRPr lang="en-US" sz="6000" cap="all">
              <a:solidFill>
                <a:schemeClr val="tx2"/>
              </a:solidFill>
              <a:latin typeface="+mj-lt"/>
              <a:ea typeface="+mj-ea"/>
              <a:cs typeface="+mj-cs"/>
            </a:endParaRPr>
          </a:p>
        </p:txBody>
      </p:sp>
      <p:sp>
        <p:nvSpPr>
          <p:cNvPr id="20" name="Freeform 6">
            <a:extLst>
              <a:ext uri="{FF2B5EF4-FFF2-40B4-BE49-F238E27FC236}">
                <a16:creationId xmlns:a16="http://schemas.microsoft.com/office/drawing/2014/main" id="{BA5783C3-2F96-40A7-A24F-30CB07AA3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649163" y="634028"/>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22" name="Freeform 6">
            <a:extLst>
              <a:ext uri="{FF2B5EF4-FFF2-40B4-BE49-F238E27FC236}">
                <a16:creationId xmlns:a16="http://schemas.microsoft.com/office/drawing/2014/main" id="{A9D08DBA-0326-4C4E-ACFB-576F3ABDD2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494670" y="2016617"/>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pic>
        <p:nvPicPr>
          <p:cNvPr id="4" name="Picture 3" descr="Diagram&#10;&#10;Description automatically generated">
            <a:extLst>
              <a:ext uri="{FF2B5EF4-FFF2-40B4-BE49-F238E27FC236}">
                <a16:creationId xmlns:a16="http://schemas.microsoft.com/office/drawing/2014/main" id="{17BB7CD5-69F0-A54D-B36D-A6CA41D94D1F}"/>
              </a:ext>
            </a:extLst>
          </p:cNvPr>
          <p:cNvPicPr>
            <a:picLocks noChangeAspect="1"/>
          </p:cNvPicPr>
          <p:nvPr/>
        </p:nvPicPr>
        <p:blipFill>
          <a:blip r:embed="rId2"/>
          <a:stretch>
            <a:fillRect/>
          </a:stretch>
        </p:blipFill>
        <p:spPr>
          <a:xfrm>
            <a:off x="1379023" y="1745942"/>
            <a:ext cx="5659222" cy="3565308"/>
          </a:xfrm>
          <a:prstGeom prst="rect">
            <a:avLst/>
          </a:prstGeom>
        </p:spPr>
      </p:pic>
      <mc:AlternateContent xmlns:mc="http://schemas.openxmlformats.org/markup-compatibility/2006" xmlns:p14="http://schemas.microsoft.com/office/powerpoint/2010/main" xmlns:aink="http://schemas.microsoft.com/office/drawing/2016/ink">
        <mc:Choice Requires="p14 aink">
          <p:contentPart p14:bwMode="auto" r:id="rId3">
            <p14:nvContentPartPr>
              <p14:cNvPr id="5" name="Ink 4">
                <a:extLst>
                  <a:ext uri="{FF2B5EF4-FFF2-40B4-BE49-F238E27FC236}">
                    <a16:creationId xmlns:a16="http://schemas.microsoft.com/office/drawing/2014/main" id="{B6685243-2916-1F48-8585-A336CE1FE9C6}"/>
                  </a:ext>
                </a:extLst>
              </p14:cNvPr>
              <p14:cNvContentPartPr/>
              <p14:nvPr/>
            </p14:nvContentPartPr>
            <p14:xfrm>
              <a:off x="4753064" y="-2044612"/>
              <a:ext cx="360" cy="360"/>
            </p14:xfrm>
          </p:contentPart>
        </mc:Choice>
        <mc:Fallback xmlns="">
          <p:pic>
            <p:nvPicPr>
              <p:cNvPr id="5" name="Ink 4">
                <a:extLst>
                  <a:ext uri="{FF2B5EF4-FFF2-40B4-BE49-F238E27FC236}">
                    <a16:creationId xmlns:a16="http://schemas.microsoft.com/office/drawing/2014/main" id="{B6685243-2916-1F48-8585-A336CE1FE9C6}"/>
                  </a:ext>
                </a:extLst>
              </p:cNvPr>
              <p:cNvPicPr/>
              <p:nvPr/>
            </p:nvPicPr>
            <p:blipFill>
              <a:blip r:embed="rId4"/>
              <a:stretch>
                <a:fillRect/>
              </a:stretch>
            </p:blipFill>
            <p:spPr>
              <a:xfrm>
                <a:off x="4735064" y="-2152612"/>
                <a:ext cx="36000" cy="216000"/>
              </a:xfrm>
              <a:prstGeom prst="rect">
                <a:avLst/>
              </a:prstGeom>
            </p:spPr>
          </p:pic>
        </mc:Fallback>
      </mc:AlternateContent>
    </p:spTree>
    <p:extLst>
      <p:ext uri="{BB962C8B-B14F-4D97-AF65-F5344CB8AC3E}">
        <p14:creationId xmlns:p14="http://schemas.microsoft.com/office/powerpoint/2010/main" val="883608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5E7274-4B69-1149-BB57-A6A00761D0ED}"/>
              </a:ext>
            </a:extLst>
          </p:cNvPr>
          <p:cNvSpPr>
            <a:spLocks noGrp="1"/>
          </p:cNvSpPr>
          <p:nvPr>
            <p:ph type="title"/>
          </p:nvPr>
        </p:nvSpPr>
        <p:spPr>
          <a:xfrm>
            <a:off x="718457" y="9704"/>
            <a:ext cx="9601200" cy="1485900"/>
          </a:xfrm>
        </p:spPr>
        <p:txBody>
          <a:bodyPr/>
          <a:lstStyle/>
          <a:p>
            <a:r>
              <a:rPr lang="en-US" dirty="0"/>
              <a:t>Source table: </a:t>
            </a:r>
          </a:p>
        </p:txBody>
      </p:sp>
      <p:pic>
        <p:nvPicPr>
          <p:cNvPr id="5" name="Content Placeholder 4" descr="Graphical user interface&#10;&#10;Description automatically generated">
            <a:extLst>
              <a:ext uri="{FF2B5EF4-FFF2-40B4-BE49-F238E27FC236}">
                <a16:creationId xmlns:a16="http://schemas.microsoft.com/office/drawing/2014/main" id="{A60BAB8B-87AA-D44E-AE30-F5E3BD215F64}"/>
              </a:ext>
            </a:extLst>
          </p:cNvPr>
          <p:cNvPicPr>
            <a:picLocks noGrp="1" noChangeAspect="1"/>
          </p:cNvPicPr>
          <p:nvPr>
            <p:ph idx="1"/>
          </p:nvPr>
        </p:nvPicPr>
        <p:blipFill>
          <a:blip r:embed="rId2"/>
          <a:stretch>
            <a:fillRect/>
          </a:stretch>
        </p:blipFill>
        <p:spPr>
          <a:xfrm>
            <a:off x="2433417" y="5128031"/>
            <a:ext cx="9601200" cy="1343233"/>
          </a:xfrm>
        </p:spPr>
      </p:pic>
      <p:pic>
        <p:nvPicPr>
          <p:cNvPr id="7" name="Picture 6" descr="Text&#10;&#10;Description automatically generated">
            <a:extLst>
              <a:ext uri="{FF2B5EF4-FFF2-40B4-BE49-F238E27FC236}">
                <a16:creationId xmlns:a16="http://schemas.microsoft.com/office/drawing/2014/main" id="{CCEA6D63-F576-A14F-81E9-CFB742B85661}"/>
              </a:ext>
            </a:extLst>
          </p:cNvPr>
          <p:cNvPicPr>
            <a:picLocks noChangeAspect="1"/>
          </p:cNvPicPr>
          <p:nvPr/>
        </p:nvPicPr>
        <p:blipFill>
          <a:blip r:embed="rId3"/>
          <a:stretch>
            <a:fillRect/>
          </a:stretch>
        </p:blipFill>
        <p:spPr>
          <a:xfrm>
            <a:off x="141515" y="1058352"/>
            <a:ext cx="4945395" cy="4025533"/>
          </a:xfrm>
          <a:prstGeom prst="rect">
            <a:avLst/>
          </a:prstGeom>
        </p:spPr>
      </p:pic>
      <p:pic>
        <p:nvPicPr>
          <p:cNvPr id="9" name="Picture 8">
            <a:extLst>
              <a:ext uri="{FF2B5EF4-FFF2-40B4-BE49-F238E27FC236}">
                <a16:creationId xmlns:a16="http://schemas.microsoft.com/office/drawing/2014/main" id="{99BDCE26-1F24-AF42-8510-6980406FFC40}"/>
              </a:ext>
            </a:extLst>
          </p:cNvPr>
          <p:cNvPicPr>
            <a:picLocks noChangeAspect="1"/>
          </p:cNvPicPr>
          <p:nvPr/>
        </p:nvPicPr>
        <p:blipFill>
          <a:blip r:embed="rId4"/>
          <a:stretch>
            <a:fillRect/>
          </a:stretch>
        </p:blipFill>
        <p:spPr>
          <a:xfrm>
            <a:off x="3539143" y="752654"/>
            <a:ext cx="8328282" cy="2798104"/>
          </a:xfrm>
          <a:prstGeom prst="rect">
            <a:avLst/>
          </a:prstGeom>
        </p:spPr>
      </p:pic>
      <p:sp>
        <p:nvSpPr>
          <p:cNvPr id="10" name="TextBox 9">
            <a:extLst>
              <a:ext uri="{FF2B5EF4-FFF2-40B4-BE49-F238E27FC236}">
                <a16:creationId xmlns:a16="http://schemas.microsoft.com/office/drawing/2014/main" id="{70B3966D-1103-1A4A-B773-0516774687B8}"/>
              </a:ext>
            </a:extLst>
          </p:cNvPr>
          <p:cNvSpPr txBox="1"/>
          <p:nvPr/>
        </p:nvSpPr>
        <p:spPr>
          <a:xfrm>
            <a:off x="5086910" y="3594904"/>
            <a:ext cx="7163499" cy="1200329"/>
          </a:xfrm>
          <a:prstGeom prst="rect">
            <a:avLst/>
          </a:prstGeom>
          <a:noFill/>
        </p:spPr>
        <p:txBody>
          <a:bodyPr wrap="none" rtlCol="0">
            <a:spAutoFit/>
          </a:bodyPr>
          <a:lstStyle/>
          <a:p>
            <a:r>
              <a:rPr lang="en-US" dirty="0"/>
              <a:t>Created schema (p1). </a:t>
            </a:r>
          </a:p>
          <a:p>
            <a:r>
              <a:rPr lang="en-US" dirty="0"/>
              <a:t>SALES_DATA: stores all customer information for video game purchases.</a:t>
            </a:r>
          </a:p>
          <a:p>
            <a:r>
              <a:rPr lang="en-US" dirty="0"/>
              <a:t> </a:t>
            </a:r>
          </a:p>
          <a:p>
            <a:r>
              <a:rPr lang="en-US" dirty="0"/>
              <a:t>DML: Data manipulation language</a:t>
            </a:r>
          </a:p>
        </p:txBody>
      </p:sp>
    </p:spTree>
    <p:extLst>
      <p:ext uri="{BB962C8B-B14F-4D97-AF65-F5344CB8AC3E}">
        <p14:creationId xmlns:p14="http://schemas.microsoft.com/office/powerpoint/2010/main" val="4000994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8E2B8A2D-F46F-4DA5-8AFF-BC57461C28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EB3FFAF-EE27-344A-8225-6D1D8ADFB70C}"/>
              </a:ext>
            </a:extLst>
          </p:cNvPr>
          <p:cNvSpPr>
            <a:spLocks noGrp="1"/>
          </p:cNvSpPr>
          <p:nvPr>
            <p:ph type="title"/>
          </p:nvPr>
        </p:nvSpPr>
        <p:spPr>
          <a:xfrm>
            <a:off x="147744" y="251815"/>
            <a:ext cx="6740655" cy="1485900"/>
          </a:xfrm>
        </p:spPr>
        <p:txBody>
          <a:bodyPr>
            <a:normAutofit/>
          </a:bodyPr>
          <a:lstStyle/>
          <a:p>
            <a:r>
              <a:rPr lang="en-US" sz="3400" dirty="0"/>
              <a:t>Normalization: </a:t>
            </a:r>
            <a:br>
              <a:rPr lang="en-US" sz="3400" dirty="0"/>
            </a:br>
            <a:br>
              <a:rPr lang="en-US" sz="3400" dirty="0"/>
            </a:br>
            <a:endParaRPr lang="en-US" sz="3400" dirty="0"/>
          </a:p>
        </p:txBody>
      </p:sp>
      <p:sp>
        <p:nvSpPr>
          <p:cNvPr id="34" name="Rectangle 33">
            <a:extLst>
              <a:ext uri="{FF2B5EF4-FFF2-40B4-BE49-F238E27FC236}">
                <a16:creationId xmlns:a16="http://schemas.microsoft.com/office/drawing/2014/main" id="{292BAD85-00E4-4D0A-993C-8372E78E1A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15573"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descr="A close up of text on a white background&#10;&#10;Description automatically generated">
            <a:extLst>
              <a:ext uri="{FF2B5EF4-FFF2-40B4-BE49-F238E27FC236}">
                <a16:creationId xmlns:a16="http://schemas.microsoft.com/office/drawing/2014/main" id="{54CDA1EF-2870-5B42-B6C8-A7ABF7720A5E}"/>
              </a:ext>
            </a:extLst>
          </p:cNvPr>
          <p:cNvPicPr>
            <a:picLocks noChangeAspect="1"/>
          </p:cNvPicPr>
          <p:nvPr/>
        </p:nvPicPr>
        <p:blipFill>
          <a:blip r:embed="rId2"/>
          <a:stretch>
            <a:fillRect/>
          </a:stretch>
        </p:blipFill>
        <p:spPr>
          <a:xfrm>
            <a:off x="8458764" y="889888"/>
            <a:ext cx="3585492" cy="1281812"/>
          </a:xfrm>
          <a:prstGeom prst="rect">
            <a:avLst/>
          </a:prstGeom>
        </p:spPr>
      </p:pic>
      <p:pic>
        <p:nvPicPr>
          <p:cNvPr id="11" name="Picture 10" descr="A close up of text on a black background&#10;&#10;Description automatically generated">
            <a:extLst>
              <a:ext uri="{FF2B5EF4-FFF2-40B4-BE49-F238E27FC236}">
                <a16:creationId xmlns:a16="http://schemas.microsoft.com/office/drawing/2014/main" id="{A8E9EBE9-E682-2E42-B8F2-2B988C67081D}"/>
              </a:ext>
            </a:extLst>
          </p:cNvPr>
          <p:cNvPicPr>
            <a:picLocks noChangeAspect="1"/>
          </p:cNvPicPr>
          <p:nvPr/>
        </p:nvPicPr>
        <p:blipFill>
          <a:blip r:embed="rId3"/>
          <a:stretch>
            <a:fillRect/>
          </a:stretch>
        </p:blipFill>
        <p:spPr>
          <a:xfrm>
            <a:off x="8458764" y="4444038"/>
            <a:ext cx="3605038" cy="946321"/>
          </a:xfrm>
          <a:prstGeom prst="rect">
            <a:avLst/>
          </a:prstGeom>
          <a:ln>
            <a:noFill/>
          </a:ln>
          <a:effectLst/>
        </p:spPr>
      </p:pic>
      <p:pic>
        <p:nvPicPr>
          <p:cNvPr id="5" name="Content Placeholder 4" descr="Text&#10;&#10;Description automatically generated">
            <a:extLst>
              <a:ext uri="{FF2B5EF4-FFF2-40B4-BE49-F238E27FC236}">
                <a16:creationId xmlns:a16="http://schemas.microsoft.com/office/drawing/2014/main" id="{052E1486-E3C5-6D4F-8BC6-1444759D01C1}"/>
              </a:ext>
            </a:extLst>
          </p:cNvPr>
          <p:cNvPicPr>
            <a:picLocks noChangeAspect="1"/>
          </p:cNvPicPr>
          <p:nvPr/>
        </p:nvPicPr>
        <p:blipFill>
          <a:blip r:embed="rId4"/>
          <a:stretch>
            <a:fillRect/>
          </a:stretch>
        </p:blipFill>
        <p:spPr>
          <a:xfrm>
            <a:off x="1557155" y="792574"/>
            <a:ext cx="5238546" cy="5836826"/>
          </a:xfrm>
          <a:prstGeom prst="rect">
            <a:avLst/>
          </a:prstGeom>
        </p:spPr>
      </p:pic>
      <p:pic>
        <p:nvPicPr>
          <p:cNvPr id="9" name="Picture 8" descr="Table&#10;&#10;Description automatically generated">
            <a:extLst>
              <a:ext uri="{FF2B5EF4-FFF2-40B4-BE49-F238E27FC236}">
                <a16:creationId xmlns:a16="http://schemas.microsoft.com/office/drawing/2014/main" id="{31E516B7-E1E5-5642-AA15-BB5C5D092EB4}"/>
              </a:ext>
            </a:extLst>
          </p:cNvPr>
          <p:cNvPicPr>
            <a:picLocks noChangeAspect="1"/>
          </p:cNvPicPr>
          <p:nvPr/>
        </p:nvPicPr>
        <p:blipFill>
          <a:blip r:embed="rId5"/>
          <a:stretch>
            <a:fillRect/>
          </a:stretch>
        </p:blipFill>
        <p:spPr>
          <a:xfrm>
            <a:off x="9137554" y="2644569"/>
            <a:ext cx="2227912" cy="1281813"/>
          </a:xfrm>
          <a:prstGeom prst="rect">
            <a:avLst/>
          </a:prstGeom>
          <a:ln>
            <a:noFill/>
          </a:ln>
          <a:effectLst/>
        </p:spPr>
      </p:pic>
    </p:spTree>
    <p:extLst>
      <p:ext uri="{BB962C8B-B14F-4D97-AF65-F5344CB8AC3E}">
        <p14:creationId xmlns:p14="http://schemas.microsoft.com/office/powerpoint/2010/main" val="211686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83B91B61-BFCA-4647-957E-A8269BE46F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159347-93A9-FA41-A196-C7F5F6471DBA}"/>
              </a:ext>
            </a:extLst>
          </p:cNvPr>
          <p:cNvSpPr>
            <a:spLocks noGrp="1"/>
          </p:cNvSpPr>
          <p:nvPr>
            <p:ph type="title"/>
          </p:nvPr>
        </p:nvSpPr>
        <p:spPr>
          <a:xfrm>
            <a:off x="5100824" y="685800"/>
            <a:ext cx="6176776" cy="1485900"/>
          </a:xfrm>
        </p:spPr>
        <p:txBody>
          <a:bodyPr>
            <a:normAutofit/>
          </a:bodyPr>
          <a:lstStyle/>
          <a:p>
            <a:r>
              <a:rPr lang="en-US" dirty="0"/>
              <a:t>Create tables </a:t>
            </a:r>
          </a:p>
        </p:txBody>
      </p:sp>
      <p:pic>
        <p:nvPicPr>
          <p:cNvPr id="7" name="Picture 6">
            <a:extLst>
              <a:ext uri="{FF2B5EF4-FFF2-40B4-BE49-F238E27FC236}">
                <a16:creationId xmlns:a16="http://schemas.microsoft.com/office/drawing/2014/main" id="{CEA17F1E-85EB-3446-99BE-DA36E734FFB8}"/>
              </a:ext>
            </a:extLst>
          </p:cNvPr>
          <p:cNvPicPr>
            <a:picLocks noChangeAspect="1"/>
          </p:cNvPicPr>
          <p:nvPr/>
        </p:nvPicPr>
        <p:blipFill rotWithShape="1">
          <a:blip r:embed="rId2"/>
          <a:srcRect r="8569"/>
          <a:stretch/>
        </p:blipFill>
        <p:spPr>
          <a:xfrm>
            <a:off x="-1" y="10"/>
            <a:ext cx="4373546" cy="6857990"/>
          </a:xfrm>
          <a:prstGeom prst="rect">
            <a:avLst/>
          </a:prstGeom>
        </p:spPr>
      </p:pic>
      <p:sp>
        <p:nvSpPr>
          <p:cNvPr id="16" name="Rectangle 15">
            <a:extLst>
              <a:ext uri="{FF2B5EF4-FFF2-40B4-BE49-F238E27FC236}">
                <a16:creationId xmlns:a16="http://schemas.microsoft.com/office/drawing/2014/main" id="{92D1D7C6-1C89-420C-8D35-4836541671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7354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Content Placeholder 8">
            <a:extLst>
              <a:ext uri="{FF2B5EF4-FFF2-40B4-BE49-F238E27FC236}">
                <a16:creationId xmlns:a16="http://schemas.microsoft.com/office/drawing/2014/main" id="{E662A993-2B56-5846-9032-0CC4077C0781}"/>
              </a:ext>
            </a:extLst>
          </p:cNvPr>
          <p:cNvSpPr>
            <a:spLocks noGrp="1"/>
          </p:cNvSpPr>
          <p:nvPr>
            <p:ph idx="1"/>
          </p:nvPr>
        </p:nvSpPr>
        <p:spPr>
          <a:xfrm>
            <a:off x="5194384" y="1347107"/>
            <a:ext cx="6176776" cy="3581400"/>
          </a:xfrm>
        </p:spPr>
        <p:txBody>
          <a:bodyPr>
            <a:normAutofit/>
          </a:bodyPr>
          <a:lstStyle/>
          <a:p>
            <a:r>
              <a:rPr lang="en-US" dirty="0"/>
              <a:t>Customer</a:t>
            </a:r>
          </a:p>
          <a:p>
            <a:r>
              <a:rPr lang="en-US" dirty="0"/>
              <a:t>Items </a:t>
            </a:r>
          </a:p>
          <a:p>
            <a:r>
              <a:rPr lang="en-US" dirty="0"/>
              <a:t>Suppliers</a:t>
            </a:r>
          </a:p>
          <a:p>
            <a:r>
              <a:rPr lang="en-US" dirty="0"/>
              <a:t>Orders</a:t>
            </a:r>
          </a:p>
          <a:p>
            <a:pPr lvl="1"/>
            <a:r>
              <a:rPr lang="en-US" dirty="0"/>
              <a:t>Primary keys: customer ID, item ID, supplier ID and order number. </a:t>
            </a:r>
          </a:p>
        </p:txBody>
      </p:sp>
    </p:spTree>
    <p:extLst>
      <p:ext uri="{BB962C8B-B14F-4D97-AF65-F5344CB8AC3E}">
        <p14:creationId xmlns:p14="http://schemas.microsoft.com/office/powerpoint/2010/main" val="3052405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D400A-7DF4-D341-ACC9-714F1A3B83F9}"/>
              </a:ext>
            </a:extLst>
          </p:cNvPr>
          <p:cNvSpPr>
            <a:spLocks noGrp="1"/>
          </p:cNvSpPr>
          <p:nvPr>
            <p:ph type="title"/>
          </p:nvPr>
        </p:nvSpPr>
        <p:spPr/>
        <p:txBody>
          <a:bodyPr/>
          <a:lstStyle/>
          <a:p>
            <a:r>
              <a:rPr lang="en-US" dirty="0"/>
              <a:t>Normalization</a:t>
            </a:r>
          </a:p>
        </p:txBody>
      </p:sp>
      <p:sp>
        <p:nvSpPr>
          <p:cNvPr id="3" name="Content Placeholder 2">
            <a:extLst>
              <a:ext uri="{FF2B5EF4-FFF2-40B4-BE49-F238E27FC236}">
                <a16:creationId xmlns:a16="http://schemas.microsoft.com/office/drawing/2014/main" id="{4477A72A-EC17-CE41-AEFB-8B313726223C}"/>
              </a:ext>
            </a:extLst>
          </p:cNvPr>
          <p:cNvSpPr>
            <a:spLocks noGrp="1"/>
          </p:cNvSpPr>
          <p:nvPr>
            <p:ph idx="1"/>
          </p:nvPr>
        </p:nvSpPr>
        <p:spPr>
          <a:xfrm>
            <a:off x="1371600" y="1428750"/>
            <a:ext cx="9601200" cy="3581400"/>
          </a:xfrm>
        </p:spPr>
        <p:txBody>
          <a:bodyPr/>
          <a:lstStyle/>
          <a:p>
            <a:r>
              <a:rPr lang="en-US" dirty="0"/>
              <a:t>Data normalization is a process that reduces and eliminates data redundancy, an important consideration for developers considering the difficulty of storing objects/data in a database that maintains the same information in different places.</a:t>
            </a:r>
          </a:p>
          <a:p>
            <a:r>
              <a:rPr lang="en-US" dirty="0"/>
              <a:t>Without normalization, data analysis may be adversely affected since there may be data and values that aren’t necessarily needed. </a:t>
            </a:r>
          </a:p>
          <a:p>
            <a:pPr marL="0" indent="0">
              <a:buNone/>
            </a:pPr>
            <a:r>
              <a:rPr lang="en-US" dirty="0"/>
              <a:t> </a:t>
            </a:r>
          </a:p>
        </p:txBody>
      </p:sp>
    </p:spTree>
    <p:extLst>
      <p:ext uri="{BB962C8B-B14F-4D97-AF65-F5344CB8AC3E}">
        <p14:creationId xmlns:p14="http://schemas.microsoft.com/office/powerpoint/2010/main" val="41156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EF0DC9-AA21-1244-833C-563BD3BB6E67}"/>
              </a:ext>
            </a:extLst>
          </p:cNvPr>
          <p:cNvSpPr>
            <a:spLocks noGrp="1"/>
          </p:cNvSpPr>
          <p:nvPr>
            <p:ph type="title"/>
          </p:nvPr>
        </p:nvSpPr>
        <p:spPr>
          <a:xfrm>
            <a:off x="1371600" y="419100"/>
            <a:ext cx="9601200" cy="1485900"/>
          </a:xfrm>
        </p:spPr>
        <p:txBody>
          <a:bodyPr/>
          <a:lstStyle/>
          <a:p>
            <a:r>
              <a:rPr lang="en-US" b="1" dirty="0"/>
              <a:t>What is SQL? </a:t>
            </a:r>
          </a:p>
        </p:txBody>
      </p:sp>
      <p:sp>
        <p:nvSpPr>
          <p:cNvPr id="3" name="Content Placeholder 2">
            <a:extLst>
              <a:ext uri="{FF2B5EF4-FFF2-40B4-BE49-F238E27FC236}">
                <a16:creationId xmlns:a16="http://schemas.microsoft.com/office/drawing/2014/main" id="{93A31ABE-1AC7-FE40-A681-305B8FE39593}"/>
              </a:ext>
            </a:extLst>
          </p:cNvPr>
          <p:cNvSpPr>
            <a:spLocks noGrp="1"/>
          </p:cNvSpPr>
          <p:nvPr>
            <p:ph idx="1"/>
          </p:nvPr>
        </p:nvSpPr>
        <p:spPr>
          <a:xfrm>
            <a:off x="1371600" y="1162050"/>
            <a:ext cx="9601200" cy="3581400"/>
          </a:xfrm>
        </p:spPr>
        <p:txBody>
          <a:bodyPr/>
          <a:lstStyle/>
          <a:p>
            <a:pPr marL="0" indent="0">
              <a:buNone/>
            </a:pPr>
            <a:r>
              <a:rPr lang="en-US" dirty="0">
                <a:hlinkClick r:id="rId3"/>
              </a:rPr>
              <a:t>https://www.youtube.com/watch?v=27axs9dO7AE&amp;t=201s</a:t>
            </a:r>
            <a:endParaRPr lang="en-US" dirty="0"/>
          </a:p>
          <a:p>
            <a:pPr marL="0" indent="0">
              <a:buNone/>
            </a:pPr>
            <a:r>
              <a:rPr lang="en-US" dirty="0"/>
              <a:t>0:42 - 2:58</a:t>
            </a:r>
          </a:p>
        </p:txBody>
      </p:sp>
      <p:pic>
        <p:nvPicPr>
          <p:cNvPr id="5" name="Online Media 4" descr="What is SQL? [in 4 minutes for beginners]">
            <a:hlinkClick r:id="" action="ppaction://media"/>
            <a:extLst>
              <a:ext uri="{FF2B5EF4-FFF2-40B4-BE49-F238E27FC236}">
                <a16:creationId xmlns:a16="http://schemas.microsoft.com/office/drawing/2014/main" id="{80ED87B9-2758-8E41-9EFF-83013FD4A5DF}"/>
              </a:ext>
            </a:extLst>
          </p:cNvPr>
          <p:cNvPicPr>
            <a:picLocks noRot="1" noChangeAspect="1"/>
          </p:cNvPicPr>
          <p:nvPr>
            <a:videoFile r:link="rId1"/>
          </p:nvPr>
        </p:nvPicPr>
        <p:blipFill>
          <a:blip r:embed="rId4"/>
          <a:stretch>
            <a:fillRect/>
          </a:stretch>
        </p:blipFill>
        <p:spPr>
          <a:xfrm>
            <a:off x="3386667" y="1905000"/>
            <a:ext cx="7586133" cy="4267200"/>
          </a:xfrm>
          <a:prstGeom prst="rect">
            <a:avLst/>
          </a:prstGeom>
        </p:spPr>
      </p:pic>
    </p:spTree>
    <p:extLst>
      <p:ext uri="{BB962C8B-B14F-4D97-AF65-F5344CB8AC3E}">
        <p14:creationId xmlns:p14="http://schemas.microsoft.com/office/powerpoint/2010/main" val="811700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61271E-6623-2D41-91A8-9DCED8396A3A}"/>
              </a:ext>
            </a:extLst>
          </p:cNvPr>
          <p:cNvSpPr>
            <a:spLocks noGrp="1"/>
          </p:cNvSpPr>
          <p:nvPr>
            <p:ph type="title"/>
          </p:nvPr>
        </p:nvSpPr>
        <p:spPr>
          <a:xfrm>
            <a:off x="736600" y="228599"/>
            <a:ext cx="6112933" cy="1485900"/>
          </a:xfrm>
        </p:spPr>
        <p:txBody>
          <a:bodyPr>
            <a:normAutofit fontScale="90000"/>
          </a:bodyPr>
          <a:lstStyle/>
          <a:p>
            <a:r>
              <a:rPr lang="en-US" sz="3300" dirty="0"/>
              <a:t>Imagine a </a:t>
            </a:r>
            <a:r>
              <a:rPr lang="en-US" sz="3300" dirty="0" err="1"/>
              <a:t>lego</a:t>
            </a:r>
            <a:r>
              <a:rPr lang="en-US" sz="3300" dirty="0"/>
              <a:t> data warehouse, that stores data using coding languages such as C++, Java, Python</a:t>
            </a:r>
            <a:r>
              <a:rPr lang="en-US" dirty="0"/>
              <a:t>. </a:t>
            </a:r>
          </a:p>
        </p:txBody>
      </p:sp>
      <p:pic>
        <p:nvPicPr>
          <p:cNvPr id="5" name="Content Placeholder 4" descr="A picture containing toy, indoor, table, cake&#10;&#10;Description automatically generated">
            <a:extLst>
              <a:ext uri="{FF2B5EF4-FFF2-40B4-BE49-F238E27FC236}">
                <a16:creationId xmlns:a16="http://schemas.microsoft.com/office/drawing/2014/main" id="{7CF150DC-119E-AE45-B1C1-DD5CE994960B}"/>
              </a:ext>
            </a:extLst>
          </p:cNvPr>
          <p:cNvPicPr>
            <a:picLocks noGrp="1" noChangeAspect="1"/>
          </p:cNvPicPr>
          <p:nvPr>
            <p:ph idx="1"/>
          </p:nvPr>
        </p:nvPicPr>
        <p:blipFill>
          <a:blip r:embed="rId2"/>
          <a:stretch>
            <a:fillRect/>
          </a:stretch>
        </p:blipFill>
        <p:spPr>
          <a:xfrm>
            <a:off x="7416800" y="124385"/>
            <a:ext cx="3939868" cy="2345035"/>
          </a:xfrm>
        </p:spPr>
      </p:pic>
      <p:pic>
        <p:nvPicPr>
          <p:cNvPr id="7" name="Picture 6" descr="A picture containing toy, table&#10;&#10;Description automatically generated">
            <a:extLst>
              <a:ext uri="{FF2B5EF4-FFF2-40B4-BE49-F238E27FC236}">
                <a16:creationId xmlns:a16="http://schemas.microsoft.com/office/drawing/2014/main" id="{A7D19D83-9A41-0F45-B06A-718B2CE54BEE}"/>
              </a:ext>
            </a:extLst>
          </p:cNvPr>
          <p:cNvPicPr>
            <a:picLocks noChangeAspect="1"/>
          </p:cNvPicPr>
          <p:nvPr/>
        </p:nvPicPr>
        <p:blipFill>
          <a:blip r:embed="rId3"/>
          <a:stretch>
            <a:fillRect/>
          </a:stretch>
        </p:blipFill>
        <p:spPr>
          <a:xfrm>
            <a:off x="799927" y="2127335"/>
            <a:ext cx="6616873" cy="2480266"/>
          </a:xfrm>
          <a:prstGeom prst="rect">
            <a:avLst/>
          </a:prstGeom>
        </p:spPr>
      </p:pic>
      <p:pic>
        <p:nvPicPr>
          <p:cNvPr id="9" name="Picture 8" descr="A picture containing toy, sitting, traffic, group&#10;&#10;Description automatically generated">
            <a:extLst>
              <a:ext uri="{FF2B5EF4-FFF2-40B4-BE49-F238E27FC236}">
                <a16:creationId xmlns:a16="http://schemas.microsoft.com/office/drawing/2014/main" id="{36438745-5739-9549-9474-1171CE5D74D7}"/>
              </a:ext>
            </a:extLst>
          </p:cNvPr>
          <p:cNvPicPr>
            <a:picLocks noChangeAspect="1"/>
          </p:cNvPicPr>
          <p:nvPr/>
        </p:nvPicPr>
        <p:blipFill>
          <a:blip r:embed="rId4"/>
          <a:stretch>
            <a:fillRect/>
          </a:stretch>
        </p:blipFill>
        <p:spPr>
          <a:xfrm>
            <a:off x="7732318" y="4726983"/>
            <a:ext cx="3838184" cy="1951256"/>
          </a:xfrm>
          <a:prstGeom prst="rect">
            <a:avLst/>
          </a:prstGeom>
        </p:spPr>
      </p:pic>
      <p:pic>
        <p:nvPicPr>
          <p:cNvPr id="13" name="Picture 12" descr="A close up of a toy&#10;&#10;Description automatically generated">
            <a:extLst>
              <a:ext uri="{FF2B5EF4-FFF2-40B4-BE49-F238E27FC236}">
                <a16:creationId xmlns:a16="http://schemas.microsoft.com/office/drawing/2014/main" id="{08B5B2FC-D42F-CE4D-951D-943B6BD9B7A0}"/>
              </a:ext>
            </a:extLst>
          </p:cNvPr>
          <p:cNvPicPr>
            <a:picLocks noChangeAspect="1"/>
          </p:cNvPicPr>
          <p:nvPr/>
        </p:nvPicPr>
        <p:blipFill>
          <a:blip r:embed="rId5"/>
          <a:stretch>
            <a:fillRect/>
          </a:stretch>
        </p:blipFill>
        <p:spPr>
          <a:xfrm>
            <a:off x="2937500" y="4678145"/>
            <a:ext cx="4375583" cy="2048933"/>
          </a:xfrm>
          <a:prstGeom prst="rect">
            <a:avLst/>
          </a:prstGeom>
        </p:spPr>
      </p:pic>
      <p:sp>
        <p:nvSpPr>
          <p:cNvPr id="14" name="TextBox 13">
            <a:extLst>
              <a:ext uri="{FF2B5EF4-FFF2-40B4-BE49-F238E27FC236}">
                <a16:creationId xmlns:a16="http://schemas.microsoft.com/office/drawing/2014/main" id="{020483BE-3340-D743-9777-597657EEBC88}"/>
              </a:ext>
            </a:extLst>
          </p:cNvPr>
          <p:cNvSpPr txBox="1"/>
          <p:nvPr/>
        </p:nvSpPr>
        <p:spPr>
          <a:xfrm>
            <a:off x="7637415" y="3742250"/>
            <a:ext cx="4027990" cy="646331"/>
          </a:xfrm>
          <a:prstGeom prst="rect">
            <a:avLst/>
          </a:prstGeom>
          <a:noFill/>
        </p:spPr>
        <p:txBody>
          <a:bodyPr wrap="square" rtlCol="0">
            <a:spAutoFit/>
          </a:bodyPr>
          <a:lstStyle/>
          <a:p>
            <a:r>
              <a:rPr lang="en-US" dirty="0"/>
              <a:t>“Sally SQL” translates to retrieve items from the warehouse (developers) </a:t>
            </a:r>
          </a:p>
        </p:txBody>
      </p:sp>
      <p:sp>
        <p:nvSpPr>
          <p:cNvPr id="15" name="TextBox 14">
            <a:extLst>
              <a:ext uri="{FF2B5EF4-FFF2-40B4-BE49-F238E27FC236}">
                <a16:creationId xmlns:a16="http://schemas.microsoft.com/office/drawing/2014/main" id="{EDBDC09A-3362-524F-9740-D86D671F8388}"/>
              </a:ext>
            </a:extLst>
          </p:cNvPr>
          <p:cNvSpPr txBox="1"/>
          <p:nvPr/>
        </p:nvSpPr>
        <p:spPr>
          <a:xfrm>
            <a:off x="1008270" y="4963947"/>
            <a:ext cx="1607607" cy="1477328"/>
          </a:xfrm>
          <a:prstGeom prst="rect">
            <a:avLst/>
          </a:prstGeom>
          <a:noFill/>
        </p:spPr>
        <p:txBody>
          <a:bodyPr wrap="square" rtlCol="0">
            <a:spAutoFit/>
          </a:bodyPr>
          <a:lstStyle/>
          <a:p>
            <a:r>
              <a:rPr lang="en-US" dirty="0"/>
              <a:t>”Lego mayor” wants to know the names of his citizens.</a:t>
            </a:r>
          </a:p>
          <a:p>
            <a:r>
              <a:rPr lang="en-US" dirty="0"/>
              <a:t>(customers)</a:t>
            </a:r>
          </a:p>
        </p:txBody>
      </p:sp>
    </p:spTree>
    <p:extLst>
      <p:ext uri="{BB962C8B-B14F-4D97-AF65-F5344CB8AC3E}">
        <p14:creationId xmlns:p14="http://schemas.microsoft.com/office/powerpoint/2010/main" val="33595463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C7CE1-FD04-744F-9C40-125DD80C36B9}"/>
              </a:ext>
            </a:extLst>
          </p:cNvPr>
          <p:cNvSpPr>
            <a:spLocks noGrp="1"/>
          </p:cNvSpPr>
          <p:nvPr>
            <p:ph type="title"/>
          </p:nvPr>
        </p:nvSpPr>
        <p:spPr/>
        <p:txBody>
          <a:bodyPr/>
          <a:lstStyle/>
          <a:p>
            <a:r>
              <a:rPr lang="en-US" b="1" dirty="0"/>
              <a:t>Normalization </a:t>
            </a:r>
          </a:p>
        </p:txBody>
      </p:sp>
      <p:sp>
        <p:nvSpPr>
          <p:cNvPr id="3" name="Content Placeholder 2">
            <a:extLst>
              <a:ext uri="{FF2B5EF4-FFF2-40B4-BE49-F238E27FC236}">
                <a16:creationId xmlns:a16="http://schemas.microsoft.com/office/drawing/2014/main" id="{DCF2C047-1751-BA40-A924-B56899D4B680}"/>
              </a:ext>
            </a:extLst>
          </p:cNvPr>
          <p:cNvSpPr>
            <a:spLocks noGrp="1"/>
          </p:cNvSpPr>
          <p:nvPr>
            <p:ph idx="1"/>
          </p:nvPr>
        </p:nvSpPr>
        <p:spPr>
          <a:xfrm>
            <a:off x="1371600" y="1638300"/>
            <a:ext cx="9601200" cy="3581400"/>
          </a:xfrm>
        </p:spPr>
        <p:txBody>
          <a:bodyPr/>
          <a:lstStyle/>
          <a:p>
            <a:r>
              <a:rPr lang="en-US" dirty="0"/>
              <a:t>A technique of organizing data into multiple tables that are RELATED to one another to minimize DATA REDUNDANCY </a:t>
            </a:r>
          </a:p>
          <a:p>
            <a:r>
              <a:rPr lang="en-US" dirty="0"/>
              <a:t>Unnecessary data repetition increases the size of the database and also leads to more issues</a:t>
            </a:r>
          </a:p>
          <a:p>
            <a:endParaRPr lang="en-US" dirty="0"/>
          </a:p>
        </p:txBody>
      </p:sp>
      <p:pic>
        <p:nvPicPr>
          <p:cNvPr id="1026" name="Picture 2" descr="Using relationship options to create related records">
            <a:extLst>
              <a:ext uri="{FF2B5EF4-FFF2-40B4-BE49-F238E27FC236}">
                <a16:creationId xmlns:a16="http://schemas.microsoft.com/office/drawing/2014/main" id="{76FCDBF7-B96E-5C42-B666-8067AF98A18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1280" y="2886076"/>
            <a:ext cx="6400800" cy="3600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7110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52F66-98C0-4B4E-AD6D-E1A270D470B5}"/>
              </a:ext>
            </a:extLst>
          </p:cNvPr>
          <p:cNvSpPr>
            <a:spLocks noGrp="1"/>
          </p:cNvSpPr>
          <p:nvPr>
            <p:ph type="title"/>
          </p:nvPr>
        </p:nvSpPr>
        <p:spPr>
          <a:xfrm>
            <a:off x="1371599" y="501134"/>
            <a:ext cx="9601200" cy="1485900"/>
          </a:xfrm>
        </p:spPr>
        <p:txBody>
          <a:bodyPr/>
          <a:lstStyle/>
          <a:p>
            <a:r>
              <a:rPr lang="en-US" b="1" dirty="0"/>
              <a:t>Normalization Example: School </a:t>
            </a:r>
          </a:p>
        </p:txBody>
      </p:sp>
      <p:graphicFrame>
        <p:nvGraphicFramePr>
          <p:cNvPr id="4" name="Table 4">
            <a:extLst>
              <a:ext uri="{FF2B5EF4-FFF2-40B4-BE49-F238E27FC236}">
                <a16:creationId xmlns:a16="http://schemas.microsoft.com/office/drawing/2014/main" id="{03038D92-CB61-F24A-AE10-36F9744858D8}"/>
              </a:ext>
            </a:extLst>
          </p:cNvPr>
          <p:cNvGraphicFramePr>
            <a:graphicFrameLocks noGrp="1"/>
          </p:cNvGraphicFramePr>
          <p:nvPr>
            <p:ph idx="1"/>
            <p:extLst>
              <p:ext uri="{D42A27DB-BD31-4B8C-83A1-F6EECF244321}">
                <p14:modId xmlns:p14="http://schemas.microsoft.com/office/powerpoint/2010/main" val="904850065"/>
              </p:ext>
            </p:extLst>
          </p:nvPr>
        </p:nvGraphicFramePr>
        <p:xfrm>
          <a:off x="2506435" y="2319867"/>
          <a:ext cx="7331530" cy="3177540"/>
        </p:xfrm>
        <a:graphic>
          <a:graphicData uri="http://schemas.openxmlformats.org/drawingml/2006/table">
            <a:tbl>
              <a:tblPr firstRow="1" bandRow="1">
                <a:tableStyleId>{10A1B5D5-9B99-4C35-A422-299274C87663}</a:tableStyleId>
              </a:tblPr>
              <a:tblGrid>
                <a:gridCol w="1466306">
                  <a:extLst>
                    <a:ext uri="{9D8B030D-6E8A-4147-A177-3AD203B41FA5}">
                      <a16:colId xmlns:a16="http://schemas.microsoft.com/office/drawing/2014/main" val="2711544711"/>
                    </a:ext>
                  </a:extLst>
                </a:gridCol>
                <a:gridCol w="1489165">
                  <a:extLst>
                    <a:ext uri="{9D8B030D-6E8A-4147-A177-3AD203B41FA5}">
                      <a16:colId xmlns:a16="http://schemas.microsoft.com/office/drawing/2014/main" val="3194448163"/>
                    </a:ext>
                  </a:extLst>
                </a:gridCol>
                <a:gridCol w="1443447">
                  <a:extLst>
                    <a:ext uri="{9D8B030D-6E8A-4147-A177-3AD203B41FA5}">
                      <a16:colId xmlns:a16="http://schemas.microsoft.com/office/drawing/2014/main" val="316791773"/>
                    </a:ext>
                  </a:extLst>
                </a:gridCol>
                <a:gridCol w="1657562">
                  <a:extLst>
                    <a:ext uri="{9D8B030D-6E8A-4147-A177-3AD203B41FA5}">
                      <a16:colId xmlns:a16="http://schemas.microsoft.com/office/drawing/2014/main" val="4100991520"/>
                    </a:ext>
                  </a:extLst>
                </a:gridCol>
                <a:gridCol w="1275050">
                  <a:extLst>
                    <a:ext uri="{9D8B030D-6E8A-4147-A177-3AD203B41FA5}">
                      <a16:colId xmlns:a16="http://schemas.microsoft.com/office/drawing/2014/main" val="82147014"/>
                    </a:ext>
                  </a:extLst>
                </a:gridCol>
              </a:tblGrid>
              <a:tr h="617220">
                <a:tc>
                  <a:txBody>
                    <a:bodyPr/>
                    <a:lstStyle/>
                    <a:p>
                      <a:r>
                        <a:rPr lang="en-US" dirty="0"/>
                        <a:t>ID</a:t>
                      </a:r>
                    </a:p>
                  </a:txBody>
                  <a:tcPr/>
                </a:tc>
                <a:tc>
                  <a:txBody>
                    <a:bodyPr/>
                    <a:lstStyle/>
                    <a:p>
                      <a:r>
                        <a:rPr lang="en-US" dirty="0"/>
                        <a:t>Name</a:t>
                      </a:r>
                    </a:p>
                  </a:txBody>
                  <a:tcPr/>
                </a:tc>
                <a:tc>
                  <a:txBody>
                    <a:bodyPr/>
                    <a:lstStyle/>
                    <a:p>
                      <a:r>
                        <a:rPr lang="en-US" dirty="0"/>
                        <a:t>Dept.</a:t>
                      </a:r>
                    </a:p>
                  </a:txBody>
                  <a:tcPr/>
                </a:tc>
                <a:tc>
                  <a:txBody>
                    <a:bodyPr/>
                    <a:lstStyle/>
                    <a:p>
                      <a:r>
                        <a:rPr lang="en-US" dirty="0"/>
                        <a:t>Dept. Head</a:t>
                      </a:r>
                    </a:p>
                  </a:txBody>
                  <a:tcPr/>
                </a:tc>
                <a:tc>
                  <a:txBody>
                    <a:bodyPr/>
                    <a:lstStyle/>
                    <a:p>
                      <a:r>
                        <a:rPr lang="en-US" dirty="0"/>
                        <a:t>Office Number</a:t>
                      </a:r>
                    </a:p>
                  </a:txBody>
                  <a:tcPr/>
                </a:tc>
                <a:extLst>
                  <a:ext uri="{0D108BD9-81ED-4DB2-BD59-A6C34878D82A}">
                    <a16:rowId xmlns:a16="http://schemas.microsoft.com/office/drawing/2014/main" val="99961227"/>
                  </a:ext>
                </a:extLst>
              </a:tr>
              <a:tr h="617220">
                <a:tc>
                  <a:txBody>
                    <a:bodyPr/>
                    <a:lstStyle/>
                    <a:p>
                      <a:r>
                        <a:rPr lang="en-US" dirty="0"/>
                        <a:t>1</a:t>
                      </a:r>
                    </a:p>
                  </a:txBody>
                  <a:tcPr/>
                </a:tc>
                <a:tc>
                  <a:txBody>
                    <a:bodyPr/>
                    <a:lstStyle/>
                    <a:p>
                      <a:r>
                        <a:rPr lang="en-US" dirty="0"/>
                        <a:t>Aaron</a:t>
                      </a:r>
                    </a:p>
                  </a:txBody>
                  <a:tcPr/>
                </a:tc>
                <a:tc>
                  <a:txBody>
                    <a:bodyPr/>
                    <a:lstStyle/>
                    <a:p>
                      <a:r>
                        <a:rPr lang="en-US" dirty="0"/>
                        <a:t>ICS</a:t>
                      </a:r>
                    </a:p>
                  </a:txBody>
                  <a:tcPr/>
                </a:tc>
                <a:tc>
                  <a:txBody>
                    <a:bodyPr/>
                    <a:lstStyle/>
                    <a:p>
                      <a:r>
                        <a:rPr lang="en-US" dirty="0"/>
                        <a:t>Mr. Smith</a:t>
                      </a:r>
                    </a:p>
                  </a:txBody>
                  <a:tcPr/>
                </a:tc>
                <a:tc>
                  <a:txBody>
                    <a:bodyPr/>
                    <a:lstStyle/>
                    <a:p>
                      <a:r>
                        <a:rPr lang="en-US" dirty="0"/>
                        <a:t>12345</a:t>
                      </a:r>
                    </a:p>
                  </a:txBody>
                  <a:tcPr/>
                </a:tc>
                <a:extLst>
                  <a:ext uri="{0D108BD9-81ED-4DB2-BD59-A6C34878D82A}">
                    <a16:rowId xmlns:a16="http://schemas.microsoft.com/office/drawing/2014/main" val="3165539185"/>
                  </a:ext>
                </a:extLst>
              </a:tr>
              <a:tr h="617220">
                <a:tc>
                  <a:txBody>
                    <a:bodyPr/>
                    <a:lstStyle/>
                    <a:p>
                      <a:r>
                        <a:rPr lang="en-US" dirty="0"/>
                        <a:t>2</a:t>
                      </a:r>
                    </a:p>
                  </a:txBody>
                  <a:tcPr/>
                </a:tc>
                <a:tc>
                  <a:txBody>
                    <a:bodyPr/>
                    <a:lstStyle/>
                    <a:p>
                      <a:r>
                        <a:rPr lang="en-US" dirty="0"/>
                        <a:t>Barry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ICS</a:t>
                      </a: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Mr. Smith</a:t>
                      </a:r>
                    </a:p>
                    <a:p>
                      <a:endParaRPr lang="en-US" dirty="0"/>
                    </a:p>
                  </a:txBody>
                  <a:tcPr/>
                </a:tc>
                <a:tc>
                  <a:txBody>
                    <a:bodyPr/>
                    <a:lstStyle/>
                    <a:p>
                      <a:r>
                        <a:rPr lang="en-US" dirty="0"/>
                        <a:t>12345</a:t>
                      </a:r>
                    </a:p>
                  </a:txBody>
                  <a:tcPr/>
                </a:tc>
                <a:extLst>
                  <a:ext uri="{0D108BD9-81ED-4DB2-BD59-A6C34878D82A}">
                    <a16:rowId xmlns:a16="http://schemas.microsoft.com/office/drawing/2014/main" val="4043686592"/>
                  </a:ext>
                </a:extLst>
              </a:tr>
              <a:tr h="617220">
                <a:tc>
                  <a:txBody>
                    <a:bodyPr/>
                    <a:lstStyle/>
                    <a:p>
                      <a:r>
                        <a:rPr lang="en-US" dirty="0"/>
                        <a:t>3</a:t>
                      </a:r>
                    </a:p>
                  </a:txBody>
                  <a:tcPr/>
                </a:tc>
                <a:tc>
                  <a:txBody>
                    <a:bodyPr/>
                    <a:lstStyle/>
                    <a:p>
                      <a:r>
                        <a:rPr lang="en-US" dirty="0"/>
                        <a:t>Carry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ICS</a:t>
                      </a: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Mr. Smith</a:t>
                      </a:r>
                    </a:p>
                    <a:p>
                      <a:endParaRPr lang="en-US" dirty="0"/>
                    </a:p>
                  </a:txBody>
                  <a:tcPr/>
                </a:tc>
                <a:tc>
                  <a:txBody>
                    <a:bodyPr/>
                    <a:lstStyle/>
                    <a:p>
                      <a:r>
                        <a:rPr lang="en-US" dirty="0"/>
                        <a:t>12345</a:t>
                      </a:r>
                    </a:p>
                  </a:txBody>
                  <a:tcPr/>
                </a:tc>
                <a:extLst>
                  <a:ext uri="{0D108BD9-81ED-4DB2-BD59-A6C34878D82A}">
                    <a16:rowId xmlns:a16="http://schemas.microsoft.com/office/drawing/2014/main" val="3190601245"/>
                  </a:ext>
                </a:extLst>
              </a:tr>
              <a:tr h="617220">
                <a:tc>
                  <a:txBody>
                    <a:bodyPr/>
                    <a:lstStyle/>
                    <a:p>
                      <a:r>
                        <a:rPr lang="en-US" dirty="0"/>
                        <a:t>4</a:t>
                      </a:r>
                    </a:p>
                  </a:txBody>
                  <a:tcPr/>
                </a:tc>
                <a:tc>
                  <a:txBody>
                    <a:bodyPr/>
                    <a:lstStyle/>
                    <a:p>
                      <a:r>
                        <a:rPr lang="en-US" dirty="0"/>
                        <a:t>Danny</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ICS</a:t>
                      </a:r>
                    </a:p>
                    <a:p>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Mr. Smith</a:t>
                      </a:r>
                    </a:p>
                    <a:p>
                      <a:endParaRPr lang="en-US" dirty="0"/>
                    </a:p>
                  </a:txBody>
                  <a:tcPr/>
                </a:tc>
                <a:tc>
                  <a:txBody>
                    <a:bodyPr/>
                    <a:lstStyle/>
                    <a:p>
                      <a:r>
                        <a:rPr lang="en-US" dirty="0"/>
                        <a:t>12345</a:t>
                      </a:r>
                    </a:p>
                  </a:txBody>
                  <a:tcPr/>
                </a:tc>
                <a:extLst>
                  <a:ext uri="{0D108BD9-81ED-4DB2-BD59-A6C34878D82A}">
                    <a16:rowId xmlns:a16="http://schemas.microsoft.com/office/drawing/2014/main" val="1573218765"/>
                  </a:ext>
                </a:extLst>
              </a:tr>
            </a:tbl>
          </a:graphicData>
        </a:graphic>
      </p:graphicFrame>
      <p:sp>
        <p:nvSpPr>
          <p:cNvPr id="6" name="TextBox 5">
            <a:extLst>
              <a:ext uri="{FF2B5EF4-FFF2-40B4-BE49-F238E27FC236}">
                <a16:creationId xmlns:a16="http://schemas.microsoft.com/office/drawing/2014/main" id="{36BC68CB-5B03-BC4F-B01F-E2211A0047C6}"/>
              </a:ext>
            </a:extLst>
          </p:cNvPr>
          <p:cNvSpPr txBox="1"/>
          <p:nvPr/>
        </p:nvSpPr>
        <p:spPr>
          <a:xfrm>
            <a:off x="5333957" y="1802368"/>
            <a:ext cx="1676485" cy="369332"/>
          </a:xfrm>
          <a:prstGeom prst="rect">
            <a:avLst/>
          </a:prstGeom>
          <a:noFill/>
        </p:spPr>
        <p:txBody>
          <a:bodyPr wrap="none" rtlCol="0">
            <a:spAutoFit/>
          </a:bodyPr>
          <a:lstStyle/>
          <a:p>
            <a:r>
              <a:rPr lang="en-US" dirty="0"/>
              <a:t>STUDENT Table</a:t>
            </a:r>
          </a:p>
        </p:txBody>
      </p:sp>
    </p:spTree>
    <p:extLst>
      <p:ext uri="{BB962C8B-B14F-4D97-AF65-F5344CB8AC3E}">
        <p14:creationId xmlns:p14="http://schemas.microsoft.com/office/powerpoint/2010/main" val="273027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1D868099-6145-4BC0-A5EA-74BEF1776B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D9801E0-222B-614E-BD39-D8817C1D4BDF}"/>
              </a:ext>
            </a:extLst>
          </p:cNvPr>
          <p:cNvSpPr>
            <a:spLocks noGrp="1"/>
          </p:cNvSpPr>
          <p:nvPr>
            <p:ph type="title"/>
          </p:nvPr>
        </p:nvSpPr>
        <p:spPr>
          <a:xfrm>
            <a:off x="8471424" y="1110882"/>
            <a:ext cx="3053039" cy="1060817"/>
          </a:xfrm>
        </p:spPr>
        <p:txBody>
          <a:bodyPr anchor="b">
            <a:normAutofit/>
          </a:bodyPr>
          <a:lstStyle/>
          <a:p>
            <a:r>
              <a:rPr lang="en-US" sz="2800" b="1" dirty="0"/>
              <a:t>Modification</a:t>
            </a:r>
          </a:p>
        </p:txBody>
      </p:sp>
      <p:pic>
        <p:nvPicPr>
          <p:cNvPr id="5" name="Content Placeholder 4" descr="Table&#10;&#10;Description automatically generated">
            <a:extLst>
              <a:ext uri="{FF2B5EF4-FFF2-40B4-BE49-F238E27FC236}">
                <a16:creationId xmlns:a16="http://schemas.microsoft.com/office/drawing/2014/main" id="{5CAA81C1-BAAD-A541-B84D-2B746936F0C4}"/>
              </a:ext>
            </a:extLst>
          </p:cNvPr>
          <p:cNvPicPr>
            <a:picLocks noChangeAspect="1"/>
          </p:cNvPicPr>
          <p:nvPr/>
        </p:nvPicPr>
        <p:blipFill>
          <a:blip r:embed="rId2"/>
          <a:stretch>
            <a:fillRect/>
          </a:stretch>
        </p:blipFill>
        <p:spPr>
          <a:xfrm>
            <a:off x="634275" y="1902291"/>
            <a:ext cx="6900380" cy="3053418"/>
          </a:xfrm>
          <a:prstGeom prst="rect">
            <a:avLst/>
          </a:prstGeom>
        </p:spPr>
      </p:pic>
      <p:sp>
        <p:nvSpPr>
          <p:cNvPr id="9" name="Content Placeholder 8">
            <a:extLst>
              <a:ext uri="{FF2B5EF4-FFF2-40B4-BE49-F238E27FC236}">
                <a16:creationId xmlns:a16="http://schemas.microsoft.com/office/drawing/2014/main" id="{06704E6B-49C3-49E6-93CD-6ECB9281ACEA}"/>
              </a:ext>
            </a:extLst>
          </p:cNvPr>
          <p:cNvSpPr>
            <a:spLocks noGrp="1"/>
          </p:cNvSpPr>
          <p:nvPr>
            <p:ph idx="1"/>
          </p:nvPr>
        </p:nvSpPr>
        <p:spPr>
          <a:xfrm>
            <a:off x="8471423" y="2286000"/>
            <a:ext cx="3053039" cy="3931920"/>
          </a:xfrm>
        </p:spPr>
        <p:txBody>
          <a:bodyPr>
            <a:normAutofit/>
          </a:bodyPr>
          <a:lstStyle/>
          <a:p>
            <a:r>
              <a:rPr lang="en-US" sz="1600" dirty="0"/>
              <a:t>Insertion, deletion, and updating issues</a:t>
            </a:r>
          </a:p>
        </p:txBody>
      </p:sp>
      <p:sp>
        <p:nvSpPr>
          <p:cNvPr id="14" name="Freeform 6">
            <a:extLst>
              <a:ext uri="{FF2B5EF4-FFF2-40B4-BE49-F238E27FC236}">
                <a16:creationId xmlns:a16="http://schemas.microsoft.com/office/drawing/2014/main" id="{CC1026F7-DECB-49B4-A565-518BBA4454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983434" y="640080"/>
            <a:ext cx="2296028" cy="3674981"/>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sp>
        <p:nvSpPr>
          <p:cNvPr id="6" name="TextBox 5">
            <a:extLst>
              <a:ext uri="{FF2B5EF4-FFF2-40B4-BE49-F238E27FC236}">
                <a16:creationId xmlns:a16="http://schemas.microsoft.com/office/drawing/2014/main" id="{9A8D6EEA-5D46-694A-8900-CD68B1074C8F}"/>
              </a:ext>
            </a:extLst>
          </p:cNvPr>
          <p:cNvSpPr txBox="1"/>
          <p:nvPr/>
        </p:nvSpPr>
        <p:spPr>
          <a:xfrm>
            <a:off x="667538" y="5537522"/>
            <a:ext cx="7004418" cy="369332"/>
          </a:xfrm>
          <a:prstGeom prst="rect">
            <a:avLst/>
          </a:prstGeom>
          <a:noFill/>
        </p:spPr>
        <p:txBody>
          <a:bodyPr wrap="none" rtlCol="0">
            <a:spAutoFit/>
          </a:bodyPr>
          <a:lstStyle/>
          <a:p>
            <a:r>
              <a:rPr lang="en-US" dirty="0"/>
              <a:t>Mr. Smith leaves the ICS department leave gets replaced by Mr. Bean</a:t>
            </a:r>
          </a:p>
        </p:txBody>
      </p:sp>
      <mc:AlternateContent xmlns:mc="http://schemas.openxmlformats.org/markup-compatibility/2006" xmlns:p14="http://schemas.microsoft.com/office/powerpoint/2010/main">
        <mc:Choice Requires="p14">
          <p:contentPart p14:bwMode="auto" r:id="rId3">
            <p14:nvContentPartPr>
              <p14:cNvPr id="15" name="Ink 14">
                <a:extLst>
                  <a:ext uri="{FF2B5EF4-FFF2-40B4-BE49-F238E27FC236}">
                    <a16:creationId xmlns:a16="http://schemas.microsoft.com/office/drawing/2014/main" id="{36F512F5-5A63-FC43-B158-A7D4E8E89809}"/>
                  </a:ext>
                </a:extLst>
              </p14:cNvPr>
              <p14:cNvContentPartPr/>
              <p14:nvPr/>
            </p14:nvContentPartPr>
            <p14:xfrm>
              <a:off x="4757813" y="3887960"/>
              <a:ext cx="1076760" cy="12240"/>
            </p14:xfrm>
          </p:contentPart>
        </mc:Choice>
        <mc:Fallback xmlns="">
          <p:pic>
            <p:nvPicPr>
              <p:cNvPr id="15" name="Ink 14">
                <a:extLst>
                  <a:ext uri="{FF2B5EF4-FFF2-40B4-BE49-F238E27FC236}">
                    <a16:creationId xmlns:a16="http://schemas.microsoft.com/office/drawing/2014/main" id="{36F512F5-5A63-FC43-B158-A7D4E8E89809}"/>
                  </a:ext>
                </a:extLst>
              </p:cNvPr>
              <p:cNvPicPr/>
              <p:nvPr/>
            </p:nvPicPr>
            <p:blipFill>
              <a:blip r:embed="rId4"/>
              <a:stretch>
                <a:fillRect/>
              </a:stretch>
            </p:blipFill>
            <p:spPr>
              <a:xfrm>
                <a:off x="4749173" y="3878960"/>
                <a:ext cx="1094400" cy="298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a:extLst>
                  <a:ext uri="{FF2B5EF4-FFF2-40B4-BE49-F238E27FC236}">
                    <a16:creationId xmlns:a16="http://schemas.microsoft.com/office/drawing/2014/main" id="{60594DFB-0B45-9745-B508-612767C9740C}"/>
                  </a:ext>
                </a:extLst>
              </p14:cNvPr>
              <p14:cNvContentPartPr/>
              <p14:nvPr/>
            </p14:nvContentPartPr>
            <p14:xfrm>
              <a:off x="4760693" y="4455680"/>
              <a:ext cx="1059480" cy="33120"/>
            </p14:xfrm>
          </p:contentPart>
        </mc:Choice>
        <mc:Fallback xmlns="">
          <p:pic>
            <p:nvPicPr>
              <p:cNvPr id="16" name="Ink 15">
                <a:extLst>
                  <a:ext uri="{FF2B5EF4-FFF2-40B4-BE49-F238E27FC236}">
                    <a16:creationId xmlns:a16="http://schemas.microsoft.com/office/drawing/2014/main" id="{60594DFB-0B45-9745-B508-612767C9740C}"/>
                  </a:ext>
                </a:extLst>
              </p:cNvPr>
              <p:cNvPicPr/>
              <p:nvPr/>
            </p:nvPicPr>
            <p:blipFill>
              <a:blip r:embed="rId6"/>
              <a:stretch>
                <a:fillRect/>
              </a:stretch>
            </p:blipFill>
            <p:spPr>
              <a:xfrm>
                <a:off x="4752053" y="4446680"/>
                <a:ext cx="1077120" cy="507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7" name="Ink 16">
                <a:extLst>
                  <a:ext uri="{FF2B5EF4-FFF2-40B4-BE49-F238E27FC236}">
                    <a16:creationId xmlns:a16="http://schemas.microsoft.com/office/drawing/2014/main" id="{59BD81A7-9F84-F54F-9FD6-5A624E7A2CFD}"/>
                  </a:ext>
                </a:extLst>
              </p14:cNvPr>
              <p14:cNvContentPartPr/>
              <p14:nvPr/>
            </p14:nvContentPartPr>
            <p14:xfrm>
              <a:off x="4314813" y="-2003440"/>
              <a:ext cx="360" cy="360"/>
            </p14:xfrm>
          </p:contentPart>
        </mc:Choice>
        <mc:Fallback xmlns="">
          <p:pic>
            <p:nvPicPr>
              <p:cNvPr id="17" name="Ink 16">
                <a:extLst>
                  <a:ext uri="{FF2B5EF4-FFF2-40B4-BE49-F238E27FC236}">
                    <a16:creationId xmlns:a16="http://schemas.microsoft.com/office/drawing/2014/main" id="{59BD81A7-9F84-F54F-9FD6-5A624E7A2CFD}"/>
                  </a:ext>
                </a:extLst>
              </p:cNvPr>
              <p:cNvPicPr/>
              <p:nvPr/>
            </p:nvPicPr>
            <p:blipFill>
              <a:blip r:embed="rId8"/>
              <a:stretch>
                <a:fillRect/>
              </a:stretch>
            </p:blipFill>
            <p:spPr>
              <a:xfrm>
                <a:off x="4306173" y="-2012080"/>
                <a:ext cx="18000" cy="18000"/>
              </a:xfrm>
              <a:prstGeom prst="rect">
                <a:avLst/>
              </a:prstGeom>
            </p:spPr>
          </p:pic>
        </mc:Fallback>
      </mc:AlternateContent>
      <p:grpSp>
        <p:nvGrpSpPr>
          <p:cNvPr id="20" name="Group 19">
            <a:extLst>
              <a:ext uri="{FF2B5EF4-FFF2-40B4-BE49-F238E27FC236}">
                <a16:creationId xmlns:a16="http://schemas.microsoft.com/office/drawing/2014/main" id="{A7C51CA7-FCF5-4A42-8BB0-37ABE7ABCA19}"/>
              </a:ext>
            </a:extLst>
          </p:cNvPr>
          <p:cNvGrpSpPr/>
          <p:nvPr/>
        </p:nvGrpSpPr>
        <p:grpSpPr>
          <a:xfrm>
            <a:off x="7471293" y="-2148160"/>
            <a:ext cx="360" cy="360"/>
            <a:chOff x="7471293" y="-2148160"/>
            <a:chExt cx="360" cy="360"/>
          </a:xfrm>
        </p:grpSpPr>
        <mc:AlternateContent xmlns:mc="http://schemas.openxmlformats.org/markup-compatibility/2006" xmlns:p14="http://schemas.microsoft.com/office/powerpoint/2010/main">
          <mc:Choice Requires="p14">
            <p:contentPart p14:bwMode="auto" r:id="rId9">
              <p14:nvContentPartPr>
                <p14:cNvPr id="18" name="Ink 17">
                  <a:extLst>
                    <a:ext uri="{FF2B5EF4-FFF2-40B4-BE49-F238E27FC236}">
                      <a16:creationId xmlns:a16="http://schemas.microsoft.com/office/drawing/2014/main" id="{F94523D4-E6A2-A040-96D8-B3CC458CF33E}"/>
                    </a:ext>
                  </a:extLst>
                </p14:cNvPr>
                <p14:cNvContentPartPr/>
                <p14:nvPr/>
              </p14:nvContentPartPr>
              <p14:xfrm>
                <a:off x="7471293" y="-2148160"/>
                <a:ext cx="360" cy="360"/>
              </p14:xfrm>
            </p:contentPart>
          </mc:Choice>
          <mc:Fallback xmlns="">
            <p:pic>
              <p:nvPicPr>
                <p:cNvPr id="18" name="Ink 17">
                  <a:extLst>
                    <a:ext uri="{FF2B5EF4-FFF2-40B4-BE49-F238E27FC236}">
                      <a16:creationId xmlns:a16="http://schemas.microsoft.com/office/drawing/2014/main" id="{F94523D4-E6A2-A040-96D8-B3CC458CF33E}"/>
                    </a:ext>
                  </a:extLst>
                </p:cNvPr>
                <p:cNvPicPr/>
                <p:nvPr/>
              </p:nvPicPr>
              <p:blipFill>
                <a:blip r:embed="rId8"/>
                <a:stretch>
                  <a:fillRect/>
                </a:stretch>
              </p:blipFill>
              <p:spPr>
                <a:xfrm>
                  <a:off x="7462293" y="-2157160"/>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9" name="Ink 18">
                  <a:extLst>
                    <a:ext uri="{FF2B5EF4-FFF2-40B4-BE49-F238E27FC236}">
                      <a16:creationId xmlns:a16="http://schemas.microsoft.com/office/drawing/2014/main" id="{67C34C14-742A-C040-98E9-C2CC65531BD4}"/>
                    </a:ext>
                  </a:extLst>
                </p14:cNvPr>
                <p14:cNvContentPartPr/>
                <p14:nvPr/>
              </p14:nvContentPartPr>
              <p14:xfrm>
                <a:off x="7471293" y="-2148160"/>
                <a:ext cx="360" cy="360"/>
              </p14:xfrm>
            </p:contentPart>
          </mc:Choice>
          <mc:Fallback xmlns="">
            <p:pic>
              <p:nvPicPr>
                <p:cNvPr id="19" name="Ink 18">
                  <a:extLst>
                    <a:ext uri="{FF2B5EF4-FFF2-40B4-BE49-F238E27FC236}">
                      <a16:creationId xmlns:a16="http://schemas.microsoft.com/office/drawing/2014/main" id="{67C34C14-742A-C040-98E9-C2CC65531BD4}"/>
                    </a:ext>
                  </a:extLst>
                </p:cNvPr>
                <p:cNvPicPr/>
                <p:nvPr/>
              </p:nvPicPr>
              <p:blipFill>
                <a:blip r:embed="rId8"/>
                <a:stretch>
                  <a:fillRect/>
                </a:stretch>
              </p:blipFill>
              <p:spPr>
                <a:xfrm>
                  <a:off x="7462293" y="-2157160"/>
                  <a:ext cx="18000" cy="18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1">
            <p14:nvContentPartPr>
              <p14:cNvPr id="28" name="Ink 27">
                <a:extLst>
                  <a:ext uri="{FF2B5EF4-FFF2-40B4-BE49-F238E27FC236}">
                    <a16:creationId xmlns:a16="http://schemas.microsoft.com/office/drawing/2014/main" id="{77D147C8-7B75-B243-8E0D-1BFCC2FCF6AA}"/>
                  </a:ext>
                </a:extLst>
              </p14:cNvPr>
              <p14:cNvContentPartPr/>
              <p14:nvPr/>
            </p14:nvContentPartPr>
            <p14:xfrm>
              <a:off x="4868493" y="2786720"/>
              <a:ext cx="6480" cy="360"/>
            </p14:xfrm>
          </p:contentPart>
        </mc:Choice>
        <mc:Fallback xmlns="">
          <p:pic>
            <p:nvPicPr>
              <p:cNvPr id="28" name="Ink 27">
                <a:extLst>
                  <a:ext uri="{FF2B5EF4-FFF2-40B4-BE49-F238E27FC236}">
                    <a16:creationId xmlns:a16="http://schemas.microsoft.com/office/drawing/2014/main" id="{77D147C8-7B75-B243-8E0D-1BFCC2FCF6AA}"/>
                  </a:ext>
                </a:extLst>
              </p:cNvPr>
              <p:cNvPicPr/>
              <p:nvPr/>
            </p:nvPicPr>
            <p:blipFill>
              <a:blip r:embed="rId12"/>
              <a:stretch>
                <a:fillRect/>
              </a:stretch>
            </p:blipFill>
            <p:spPr>
              <a:xfrm>
                <a:off x="4859493" y="2778080"/>
                <a:ext cx="24120" cy="18000"/>
              </a:xfrm>
              <a:prstGeom prst="rect">
                <a:avLst/>
              </a:prstGeom>
            </p:spPr>
          </p:pic>
        </mc:Fallback>
      </mc:AlternateContent>
      <p:grpSp>
        <p:nvGrpSpPr>
          <p:cNvPr id="31" name="Group 30">
            <a:extLst>
              <a:ext uri="{FF2B5EF4-FFF2-40B4-BE49-F238E27FC236}">
                <a16:creationId xmlns:a16="http://schemas.microsoft.com/office/drawing/2014/main" id="{11EDF905-9226-1441-A969-4B42D3AD994F}"/>
              </a:ext>
            </a:extLst>
          </p:cNvPr>
          <p:cNvGrpSpPr/>
          <p:nvPr/>
        </p:nvGrpSpPr>
        <p:grpSpPr>
          <a:xfrm>
            <a:off x="4683453" y="2710400"/>
            <a:ext cx="1172160" cy="18360"/>
            <a:chOff x="4683453" y="2710400"/>
            <a:chExt cx="1172160" cy="18360"/>
          </a:xfrm>
        </p:grpSpPr>
        <mc:AlternateContent xmlns:mc="http://schemas.openxmlformats.org/markup-compatibility/2006" xmlns:p14="http://schemas.microsoft.com/office/powerpoint/2010/main">
          <mc:Choice Requires="p14">
            <p:contentPart p14:bwMode="auto" r:id="rId13">
              <p14:nvContentPartPr>
                <p14:cNvPr id="29" name="Ink 28">
                  <a:extLst>
                    <a:ext uri="{FF2B5EF4-FFF2-40B4-BE49-F238E27FC236}">
                      <a16:creationId xmlns:a16="http://schemas.microsoft.com/office/drawing/2014/main" id="{7400994A-8F3F-F648-BB3F-044C15E0C1A3}"/>
                    </a:ext>
                  </a:extLst>
                </p14:cNvPr>
                <p14:cNvContentPartPr/>
                <p14:nvPr/>
              </p14:nvContentPartPr>
              <p14:xfrm>
                <a:off x="4721613" y="2710400"/>
                <a:ext cx="1134000" cy="18360"/>
              </p14:xfrm>
            </p:contentPart>
          </mc:Choice>
          <mc:Fallback xmlns="">
            <p:pic>
              <p:nvPicPr>
                <p:cNvPr id="29" name="Ink 28">
                  <a:extLst>
                    <a:ext uri="{FF2B5EF4-FFF2-40B4-BE49-F238E27FC236}">
                      <a16:creationId xmlns:a16="http://schemas.microsoft.com/office/drawing/2014/main" id="{7400994A-8F3F-F648-BB3F-044C15E0C1A3}"/>
                    </a:ext>
                  </a:extLst>
                </p:cNvPr>
                <p:cNvPicPr/>
                <p:nvPr/>
              </p:nvPicPr>
              <p:blipFill>
                <a:blip r:embed="rId14"/>
                <a:stretch>
                  <a:fillRect/>
                </a:stretch>
              </p:blipFill>
              <p:spPr>
                <a:xfrm>
                  <a:off x="4712973" y="2701400"/>
                  <a:ext cx="115164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30" name="Ink 29">
                  <a:extLst>
                    <a:ext uri="{FF2B5EF4-FFF2-40B4-BE49-F238E27FC236}">
                      <a16:creationId xmlns:a16="http://schemas.microsoft.com/office/drawing/2014/main" id="{D0EC947D-EB6A-7C4B-B367-DC656D141758}"/>
                    </a:ext>
                  </a:extLst>
                </p14:cNvPr>
                <p14:cNvContentPartPr/>
                <p14:nvPr/>
              </p14:nvContentPartPr>
              <p14:xfrm>
                <a:off x="4683453" y="2722280"/>
                <a:ext cx="1172160" cy="6480"/>
              </p14:xfrm>
            </p:contentPart>
          </mc:Choice>
          <mc:Fallback xmlns="">
            <p:pic>
              <p:nvPicPr>
                <p:cNvPr id="30" name="Ink 29">
                  <a:extLst>
                    <a:ext uri="{FF2B5EF4-FFF2-40B4-BE49-F238E27FC236}">
                      <a16:creationId xmlns:a16="http://schemas.microsoft.com/office/drawing/2014/main" id="{D0EC947D-EB6A-7C4B-B367-DC656D141758}"/>
                    </a:ext>
                  </a:extLst>
                </p:cNvPr>
                <p:cNvPicPr/>
                <p:nvPr/>
              </p:nvPicPr>
              <p:blipFill>
                <a:blip r:embed="rId16"/>
                <a:stretch>
                  <a:fillRect/>
                </a:stretch>
              </p:blipFill>
              <p:spPr>
                <a:xfrm>
                  <a:off x="4674813" y="2713640"/>
                  <a:ext cx="1189800" cy="2412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7">
            <p14:nvContentPartPr>
              <p14:cNvPr id="35" name="Ink 34">
                <a:extLst>
                  <a:ext uri="{FF2B5EF4-FFF2-40B4-BE49-F238E27FC236}">
                    <a16:creationId xmlns:a16="http://schemas.microsoft.com/office/drawing/2014/main" id="{841B75E3-8F15-814A-9DF0-D41464C934B4}"/>
                  </a:ext>
                </a:extLst>
              </p14:cNvPr>
              <p14:cNvContentPartPr/>
              <p14:nvPr/>
            </p14:nvContentPartPr>
            <p14:xfrm>
              <a:off x="4747173" y="3300440"/>
              <a:ext cx="1074600" cy="30960"/>
            </p14:xfrm>
          </p:contentPart>
        </mc:Choice>
        <mc:Fallback xmlns="">
          <p:pic>
            <p:nvPicPr>
              <p:cNvPr id="35" name="Ink 34">
                <a:extLst>
                  <a:ext uri="{FF2B5EF4-FFF2-40B4-BE49-F238E27FC236}">
                    <a16:creationId xmlns:a16="http://schemas.microsoft.com/office/drawing/2014/main" id="{841B75E3-8F15-814A-9DF0-D41464C934B4}"/>
                  </a:ext>
                </a:extLst>
              </p:cNvPr>
              <p:cNvPicPr/>
              <p:nvPr/>
            </p:nvPicPr>
            <p:blipFill>
              <a:blip r:embed="rId18"/>
              <a:stretch>
                <a:fillRect/>
              </a:stretch>
            </p:blipFill>
            <p:spPr>
              <a:xfrm>
                <a:off x="4738533" y="3291800"/>
                <a:ext cx="1092240" cy="48600"/>
              </a:xfrm>
              <a:prstGeom prst="rect">
                <a:avLst/>
              </a:prstGeom>
            </p:spPr>
          </p:pic>
        </mc:Fallback>
      </mc:AlternateContent>
      <p:sp>
        <p:nvSpPr>
          <p:cNvPr id="36" name="TextBox 35">
            <a:extLst>
              <a:ext uri="{FF2B5EF4-FFF2-40B4-BE49-F238E27FC236}">
                <a16:creationId xmlns:a16="http://schemas.microsoft.com/office/drawing/2014/main" id="{7E210C7B-C953-3149-9090-F4F61E32A955}"/>
              </a:ext>
            </a:extLst>
          </p:cNvPr>
          <p:cNvSpPr txBox="1"/>
          <p:nvPr/>
        </p:nvSpPr>
        <p:spPr>
          <a:xfrm>
            <a:off x="5140944" y="2808697"/>
            <a:ext cx="1114729" cy="369332"/>
          </a:xfrm>
          <a:prstGeom prst="rect">
            <a:avLst/>
          </a:prstGeom>
          <a:noFill/>
        </p:spPr>
        <p:txBody>
          <a:bodyPr wrap="none" rtlCol="0">
            <a:spAutoFit/>
          </a:bodyPr>
          <a:lstStyle/>
          <a:p>
            <a:r>
              <a:rPr lang="en-US" dirty="0">
                <a:solidFill>
                  <a:srgbClr val="FF0000"/>
                </a:solidFill>
              </a:rPr>
              <a:t>Mr. Bean </a:t>
            </a:r>
          </a:p>
        </p:txBody>
      </p:sp>
      <p:sp>
        <p:nvSpPr>
          <p:cNvPr id="37" name="TextBox 36">
            <a:extLst>
              <a:ext uri="{FF2B5EF4-FFF2-40B4-BE49-F238E27FC236}">
                <a16:creationId xmlns:a16="http://schemas.microsoft.com/office/drawing/2014/main" id="{105DA76E-2246-5342-8692-F45DCE8CE91A}"/>
              </a:ext>
            </a:extLst>
          </p:cNvPr>
          <p:cNvSpPr txBox="1"/>
          <p:nvPr/>
        </p:nvSpPr>
        <p:spPr>
          <a:xfrm>
            <a:off x="5126875" y="3376191"/>
            <a:ext cx="1114729" cy="646331"/>
          </a:xfrm>
          <a:prstGeom prst="rect">
            <a:avLst/>
          </a:prstGeom>
          <a:noFill/>
        </p:spPr>
        <p:txBody>
          <a:bodyPr wrap="none" rtlCol="0">
            <a:spAutoFit/>
          </a:bodyPr>
          <a:lstStyle/>
          <a:p>
            <a:r>
              <a:rPr lang="en-US" dirty="0">
                <a:solidFill>
                  <a:srgbClr val="FF0000"/>
                </a:solidFill>
              </a:rPr>
              <a:t>Mr. Bean </a:t>
            </a:r>
          </a:p>
          <a:p>
            <a:endParaRPr lang="en-US" dirty="0"/>
          </a:p>
        </p:txBody>
      </p:sp>
      <p:sp>
        <p:nvSpPr>
          <p:cNvPr id="38" name="TextBox 37">
            <a:extLst>
              <a:ext uri="{FF2B5EF4-FFF2-40B4-BE49-F238E27FC236}">
                <a16:creationId xmlns:a16="http://schemas.microsoft.com/office/drawing/2014/main" id="{5F031B6D-A842-E240-8535-99730BCB28D2}"/>
              </a:ext>
            </a:extLst>
          </p:cNvPr>
          <p:cNvSpPr txBox="1"/>
          <p:nvPr/>
        </p:nvSpPr>
        <p:spPr>
          <a:xfrm>
            <a:off x="5130195" y="3977097"/>
            <a:ext cx="1114729" cy="646331"/>
          </a:xfrm>
          <a:prstGeom prst="rect">
            <a:avLst/>
          </a:prstGeom>
          <a:noFill/>
        </p:spPr>
        <p:txBody>
          <a:bodyPr wrap="none" rtlCol="0">
            <a:spAutoFit/>
          </a:bodyPr>
          <a:lstStyle/>
          <a:p>
            <a:r>
              <a:rPr lang="en-US" dirty="0">
                <a:solidFill>
                  <a:srgbClr val="FF0000"/>
                </a:solidFill>
              </a:rPr>
              <a:t>Mr. Bean </a:t>
            </a:r>
          </a:p>
          <a:p>
            <a:endParaRPr lang="en-US" dirty="0"/>
          </a:p>
        </p:txBody>
      </p:sp>
      <p:sp>
        <p:nvSpPr>
          <p:cNvPr id="39" name="TextBox 38">
            <a:extLst>
              <a:ext uri="{FF2B5EF4-FFF2-40B4-BE49-F238E27FC236}">
                <a16:creationId xmlns:a16="http://schemas.microsoft.com/office/drawing/2014/main" id="{0788F1EB-FBA5-4444-AE41-6DDF50D99F3E}"/>
              </a:ext>
            </a:extLst>
          </p:cNvPr>
          <p:cNvSpPr txBox="1"/>
          <p:nvPr/>
        </p:nvSpPr>
        <p:spPr>
          <a:xfrm>
            <a:off x="5133515" y="4587118"/>
            <a:ext cx="1114729" cy="646331"/>
          </a:xfrm>
          <a:prstGeom prst="rect">
            <a:avLst/>
          </a:prstGeom>
          <a:noFill/>
        </p:spPr>
        <p:txBody>
          <a:bodyPr wrap="none" rtlCol="0">
            <a:spAutoFit/>
          </a:bodyPr>
          <a:lstStyle/>
          <a:p>
            <a:r>
              <a:rPr lang="en-US" dirty="0">
                <a:solidFill>
                  <a:srgbClr val="FF0000"/>
                </a:solidFill>
              </a:rPr>
              <a:t>Mr. Bean </a:t>
            </a:r>
          </a:p>
          <a:p>
            <a:endParaRPr lang="en-US" dirty="0"/>
          </a:p>
        </p:txBody>
      </p:sp>
    </p:spTree>
    <p:extLst>
      <p:ext uri="{BB962C8B-B14F-4D97-AF65-F5344CB8AC3E}">
        <p14:creationId xmlns:p14="http://schemas.microsoft.com/office/powerpoint/2010/main" val="1331782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5248E2D0-C949-D841-8608-1B599630D5FE}"/>
              </a:ext>
            </a:extLst>
          </p:cNvPr>
          <p:cNvGraphicFramePr>
            <a:graphicFrameLocks noGrp="1"/>
          </p:cNvGraphicFramePr>
          <p:nvPr>
            <p:ph idx="1"/>
            <p:extLst>
              <p:ext uri="{D42A27DB-BD31-4B8C-83A1-F6EECF244321}">
                <p14:modId xmlns:p14="http://schemas.microsoft.com/office/powerpoint/2010/main" val="1338449543"/>
              </p:ext>
            </p:extLst>
          </p:nvPr>
        </p:nvGraphicFramePr>
        <p:xfrm>
          <a:off x="6739469" y="3277323"/>
          <a:ext cx="4233333" cy="2587608"/>
        </p:xfrm>
        <a:graphic>
          <a:graphicData uri="http://schemas.openxmlformats.org/drawingml/2006/table">
            <a:tbl>
              <a:tblPr firstRow="1" bandRow="1">
                <a:tableStyleId>{FABFCF23-3B69-468F-B69F-88F6DE6A72F2}</a:tableStyleId>
              </a:tblPr>
              <a:tblGrid>
                <a:gridCol w="1411111">
                  <a:extLst>
                    <a:ext uri="{9D8B030D-6E8A-4147-A177-3AD203B41FA5}">
                      <a16:colId xmlns:a16="http://schemas.microsoft.com/office/drawing/2014/main" val="1293643889"/>
                    </a:ext>
                  </a:extLst>
                </a:gridCol>
                <a:gridCol w="1411111">
                  <a:extLst>
                    <a:ext uri="{9D8B030D-6E8A-4147-A177-3AD203B41FA5}">
                      <a16:colId xmlns:a16="http://schemas.microsoft.com/office/drawing/2014/main" val="1882274622"/>
                    </a:ext>
                  </a:extLst>
                </a:gridCol>
                <a:gridCol w="1411111">
                  <a:extLst>
                    <a:ext uri="{9D8B030D-6E8A-4147-A177-3AD203B41FA5}">
                      <a16:colId xmlns:a16="http://schemas.microsoft.com/office/drawing/2014/main" val="3663315138"/>
                    </a:ext>
                  </a:extLst>
                </a:gridCol>
              </a:tblGrid>
              <a:tr h="609408">
                <a:tc>
                  <a:txBody>
                    <a:bodyPr/>
                    <a:lstStyle/>
                    <a:p>
                      <a:r>
                        <a:rPr lang="en-US" dirty="0"/>
                        <a:t>Branch</a:t>
                      </a:r>
                    </a:p>
                  </a:txBody>
                  <a:tcPr/>
                </a:tc>
                <a:tc>
                  <a:txBody>
                    <a:bodyPr/>
                    <a:lstStyle/>
                    <a:p>
                      <a:r>
                        <a:rPr lang="en-US" dirty="0"/>
                        <a:t>Dept. Head</a:t>
                      </a:r>
                    </a:p>
                  </a:txBody>
                  <a:tcPr/>
                </a:tc>
                <a:tc>
                  <a:txBody>
                    <a:bodyPr/>
                    <a:lstStyle/>
                    <a:p>
                      <a:r>
                        <a:rPr lang="en-US" dirty="0"/>
                        <a:t>Office Number</a:t>
                      </a:r>
                    </a:p>
                  </a:txBody>
                  <a:tcPr/>
                </a:tc>
                <a:extLst>
                  <a:ext uri="{0D108BD9-81ED-4DB2-BD59-A6C34878D82A}">
                    <a16:rowId xmlns:a16="http://schemas.microsoft.com/office/drawing/2014/main" val="1367081567"/>
                  </a:ext>
                </a:extLst>
              </a:tr>
              <a:tr h="486882">
                <a:tc>
                  <a:txBody>
                    <a:bodyPr/>
                    <a:lstStyle/>
                    <a:p>
                      <a:r>
                        <a:rPr lang="en-US" dirty="0"/>
                        <a:t>ICS</a:t>
                      </a:r>
                    </a:p>
                  </a:txBody>
                  <a:tcPr/>
                </a:tc>
                <a:tc>
                  <a:txBody>
                    <a:bodyPr/>
                    <a:lstStyle/>
                    <a:p>
                      <a:r>
                        <a:rPr lang="en-US" dirty="0"/>
                        <a:t>Mr. Bean</a:t>
                      </a:r>
                    </a:p>
                  </a:txBody>
                  <a:tcPr/>
                </a:tc>
                <a:tc>
                  <a:txBody>
                    <a:bodyPr/>
                    <a:lstStyle/>
                    <a:p>
                      <a:r>
                        <a:rPr lang="en-US" dirty="0"/>
                        <a:t>12345</a:t>
                      </a:r>
                    </a:p>
                  </a:txBody>
                  <a:tcPr/>
                </a:tc>
                <a:extLst>
                  <a:ext uri="{0D108BD9-81ED-4DB2-BD59-A6C34878D82A}">
                    <a16:rowId xmlns:a16="http://schemas.microsoft.com/office/drawing/2014/main" val="4271711576"/>
                  </a:ext>
                </a:extLst>
              </a:tr>
              <a:tr h="486882">
                <a:tc>
                  <a:txBody>
                    <a:bodyPr/>
                    <a:lstStyle/>
                    <a:p>
                      <a:endParaRPr lang="en-US" dirty="0"/>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135158390"/>
                  </a:ext>
                </a:extLst>
              </a:tr>
              <a:tr h="486882">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189776983"/>
                  </a:ext>
                </a:extLst>
              </a:tr>
              <a:tr h="486882">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3879678911"/>
                  </a:ext>
                </a:extLst>
              </a:tr>
            </a:tbl>
          </a:graphicData>
        </a:graphic>
      </p:graphicFrame>
      <p:graphicFrame>
        <p:nvGraphicFramePr>
          <p:cNvPr id="5" name="Table 5">
            <a:extLst>
              <a:ext uri="{FF2B5EF4-FFF2-40B4-BE49-F238E27FC236}">
                <a16:creationId xmlns:a16="http://schemas.microsoft.com/office/drawing/2014/main" id="{7FAE7DD1-21E8-8443-82A3-DDF5B7E2C7CC}"/>
              </a:ext>
            </a:extLst>
          </p:cNvPr>
          <p:cNvGraphicFramePr>
            <a:graphicFrameLocks noGrp="1"/>
          </p:cNvGraphicFramePr>
          <p:nvPr>
            <p:extLst>
              <p:ext uri="{D42A27DB-BD31-4B8C-83A1-F6EECF244321}">
                <p14:modId xmlns:p14="http://schemas.microsoft.com/office/powerpoint/2010/main" val="2048946484"/>
              </p:ext>
            </p:extLst>
          </p:nvPr>
        </p:nvGraphicFramePr>
        <p:xfrm>
          <a:off x="1405467" y="3291064"/>
          <a:ext cx="4047066" cy="2573867"/>
        </p:xfrm>
        <a:graphic>
          <a:graphicData uri="http://schemas.openxmlformats.org/drawingml/2006/table">
            <a:tbl>
              <a:tblPr firstRow="1" bandRow="1">
                <a:tableStyleId>{FABFCF23-3B69-468F-B69F-88F6DE6A72F2}</a:tableStyleId>
              </a:tblPr>
              <a:tblGrid>
                <a:gridCol w="1349022">
                  <a:extLst>
                    <a:ext uri="{9D8B030D-6E8A-4147-A177-3AD203B41FA5}">
                      <a16:colId xmlns:a16="http://schemas.microsoft.com/office/drawing/2014/main" val="4049832033"/>
                    </a:ext>
                  </a:extLst>
                </a:gridCol>
                <a:gridCol w="1349022">
                  <a:extLst>
                    <a:ext uri="{9D8B030D-6E8A-4147-A177-3AD203B41FA5}">
                      <a16:colId xmlns:a16="http://schemas.microsoft.com/office/drawing/2014/main" val="2315807144"/>
                    </a:ext>
                  </a:extLst>
                </a:gridCol>
                <a:gridCol w="1349022">
                  <a:extLst>
                    <a:ext uri="{9D8B030D-6E8A-4147-A177-3AD203B41FA5}">
                      <a16:colId xmlns:a16="http://schemas.microsoft.com/office/drawing/2014/main" val="3154261556"/>
                    </a:ext>
                  </a:extLst>
                </a:gridCol>
              </a:tblGrid>
              <a:tr h="523443">
                <a:tc>
                  <a:txBody>
                    <a:bodyPr/>
                    <a:lstStyle/>
                    <a:p>
                      <a:r>
                        <a:rPr lang="en-US" dirty="0"/>
                        <a:t>ID</a:t>
                      </a:r>
                    </a:p>
                  </a:txBody>
                  <a:tcPr/>
                </a:tc>
                <a:tc>
                  <a:txBody>
                    <a:bodyPr/>
                    <a:lstStyle/>
                    <a:p>
                      <a:r>
                        <a:rPr lang="en-US" dirty="0"/>
                        <a:t>Name</a:t>
                      </a:r>
                    </a:p>
                  </a:txBody>
                  <a:tcPr/>
                </a:tc>
                <a:tc>
                  <a:txBody>
                    <a:bodyPr/>
                    <a:lstStyle/>
                    <a:p>
                      <a:r>
                        <a:rPr lang="en-US" dirty="0"/>
                        <a:t>Branch</a:t>
                      </a:r>
                    </a:p>
                  </a:txBody>
                  <a:tcPr/>
                </a:tc>
                <a:extLst>
                  <a:ext uri="{0D108BD9-81ED-4DB2-BD59-A6C34878D82A}">
                    <a16:rowId xmlns:a16="http://schemas.microsoft.com/office/drawing/2014/main" val="3974270027"/>
                  </a:ext>
                </a:extLst>
              </a:tr>
              <a:tr h="512606">
                <a:tc>
                  <a:txBody>
                    <a:bodyPr/>
                    <a:lstStyle/>
                    <a:p>
                      <a:r>
                        <a:rPr lang="en-US" dirty="0"/>
                        <a:t>1</a:t>
                      </a:r>
                    </a:p>
                  </a:txBody>
                  <a:tcPr/>
                </a:tc>
                <a:tc>
                  <a:txBody>
                    <a:bodyPr/>
                    <a:lstStyle/>
                    <a:p>
                      <a:r>
                        <a:rPr lang="en-US" dirty="0"/>
                        <a:t>Aaron</a:t>
                      </a:r>
                    </a:p>
                  </a:txBody>
                  <a:tcPr/>
                </a:tc>
                <a:tc>
                  <a:txBody>
                    <a:bodyPr/>
                    <a:lstStyle/>
                    <a:p>
                      <a:r>
                        <a:rPr lang="en-US" dirty="0"/>
                        <a:t>ICS</a:t>
                      </a:r>
                    </a:p>
                  </a:txBody>
                  <a:tcPr/>
                </a:tc>
                <a:extLst>
                  <a:ext uri="{0D108BD9-81ED-4DB2-BD59-A6C34878D82A}">
                    <a16:rowId xmlns:a16="http://schemas.microsoft.com/office/drawing/2014/main" val="3130939160"/>
                  </a:ext>
                </a:extLst>
              </a:tr>
              <a:tr h="512606">
                <a:tc>
                  <a:txBody>
                    <a:bodyPr/>
                    <a:lstStyle/>
                    <a:p>
                      <a:r>
                        <a:rPr lang="en-US" dirty="0"/>
                        <a:t>2</a:t>
                      </a:r>
                    </a:p>
                  </a:txBody>
                  <a:tcPr/>
                </a:tc>
                <a:tc>
                  <a:txBody>
                    <a:bodyPr/>
                    <a:lstStyle/>
                    <a:p>
                      <a:r>
                        <a:rPr lang="en-US" dirty="0"/>
                        <a:t>Barry</a:t>
                      </a:r>
                    </a:p>
                  </a:txBody>
                  <a:tcPr/>
                </a:tc>
                <a:tc>
                  <a:txBody>
                    <a:bodyPr/>
                    <a:lstStyle/>
                    <a:p>
                      <a:r>
                        <a:rPr lang="en-US" dirty="0"/>
                        <a:t>ICS</a:t>
                      </a:r>
                    </a:p>
                  </a:txBody>
                  <a:tcPr/>
                </a:tc>
                <a:extLst>
                  <a:ext uri="{0D108BD9-81ED-4DB2-BD59-A6C34878D82A}">
                    <a16:rowId xmlns:a16="http://schemas.microsoft.com/office/drawing/2014/main" val="1089734611"/>
                  </a:ext>
                </a:extLst>
              </a:tr>
              <a:tr h="512606">
                <a:tc>
                  <a:txBody>
                    <a:bodyPr/>
                    <a:lstStyle/>
                    <a:p>
                      <a:r>
                        <a:rPr lang="en-US" dirty="0"/>
                        <a:t>3</a:t>
                      </a:r>
                    </a:p>
                  </a:txBody>
                  <a:tcPr/>
                </a:tc>
                <a:tc>
                  <a:txBody>
                    <a:bodyPr/>
                    <a:lstStyle/>
                    <a:p>
                      <a:r>
                        <a:rPr lang="en-US" dirty="0"/>
                        <a:t>Carry</a:t>
                      </a:r>
                    </a:p>
                  </a:txBody>
                  <a:tcPr/>
                </a:tc>
                <a:tc>
                  <a:txBody>
                    <a:bodyPr/>
                    <a:lstStyle/>
                    <a:p>
                      <a:r>
                        <a:rPr lang="en-US" dirty="0"/>
                        <a:t>ICS</a:t>
                      </a:r>
                    </a:p>
                  </a:txBody>
                  <a:tcPr/>
                </a:tc>
                <a:extLst>
                  <a:ext uri="{0D108BD9-81ED-4DB2-BD59-A6C34878D82A}">
                    <a16:rowId xmlns:a16="http://schemas.microsoft.com/office/drawing/2014/main" val="1618318756"/>
                  </a:ext>
                </a:extLst>
              </a:tr>
              <a:tr h="512606">
                <a:tc>
                  <a:txBody>
                    <a:bodyPr/>
                    <a:lstStyle/>
                    <a:p>
                      <a:r>
                        <a:rPr lang="en-US" dirty="0"/>
                        <a:t>4</a:t>
                      </a:r>
                    </a:p>
                  </a:txBody>
                  <a:tcPr/>
                </a:tc>
                <a:tc>
                  <a:txBody>
                    <a:bodyPr/>
                    <a:lstStyle/>
                    <a:p>
                      <a:r>
                        <a:rPr lang="en-US" dirty="0"/>
                        <a:t>Danny</a:t>
                      </a:r>
                    </a:p>
                  </a:txBody>
                  <a:tcPr/>
                </a:tc>
                <a:tc>
                  <a:txBody>
                    <a:bodyPr/>
                    <a:lstStyle/>
                    <a:p>
                      <a:r>
                        <a:rPr lang="en-US" dirty="0"/>
                        <a:t>ICS</a:t>
                      </a:r>
                    </a:p>
                  </a:txBody>
                  <a:tcPr/>
                </a:tc>
                <a:extLst>
                  <a:ext uri="{0D108BD9-81ED-4DB2-BD59-A6C34878D82A}">
                    <a16:rowId xmlns:a16="http://schemas.microsoft.com/office/drawing/2014/main" val="552790366"/>
                  </a:ext>
                </a:extLst>
              </a:tr>
            </a:tbl>
          </a:graphicData>
        </a:graphic>
      </p:graphicFrame>
      <p:graphicFrame>
        <p:nvGraphicFramePr>
          <p:cNvPr id="6" name="Table 6">
            <a:extLst>
              <a:ext uri="{FF2B5EF4-FFF2-40B4-BE49-F238E27FC236}">
                <a16:creationId xmlns:a16="http://schemas.microsoft.com/office/drawing/2014/main" id="{0C234FE8-ACE2-D340-BED0-F7A7BF64F00A}"/>
              </a:ext>
            </a:extLst>
          </p:cNvPr>
          <p:cNvGraphicFramePr>
            <a:graphicFrameLocks noGrp="1"/>
          </p:cNvGraphicFramePr>
          <p:nvPr>
            <p:extLst>
              <p:ext uri="{D42A27DB-BD31-4B8C-83A1-F6EECF244321}">
                <p14:modId xmlns:p14="http://schemas.microsoft.com/office/powerpoint/2010/main" val="2630311874"/>
              </p:ext>
            </p:extLst>
          </p:nvPr>
        </p:nvGraphicFramePr>
        <p:xfrm>
          <a:off x="2031999" y="973199"/>
          <a:ext cx="8128000" cy="370840"/>
        </p:xfrm>
        <a:graphic>
          <a:graphicData uri="http://schemas.openxmlformats.org/drawingml/2006/table">
            <a:tbl>
              <a:tblPr firstRow="1" bandRow="1">
                <a:tableStyleId>{93296810-A885-4BE3-A3E7-6D5BEEA58F35}</a:tableStyleId>
              </a:tblPr>
              <a:tblGrid>
                <a:gridCol w="1625600">
                  <a:extLst>
                    <a:ext uri="{9D8B030D-6E8A-4147-A177-3AD203B41FA5}">
                      <a16:colId xmlns:a16="http://schemas.microsoft.com/office/drawing/2014/main" val="1522030204"/>
                    </a:ext>
                  </a:extLst>
                </a:gridCol>
                <a:gridCol w="1625600">
                  <a:extLst>
                    <a:ext uri="{9D8B030D-6E8A-4147-A177-3AD203B41FA5}">
                      <a16:colId xmlns:a16="http://schemas.microsoft.com/office/drawing/2014/main" val="3978332277"/>
                    </a:ext>
                  </a:extLst>
                </a:gridCol>
                <a:gridCol w="1625600">
                  <a:extLst>
                    <a:ext uri="{9D8B030D-6E8A-4147-A177-3AD203B41FA5}">
                      <a16:colId xmlns:a16="http://schemas.microsoft.com/office/drawing/2014/main" val="180031540"/>
                    </a:ext>
                  </a:extLst>
                </a:gridCol>
                <a:gridCol w="1625600">
                  <a:extLst>
                    <a:ext uri="{9D8B030D-6E8A-4147-A177-3AD203B41FA5}">
                      <a16:colId xmlns:a16="http://schemas.microsoft.com/office/drawing/2014/main" val="3888385518"/>
                    </a:ext>
                  </a:extLst>
                </a:gridCol>
                <a:gridCol w="1625600">
                  <a:extLst>
                    <a:ext uri="{9D8B030D-6E8A-4147-A177-3AD203B41FA5}">
                      <a16:colId xmlns:a16="http://schemas.microsoft.com/office/drawing/2014/main" val="523474601"/>
                    </a:ext>
                  </a:extLst>
                </a:gridCol>
              </a:tblGrid>
              <a:tr h="370840">
                <a:tc>
                  <a:txBody>
                    <a:bodyPr/>
                    <a:lstStyle/>
                    <a:p>
                      <a:pPr algn="ctr"/>
                      <a:r>
                        <a:rPr lang="en-US" dirty="0"/>
                        <a:t>ID</a:t>
                      </a:r>
                    </a:p>
                  </a:txBody>
                  <a:tcPr/>
                </a:tc>
                <a:tc>
                  <a:txBody>
                    <a:bodyPr/>
                    <a:lstStyle/>
                    <a:p>
                      <a:pPr algn="ctr"/>
                      <a:r>
                        <a:rPr lang="en-US" dirty="0"/>
                        <a:t>Name</a:t>
                      </a:r>
                    </a:p>
                  </a:txBody>
                  <a:tcPr/>
                </a:tc>
                <a:tc>
                  <a:txBody>
                    <a:bodyPr/>
                    <a:lstStyle/>
                    <a:p>
                      <a:pPr algn="ctr"/>
                      <a:r>
                        <a:rPr lang="en-US" dirty="0"/>
                        <a:t>Dept. </a:t>
                      </a:r>
                    </a:p>
                  </a:txBody>
                  <a:tcPr/>
                </a:tc>
                <a:tc>
                  <a:txBody>
                    <a:bodyPr/>
                    <a:lstStyle/>
                    <a:p>
                      <a:pPr algn="ctr"/>
                      <a:r>
                        <a:rPr lang="en-US" dirty="0"/>
                        <a:t>Dept. Head</a:t>
                      </a:r>
                    </a:p>
                  </a:txBody>
                  <a:tcPr/>
                </a:tc>
                <a:tc>
                  <a:txBody>
                    <a:bodyPr/>
                    <a:lstStyle/>
                    <a:p>
                      <a:r>
                        <a:rPr lang="en-US" dirty="0"/>
                        <a:t>Office Number</a:t>
                      </a:r>
                    </a:p>
                  </a:txBody>
                  <a:tcPr/>
                </a:tc>
                <a:extLst>
                  <a:ext uri="{0D108BD9-81ED-4DB2-BD59-A6C34878D82A}">
                    <a16:rowId xmlns:a16="http://schemas.microsoft.com/office/drawing/2014/main" val="751677280"/>
                  </a:ext>
                </a:extLst>
              </a:tr>
            </a:tbl>
          </a:graphicData>
        </a:graphic>
      </p:graphicFrame>
      <p:sp>
        <p:nvSpPr>
          <p:cNvPr id="7" name="TextBox 6">
            <a:extLst>
              <a:ext uri="{FF2B5EF4-FFF2-40B4-BE49-F238E27FC236}">
                <a16:creationId xmlns:a16="http://schemas.microsoft.com/office/drawing/2014/main" id="{96D65F5C-D0D9-494E-986C-D791FC9E6E65}"/>
              </a:ext>
            </a:extLst>
          </p:cNvPr>
          <p:cNvSpPr txBox="1"/>
          <p:nvPr/>
        </p:nvSpPr>
        <p:spPr>
          <a:xfrm>
            <a:off x="4866977" y="319556"/>
            <a:ext cx="2458045" cy="400110"/>
          </a:xfrm>
          <a:prstGeom prst="rect">
            <a:avLst/>
          </a:prstGeom>
          <a:noFill/>
        </p:spPr>
        <p:txBody>
          <a:bodyPr wrap="none" rtlCol="0">
            <a:spAutoFit/>
          </a:bodyPr>
          <a:lstStyle/>
          <a:p>
            <a:r>
              <a:rPr lang="en-US" sz="2000" b="1" dirty="0"/>
              <a:t>OLD STUDENT TABLE</a:t>
            </a:r>
          </a:p>
        </p:txBody>
      </p:sp>
      <p:sp>
        <p:nvSpPr>
          <p:cNvPr id="8" name="Down Arrow 7">
            <a:extLst>
              <a:ext uri="{FF2B5EF4-FFF2-40B4-BE49-F238E27FC236}">
                <a16:creationId xmlns:a16="http://schemas.microsoft.com/office/drawing/2014/main" id="{53BD9716-6935-AD43-A737-60FFBC5D26AD}"/>
              </a:ext>
            </a:extLst>
          </p:cNvPr>
          <p:cNvSpPr/>
          <p:nvPr/>
        </p:nvSpPr>
        <p:spPr>
          <a:xfrm rot="2107661">
            <a:off x="4250343" y="1717724"/>
            <a:ext cx="866319" cy="1441640"/>
          </a:xfrm>
          <a:prstGeom prst="downArrow">
            <a:avLst>
              <a:gd name="adj1" fmla="val 50000"/>
              <a:gd name="adj2" fmla="val 48876"/>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wn Arrow 9">
            <a:extLst>
              <a:ext uri="{FF2B5EF4-FFF2-40B4-BE49-F238E27FC236}">
                <a16:creationId xmlns:a16="http://schemas.microsoft.com/office/drawing/2014/main" id="{7C65BD20-97C1-E144-B582-9685AD8AA387}"/>
              </a:ext>
            </a:extLst>
          </p:cNvPr>
          <p:cNvSpPr/>
          <p:nvPr/>
        </p:nvSpPr>
        <p:spPr>
          <a:xfrm rot="19709279">
            <a:off x="7050859" y="1724047"/>
            <a:ext cx="886504" cy="1441640"/>
          </a:xfrm>
          <a:prstGeom prst="downArrow">
            <a:avLst>
              <a:gd name="adj1" fmla="val 50000"/>
              <a:gd name="adj2" fmla="val 48876"/>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descr="Back">
            <a:extLst>
              <a:ext uri="{FF2B5EF4-FFF2-40B4-BE49-F238E27FC236}">
                <a16:creationId xmlns:a16="http://schemas.microsoft.com/office/drawing/2014/main" id="{21A42751-F4D6-FE45-AAFA-72D57984EB4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114134">
            <a:off x="8697603" y="4084348"/>
            <a:ext cx="2280003" cy="2280003"/>
          </a:xfrm>
          <a:prstGeom prst="rect">
            <a:avLst/>
          </a:prstGeom>
        </p:spPr>
      </p:pic>
      <p:sp>
        <p:nvSpPr>
          <p:cNvPr id="13" name="TextBox 12">
            <a:extLst>
              <a:ext uri="{FF2B5EF4-FFF2-40B4-BE49-F238E27FC236}">
                <a16:creationId xmlns:a16="http://schemas.microsoft.com/office/drawing/2014/main" id="{439A08B0-B2B6-2444-AF91-1DE87DA19AE4}"/>
              </a:ext>
            </a:extLst>
          </p:cNvPr>
          <p:cNvSpPr txBox="1"/>
          <p:nvPr/>
        </p:nvSpPr>
        <p:spPr>
          <a:xfrm>
            <a:off x="989046" y="5922524"/>
            <a:ext cx="9170954" cy="923330"/>
          </a:xfrm>
          <a:prstGeom prst="rect">
            <a:avLst/>
          </a:prstGeom>
          <a:noFill/>
        </p:spPr>
        <p:txBody>
          <a:bodyPr wrap="square" rtlCol="0">
            <a:spAutoFit/>
          </a:bodyPr>
          <a:lstStyle/>
          <a:p>
            <a:r>
              <a:rPr lang="en-US" dirty="0"/>
              <a:t>Modification of the Dept. Head from Mr. Smith to Mr. Bean only required changes in the branch table. This avoids the redundancy of changing this value in every single row in the student table, because all students will be directed by one director. </a:t>
            </a:r>
          </a:p>
        </p:txBody>
      </p:sp>
    </p:spTree>
    <p:extLst>
      <p:ext uri="{BB962C8B-B14F-4D97-AF65-F5344CB8AC3E}">
        <p14:creationId xmlns:p14="http://schemas.microsoft.com/office/powerpoint/2010/main" val="4720601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F4BAF-FD5A-3E47-8DBE-CB6A6B3F733E}"/>
              </a:ext>
            </a:extLst>
          </p:cNvPr>
          <p:cNvSpPr>
            <a:spLocks noGrp="1"/>
          </p:cNvSpPr>
          <p:nvPr>
            <p:ph type="title"/>
          </p:nvPr>
        </p:nvSpPr>
        <p:spPr>
          <a:xfrm>
            <a:off x="1295400" y="0"/>
            <a:ext cx="9601200" cy="1485900"/>
          </a:xfrm>
        </p:spPr>
        <p:txBody>
          <a:bodyPr/>
          <a:lstStyle/>
          <a:p>
            <a:r>
              <a:rPr lang="en-US" dirty="0"/>
              <a:t>Insertion and Deletion </a:t>
            </a:r>
          </a:p>
        </p:txBody>
      </p:sp>
      <p:pic>
        <p:nvPicPr>
          <p:cNvPr id="5" name="Content Placeholder 4">
            <a:extLst>
              <a:ext uri="{FF2B5EF4-FFF2-40B4-BE49-F238E27FC236}">
                <a16:creationId xmlns:a16="http://schemas.microsoft.com/office/drawing/2014/main" id="{E2823AEA-01E8-0448-B35E-4FE7EB708669}"/>
              </a:ext>
            </a:extLst>
          </p:cNvPr>
          <p:cNvPicPr>
            <a:picLocks noGrp="1" noChangeAspect="1"/>
          </p:cNvPicPr>
          <p:nvPr>
            <p:ph idx="1"/>
          </p:nvPr>
        </p:nvPicPr>
        <p:blipFill>
          <a:blip r:embed="rId2"/>
          <a:stretch>
            <a:fillRect/>
          </a:stretch>
        </p:blipFill>
        <p:spPr>
          <a:xfrm>
            <a:off x="1608745" y="742950"/>
            <a:ext cx="9287855" cy="5483679"/>
          </a:xfrm>
        </p:spPr>
      </p:pic>
      <p:cxnSp>
        <p:nvCxnSpPr>
          <p:cNvPr id="10" name="Straight Connector 9">
            <a:extLst>
              <a:ext uri="{FF2B5EF4-FFF2-40B4-BE49-F238E27FC236}">
                <a16:creationId xmlns:a16="http://schemas.microsoft.com/office/drawing/2014/main" id="{F592A00B-C091-7A46-9A73-7932EA2DB1FA}"/>
              </a:ext>
            </a:extLst>
          </p:cNvPr>
          <p:cNvCxnSpPr/>
          <p:nvPr/>
        </p:nvCxnSpPr>
        <p:spPr>
          <a:xfrm>
            <a:off x="1295400" y="4310743"/>
            <a:ext cx="46482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AF18A9D-3B89-7D4E-B478-C71F5644CE67}"/>
              </a:ext>
            </a:extLst>
          </p:cNvPr>
          <p:cNvCxnSpPr/>
          <p:nvPr/>
        </p:nvCxnSpPr>
        <p:spPr>
          <a:xfrm>
            <a:off x="1295400" y="4789715"/>
            <a:ext cx="46482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143F66D-8D07-4444-8DA9-9B6BD3A43DEE}"/>
              </a:ext>
            </a:extLst>
          </p:cNvPr>
          <p:cNvCxnSpPr/>
          <p:nvPr/>
        </p:nvCxnSpPr>
        <p:spPr>
          <a:xfrm>
            <a:off x="1295400" y="5268686"/>
            <a:ext cx="4648200"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3">
            <p14:nvContentPartPr>
              <p14:cNvPr id="15" name="Ink 14">
                <a:extLst>
                  <a:ext uri="{FF2B5EF4-FFF2-40B4-BE49-F238E27FC236}">
                    <a16:creationId xmlns:a16="http://schemas.microsoft.com/office/drawing/2014/main" id="{3CC16241-1F46-EA4C-B6A2-E028144E4B5A}"/>
                  </a:ext>
                </a:extLst>
              </p14:cNvPr>
              <p14:cNvContentPartPr/>
              <p14:nvPr/>
            </p14:nvContentPartPr>
            <p14:xfrm>
              <a:off x="1779898" y="4326966"/>
              <a:ext cx="373320" cy="5040"/>
            </p14:xfrm>
          </p:contentPart>
        </mc:Choice>
        <mc:Fallback xmlns="">
          <p:pic>
            <p:nvPicPr>
              <p:cNvPr id="15" name="Ink 14">
                <a:extLst>
                  <a:ext uri="{FF2B5EF4-FFF2-40B4-BE49-F238E27FC236}">
                    <a16:creationId xmlns:a16="http://schemas.microsoft.com/office/drawing/2014/main" id="{3CC16241-1F46-EA4C-B6A2-E028144E4B5A}"/>
                  </a:ext>
                </a:extLst>
              </p:cNvPr>
              <p:cNvPicPr/>
              <p:nvPr/>
            </p:nvPicPr>
            <p:blipFill>
              <a:blip r:embed="rId4"/>
              <a:stretch>
                <a:fillRect/>
              </a:stretch>
            </p:blipFill>
            <p:spPr>
              <a:xfrm>
                <a:off x="1762258" y="4308966"/>
                <a:ext cx="408960" cy="406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a:extLst>
                  <a:ext uri="{FF2B5EF4-FFF2-40B4-BE49-F238E27FC236}">
                    <a16:creationId xmlns:a16="http://schemas.microsoft.com/office/drawing/2014/main" id="{A5C28CC0-EAED-8F46-BFCD-360859D30B27}"/>
                  </a:ext>
                </a:extLst>
              </p14:cNvPr>
              <p14:cNvContentPartPr/>
              <p14:nvPr/>
            </p14:nvContentPartPr>
            <p14:xfrm>
              <a:off x="3111178" y="4308606"/>
              <a:ext cx="693360" cy="13320"/>
            </p14:xfrm>
          </p:contentPart>
        </mc:Choice>
        <mc:Fallback xmlns="">
          <p:pic>
            <p:nvPicPr>
              <p:cNvPr id="16" name="Ink 15">
                <a:extLst>
                  <a:ext uri="{FF2B5EF4-FFF2-40B4-BE49-F238E27FC236}">
                    <a16:creationId xmlns:a16="http://schemas.microsoft.com/office/drawing/2014/main" id="{A5C28CC0-EAED-8F46-BFCD-360859D30B27}"/>
                  </a:ext>
                </a:extLst>
              </p:cNvPr>
              <p:cNvPicPr/>
              <p:nvPr/>
            </p:nvPicPr>
            <p:blipFill>
              <a:blip r:embed="rId6"/>
              <a:stretch>
                <a:fillRect/>
              </a:stretch>
            </p:blipFill>
            <p:spPr>
              <a:xfrm>
                <a:off x="3093178" y="4290966"/>
                <a:ext cx="729000" cy="489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7" name="Ink 16">
                <a:extLst>
                  <a:ext uri="{FF2B5EF4-FFF2-40B4-BE49-F238E27FC236}">
                    <a16:creationId xmlns:a16="http://schemas.microsoft.com/office/drawing/2014/main" id="{C8A8713E-C11B-C04F-AD78-83ADB21AAEDF}"/>
                  </a:ext>
                </a:extLst>
              </p14:cNvPr>
              <p14:cNvContentPartPr/>
              <p14:nvPr/>
            </p14:nvContentPartPr>
            <p14:xfrm>
              <a:off x="4375138" y="4297086"/>
              <a:ext cx="332640" cy="18000"/>
            </p14:xfrm>
          </p:contentPart>
        </mc:Choice>
        <mc:Fallback xmlns="">
          <p:pic>
            <p:nvPicPr>
              <p:cNvPr id="17" name="Ink 16">
                <a:extLst>
                  <a:ext uri="{FF2B5EF4-FFF2-40B4-BE49-F238E27FC236}">
                    <a16:creationId xmlns:a16="http://schemas.microsoft.com/office/drawing/2014/main" id="{C8A8713E-C11B-C04F-AD78-83ADB21AAEDF}"/>
                  </a:ext>
                </a:extLst>
              </p:cNvPr>
              <p:cNvPicPr/>
              <p:nvPr/>
            </p:nvPicPr>
            <p:blipFill>
              <a:blip r:embed="rId8"/>
              <a:stretch>
                <a:fillRect/>
              </a:stretch>
            </p:blipFill>
            <p:spPr>
              <a:xfrm>
                <a:off x="4357138" y="4279446"/>
                <a:ext cx="368280" cy="536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8" name="Ink 17">
                <a:extLst>
                  <a:ext uri="{FF2B5EF4-FFF2-40B4-BE49-F238E27FC236}">
                    <a16:creationId xmlns:a16="http://schemas.microsoft.com/office/drawing/2014/main" id="{5DC4A424-046D-8F49-BF6F-9DAB29266419}"/>
                  </a:ext>
                </a:extLst>
              </p14:cNvPr>
              <p14:cNvContentPartPr/>
              <p14:nvPr/>
            </p14:nvContentPartPr>
            <p14:xfrm>
              <a:off x="4304578" y="4802526"/>
              <a:ext cx="495360" cy="360"/>
            </p14:xfrm>
          </p:contentPart>
        </mc:Choice>
        <mc:Fallback xmlns="">
          <p:pic>
            <p:nvPicPr>
              <p:cNvPr id="18" name="Ink 17">
                <a:extLst>
                  <a:ext uri="{FF2B5EF4-FFF2-40B4-BE49-F238E27FC236}">
                    <a16:creationId xmlns:a16="http://schemas.microsoft.com/office/drawing/2014/main" id="{5DC4A424-046D-8F49-BF6F-9DAB29266419}"/>
                  </a:ext>
                </a:extLst>
              </p:cNvPr>
              <p:cNvPicPr/>
              <p:nvPr/>
            </p:nvPicPr>
            <p:blipFill>
              <a:blip r:embed="rId10"/>
              <a:stretch>
                <a:fillRect/>
              </a:stretch>
            </p:blipFill>
            <p:spPr>
              <a:xfrm>
                <a:off x="4286578" y="4784886"/>
                <a:ext cx="531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9" name="Ink 18">
                <a:extLst>
                  <a:ext uri="{FF2B5EF4-FFF2-40B4-BE49-F238E27FC236}">
                    <a16:creationId xmlns:a16="http://schemas.microsoft.com/office/drawing/2014/main" id="{E70CD4C3-8638-214F-9D43-886830193ECB}"/>
                  </a:ext>
                </a:extLst>
              </p14:cNvPr>
              <p14:cNvContentPartPr/>
              <p14:nvPr/>
            </p14:nvContentPartPr>
            <p14:xfrm>
              <a:off x="3013618" y="4775886"/>
              <a:ext cx="712440" cy="20880"/>
            </p14:xfrm>
          </p:contentPart>
        </mc:Choice>
        <mc:Fallback xmlns="">
          <p:pic>
            <p:nvPicPr>
              <p:cNvPr id="19" name="Ink 18">
                <a:extLst>
                  <a:ext uri="{FF2B5EF4-FFF2-40B4-BE49-F238E27FC236}">
                    <a16:creationId xmlns:a16="http://schemas.microsoft.com/office/drawing/2014/main" id="{E70CD4C3-8638-214F-9D43-886830193ECB}"/>
                  </a:ext>
                </a:extLst>
              </p:cNvPr>
              <p:cNvPicPr/>
              <p:nvPr/>
            </p:nvPicPr>
            <p:blipFill>
              <a:blip r:embed="rId12"/>
              <a:stretch>
                <a:fillRect/>
              </a:stretch>
            </p:blipFill>
            <p:spPr>
              <a:xfrm>
                <a:off x="2995978" y="4757886"/>
                <a:ext cx="748080" cy="5652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20" name="Ink 19">
                <a:extLst>
                  <a:ext uri="{FF2B5EF4-FFF2-40B4-BE49-F238E27FC236}">
                    <a16:creationId xmlns:a16="http://schemas.microsoft.com/office/drawing/2014/main" id="{F3B3D9F0-548A-3F42-AFC0-4814969C0DFF}"/>
                  </a:ext>
                </a:extLst>
              </p14:cNvPr>
              <p14:cNvContentPartPr/>
              <p14:nvPr/>
            </p14:nvContentPartPr>
            <p14:xfrm>
              <a:off x="1705738" y="4789926"/>
              <a:ext cx="361800" cy="5040"/>
            </p14:xfrm>
          </p:contentPart>
        </mc:Choice>
        <mc:Fallback xmlns="">
          <p:pic>
            <p:nvPicPr>
              <p:cNvPr id="20" name="Ink 19">
                <a:extLst>
                  <a:ext uri="{FF2B5EF4-FFF2-40B4-BE49-F238E27FC236}">
                    <a16:creationId xmlns:a16="http://schemas.microsoft.com/office/drawing/2014/main" id="{F3B3D9F0-548A-3F42-AFC0-4814969C0DFF}"/>
                  </a:ext>
                </a:extLst>
              </p:cNvPr>
              <p:cNvPicPr/>
              <p:nvPr/>
            </p:nvPicPr>
            <p:blipFill>
              <a:blip r:embed="rId14"/>
              <a:stretch>
                <a:fillRect/>
              </a:stretch>
            </p:blipFill>
            <p:spPr>
              <a:xfrm>
                <a:off x="1688098" y="4771926"/>
                <a:ext cx="397440" cy="406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21" name="Ink 20">
                <a:extLst>
                  <a:ext uri="{FF2B5EF4-FFF2-40B4-BE49-F238E27FC236}">
                    <a16:creationId xmlns:a16="http://schemas.microsoft.com/office/drawing/2014/main" id="{7F4DBD56-FE6D-7843-A734-A37FC1FD06C3}"/>
                  </a:ext>
                </a:extLst>
              </p14:cNvPr>
              <p14:cNvContentPartPr/>
              <p14:nvPr/>
            </p14:nvContentPartPr>
            <p14:xfrm>
              <a:off x="1779898" y="5250366"/>
              <a:ext cx="411480" cy="13320"/>
            </p14:xfrm>
          </p:contentPart>
        </mc:Choice>
        <mc:Fallback xmlns="">
          <p:pic>
            <p:nvPicPr>
              <p:cNvPr id="21" name="Ink 20">
                <a:extLst>
                  <a:ext uri="{FF2B5EF4-FFF2-40B4-BE49-F238E27FC236}">
                    <a16:creationId xmlns:a16="http://schemas.microsoft.com/office/drawing/2014/main" id="{7F4DBD56-FE6D-7843-A734-A37FC1FD06C3}"/>
                  </a:ext>
                </a:extLst>
              </p:cNvPr>
              <p:cNvPicPr/>
              <p:nvPr/>
            </p:nvPicPr>
            <p:blipFill>
              <a:blip r:embed="rId16"/>
              <a:stretch>
                <a:fillRect/>
              </a:stretch>
            </p:blipFill>
            <p:spPr>
              <a:xfrm>
                <a:off x="1762258" y="5232726"/>
                <a:ext cx="447120" cy="48960"/>
              </a:xfrm>
              <a:prstGeom prst="rect">
                <a:avLst/>
              </a:prstGeom>
            </p:spPr>
          </p:pic>
        </mc:Fallback>
      </mc:AlternateContent>
      <p:grpSp>
        <p:nvGrpSpPr>
          <p:cNvPr id="24" name="Group 23">
            <a:extLst>
              <a:ext uri="{FF2B5EF4-FFF2-40B4-BE49-F238E27FC236}">
                <a16:creationId xmlns:a16="http://schemas.microsoft.com/office/drawing/2014/main" id="{D7640664-2155-4D43-97B1-2A66113572F8}"/>
              </a:ext>
            </a:extLst>
          </p:cNvPr>
          <p:cNvGrpSpPr/>
          <p:nvPr/>
        </p:nvGrpSpPr>
        <p:grpSpPr>
          <a:xfrm>
            <a:off x="3005338" y="5276286"/>
            <a:ext cx="1860840" cy="9360"/>
            <a:chOff x="3005338" y="5276286"/>
            <a:chExt cx="1860840" cy="9360"/>
          </a:xfrm>
        </p:grpSpPr>
        <mc:AlternateContent xmlns:mc="http://schemas.openxmlformats.org/markup-compatibility/2006" xmlns:p14="http://schemas.microsoft.com/office/powerpoint/2010/main">
          <mc:Choice Requires="p14">
            <p:contentPart p14:bwMode="auto" r:id="rId17">
              <p14:nvContentPartPr>
                <p14:cNvPr id="22" name="Ink 21">
                  <a:extLst>
                    <a:ext uri="{FF2B5EF4-FFF2-40B4-BE49-F238E27FC236}">
                      <a16:creationId xmlns:a16="http://schemas.microsoft.com/office/drawing/2014/main" id="{74125B0B-9BFB-5B4A-BEE2-64229421ACF9}"/>
                    </a:ext>
                  </a:extLst>
                </p14:cNvPr>
                <p14:cNvContentPartPr/>
                <p14:nvPr/>
              </p14:nvContentPartPr>
              <p14:xfrm>
                <a:off x="3005338" y="5285286"/>
                <a:ext cx="756000" cy="360"/>
              </p14:xfrm>
            </p:contentPart>
          </mc:Choice>
          <mc:Fallback xmlns="">
            <p:pic>
              <p:nvPicPr>
                <p:cNvPr id="22" name="Ink 21">
                  <a:extLst>
                    <a:ext uri="{FF2B5EF4-FFF2-40B4-BE49-F238E27FC236}">
                      <a16:creationId xmlns:a16="http://schemas.microsoft.com/office/drawing/2014/main" id="{74125B0B-9BFB-5B4A-BEE2-64229421ACF9}"/>
                    </a:ext>
                  </a:extLst>
                </p:cNvPr>
                <p:cNvPicPr/>
                <p:nvPr/>
              </p:nvPicPr>
              <p:blipFill>
                <a:blip r:embed="rId18"/>
                <a:stretch>
                  <a:fillRect/>
                </a:stretch>
              </p:blipFill>
              <p:spPr>
                <a:xfrm>
                  <a:off x="2987338" y="5267286"/>
                  <a:ext cx="79164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3" name="Ink 22">
                  <a:extLst>
                    <a:ext uri="{FF2B5EF4-FFF2-40B4-BE49-F238E27FC236}">
                      <a16:creationId xmlns:a16="http://schemas.microsoft.com/office/drawing/2014/main" id="{D3CD0922-47F4-7A44-918E-F10483D6C15B}"/>
                    </a:ext>
                  </a:extLst>
                </p14:cNvPr>
                <p14:cNvContentPartPr/>
                <p14:nvPr/>
              </p14:nvContentPartPr>
              <p14:xfrm>
                <a:off x="4298098" y="5276286"/>
                <a:ext cx="568080" cy="360"/>
              </p14:xfrm>
            </p:contentPart>
          </mc:Choice>
          <mc:Fallback xmlns="">
            <p:pic>
              <p:nvPicPr>
                <p:cNvPr id="23" name="Ink 22">
                  <a:extLst>
                    <a:ext uri="{FF2B5EF4-FFF2-40B4-BE49-F238E27FC236}">
                      <a16:creationId xmlns:a16="http://schemas.microsoft.com/office/drawing/2014/main" id="{D3CD0922-47F4-7A44-918E-F10483D6C15B}"/>
                    </a:ext>
                  </a:extLst>
                </p:cNvPr>
                <p:cNvPicPr/>
                <p:nvPr/>
              </p:nvPicPr>
              <p:blipFill>
                <a:blip r:embed="rId20"/>
                <a:stretch>
                  <a:fillRect/>
                </a:stretch>
              </p:blipFill>
              <p:spPr>
                <a:xfrm>
                  <a:off x="4280098" y="5258646"/>
                  <a:ext cx="603720" cy="36000"/>
                </a:xfrm>
                <a:prstGeom prst="rect">
                  <a:avLst/>
                </a:prstGeom>
              </p:spPr>
            </p:pic>
          </mc:Fallback>
        </mc:AlternateContent>
      </p:grpSp>
    </p:spTree>
    <p:extLst>
      <p:ext uri="{BB962C8B-B14F-4D97-AF65-F5344CB8AC3E}">
        <p14:creationId xmlns:p14="http://schemas.microsoft.com/office/powerpoint/2010/main" val="34003396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AD1AF-C55C-884C-A44D-ADBDFC6EA541}"/>
              </a:ext>
            </a:extLst>
          </p:cNvPr>
          <p:cNvSpPr>
            <a:spLocks noGrp="1"/>
          </p:cNvSpPr>
          <p:nvPr>
            <p:ph type="title"/>
          </p:nvPr>
        </p:nvSpPr>
        <p:spPr/>
        <p:txBody>
          <a:bodyPr/>
          <a:lstStyle/>
          <a:p>
            <a:r>
              <a:rPr lang="en-US" b="1" dirty="0"/>
              <a:t>My project: Customer sales</a:t>
            </a:r>
          </a:p>
        </p:txBody>
      </p:sp>
      <p:sp>
        <p:nvSpPr>
          <p:cNvPr id="6" name="TextBox 5">
            <a:extLst>
              <a:ext uri="{FF2B5EF4-FFF2-40B4-BE49-F238E27FC236}">
                <a16:creationId xmlns:a16="http://schemas.microsoft.com/office/drawing/2014/main" id="{441F081B-F2FC-0A45-A59A-C12DE7592672}"/>
              </a:ext>
            </a:extLst>
          </p:cNvPr>
          <p:cNvSpPr txBox="1"/>
          <p:nvPr/>
        </p:nvSpPr>
        <p:spPr>
          <a:xfrm>
            <a:off x="792480" y="4450080"/>
            <a:ext cx="4773999" cy="1200329"/>
          </a:xfrm>
          <a:prstGeom prst="rect">
            <a:avLst/>
          </a:prstGeom>
          <a:noFill/>
        </p:spPr>
        <p:txBody>
          <a:bodyPr wrap="none" rtlCol="0">
            <a:spAutoFit/>
          </a:bodyPr>
          <a:lstStyle/>
          <a:p>
            <a:r>
              <a:rPr lang="en-US" dirty="0"/>
              <a:t>First normal form: each cell to be single valued </a:t>
            </a:r>
          </a:p>
          <a:p>
            <a:r>
              <a:rPr lang="en-US" dirty="0"/>
              <a:t>Rows are uniquely identified </a:t>
            </a:r>
          </a:p>
          <a:p>
            <a:endParaRPr lang="en-US" dirty="0"/>
          </a:p>
          <a:p>
            <a:endParaRPr lang="en-US" dirty="0"/>
          </a:p>
        </p:txBody>
      </p:sp>
      <p:pic>
        <p:nvPicPr>
          <p:cNvPr id="8" name="Picture 7">
            <a:extLst>
              <a:ext uri="{FF2B5EF4-FFF2-40B4-BE49-F238E27FC236}">
                <a16:creationId xmlns:a16="http://schemas.microsoft.com/office/drawing/2014/main" id="{EB805A0C-E786-EF4E-8F2F-645A45340B5F}"/>
              </a:ext>
            </a:extLst>
          </p:cNvPr>
          <p:cNvPicPr>
            <a:picLocks noChangeAspect="1"/>
          </p:cNvPicPr>
          <p:nvPr/>
        </p:nvPicPr>
        <p:blipFill>
          <a:blip r:embed="rId2"/>
          <a:stretch>
            <a:fillRect/>
          </a:stretch>
        </p:blipFill>
        <p:spPr>
          <a:xfrm>
            <a:off x="0" y="2609850"/>
            <a:ext cx="12192000" cy="1638300"/>
          </a:xfrm>
          <a:prstGeom prst="rect">
            <a:avLst/>
          </a:prstGeom>
        </p:spPr>
      </p:pic>
    </p:spTree>
    <p:extLst>
      <p:ext uri="{BB962C8B-B14F-4D97-AF65-F5344CB8AC3E}">
        <p14:creationId xmlns:p14="http://schemas.microsoft.com/office/powerpoint/2010/main" val="2314301559"/>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otalTime>27</TotalTime>
  <Words>431</Words>
  <Application>Microsoft Macintosh PowerPoint</Application>
  <PresentationFormat>Widescreen</PresentationFormat>
  <Paragraphs>98</Paragraphs>
  <Slides>15</Slides>
  <Notes>0</Notes>
  <HiddenSlides>0</HiddenSlides>
  <MMClips>1</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15</vt:i4>
      </vt:variant>
    </vt:vector>
  </HeadingPairs>
  <TitlesOfParts>
    <vt:vector size="17" baseType="lpstr">
      <vt:lpstr>Franklin Gothic Book</vt:lpstr>
      <vt:lpstr>Crop</vt:lpstr>
      <vt:lpstr>Databases Project NorMalization </vt:lpstr>
      <vt:lpstr>What is SQL? </vt:lpstr>
      <vt:lpstr>Imagine a lego data warehouse, that stores data using coding languages such as C++, Java, Python. </vt:lpstr>
      <vt:lpstr>Normalization </vt:lpstr>
      <vt:lpstr>Normalization Example: School </vt:lpstr>
      <vt:lpstr>Modification</vt:lpstr>
      <vt:lpstr>PowerPoint Presentation</vt:lpstr>
      <vt:lpstr>Insertion and Deletion </vt:lpstr>
      <vt:lpstr>My project: Customer sales</vt:lpstr>
      <vt:lpstr>Normalized Version</vt:lpstr>
      <vt:lpstr>PowerPoint Presentation</vt:lpstr>
      <vt:lpstr>Source table: </vt:lpstr>
      <vt:lpstr>Normalization:   </vt:lpstr>
      <vt:lpstr>Create tables </vt:lpstr>
      <vt:lpstr>Normalization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Databases Project NorMalization </dc:title>
  <dc:creator>Microsoft Office User</dc:creator>
  <cp:lastModifiedBy>Microsoft Office User</cp:lastModifiedBy>
  <cp:revision>5</cp:revision>
  <dcterms:created xsi:type="dcterms:W3CDTF">2020-11-18T21:21:17Z</dcterms:created>
  <dcterms:modified xsi:type="dcterms:W3CDTF">2020-11-18T21:48:54Z</dcterms:modified>
</cp:coreProperties>
</file>