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8"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6858000" cx="9144000"/>
  <p:notesSz cx="6858000" cy="9144000"/>
  <p:embeddedFontLst>
    <p:embeddedFont>
      <p:font typeface="Playfair Display"/>
      <p:regular r:id="rId14"/>
      <p:bold r:id="rId15"/>
      <p:italic r:id="rId16"/>
      <p:boldItalic r:id="rId17"/>
    </p:embeddedFont>
    <p:embeddedFont>
      <p:font typeface="Great Vibes"/>
      <p:regular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56">
          <p15:clr>
            <a:srgbClr val="A4A3A4"/>
          </p15:clr>
        </p15:guide>
        <p15:guide id="2" pos="288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56"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PlayfairDisplay-bold.fntdata"/><Relationship Id="rId14" Type="http://schemas.openxmlformats.org/officeDocument/2006/relationships/font" Target="fonts/PlayfairDisplay-regular.fntdata"/><Relationship Id="rId17" Type="http://schemas.openxmlformats.org/officeDocument/2006/relationships/font" Target="fonts/PlayfairDisplay-boldItalic.fntdata"/><Relationship Id="rId16" Type="http://schemas.openxmlformats.org/officeDocument/2006/relationships/font" Target="fonts/PlayfairDisplay-italic.fntdata"/><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font" Target="fonts/GreatVibes-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67" name="Google Shape;67;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75" name="Google Shape;75;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a2a4361c87_0_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a2a4361c87_0_3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82" name="Google Shape;82;ga2a4361c87_0_30: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a2a4361c87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a2a4361c87_0_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98" name="Google Shape;98;ga2a4361c87_0_0: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a2a4361c87_0_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a2a4361c87_0_3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09" name="Google Shape;109;ga2a4361c87_0_36: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a2a4361c87_0_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a2a4361c87_0_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17" name="Google Shape;117;ga2a4361c87_0_12: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ab5859d2f2_0_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ab5859d2f2_0_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26" name="Google Shape;126;gab5859d2f2_0_14: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ab5859d2f2_0_4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ab5859d2f2_0_4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34" name="Google Shape;134;gab5859d2f2_0_42: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bg>
      <p:bgPr>
        <a:blipFill>
          <a:blip r:embed="rId2">
            <a:alphaModFix/>
          </a:blip>
          <a:stretch>
            <a:fillRect/>
          </a:stretch>
        </a:blipFill>
      </p:bgPr>
    </p:bg>
    <p:spTree>
      <p:nvGrpSpPr>
        <p:cNvPr id="13" name="Shape 13"/>
        <p:cNvGrpSpPr/>
        <p:nvPr/>
      </p:nvGrpSpPr>
      <p:grpSpPr>
        <a:xfrm>
          <a:off x="0" y="0"/>
          <a:ext cx="0" cy="0"/>
          <a:chOff x="0" y="0"/>
          <a:chExt cx="0" cy="0"/>
        </a:xfrm>
      </p:grpSpPr>
      <p:sp>
        <p:nvSpPr>
          <p:cNvPr id="14" name="Google Shape;14;p2"/>
          <p:cNvSpPr txBox="1"/>
          <p:nvPr>
            <p:ph idx="1" type="subTitle"/>
          </p:nvPr>
        </p:nvSpPr>
        <p:spPr>
          <a:xfrm>
            <a:off x="1371600" y="4931832"/>
            <a:ext cx="6400800" cy="1419583"/>
          </a:xfrm>
          <a:prstGeom prst="rect">
            <a:avLst/>
          </a:prstGeom>
          <a:noFill/>
          <a:ln>
            <a:noFill/>
          </a:ln>
        </p:spPr>
        <p:txBody>
          <a:bodyPr anchorCtr="0" anchor="t" bIns="45700" lIns="91425" spcFirstLastPara="1" rIns="91425" wrap="square" tIns="45700">
            <a:noAutofit/>
          </a:bodyPr>
          <a:lstStyle>
            <a:lvl1pPr lvl="0" algn="ctr">
              <a:spcBef>
                <a:spcPts val="400"/>
              </a:spcBef>
              <a:spcAft>
                <a:spcPts val="0"/>
              </a:spcAft>
              <a:buClr>
                <a:schemeClr val="lt1"/>
              </a:buClr>
              <a:buSzPts val="2000"/>
              <a:buNone/>
              <a:defRPr sz="2000">
                <a:solidFill>
                  <a:schemeClr val="lt1"/>
                </a:solidFill>
                <a:latin typeface="Calibri"/>
                <a:ea typeface="Calibri"/>
                <a:cs typeface="Calibri"/>
                <a:sym typeface="Calibri"/>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pic>
        <p:nvPicPr>
          <p:cNvPr id="15" name="Google Shape;15;p2"/>
          <p:cNvPicPr preferRelativeResize="0"/>
          <p:nvPr/>
        </p:nvPicPr>
        <p:blipFill>
          <a:blip r:embed="rId3">
            <a:alphaModFix/>
          </a:blip>
          <a:stretch>
            <a:fillRect/>
          </a:stretch>
        </p:blipFill>
        <p:spPr>
          <a:xfrm>
            <a:off x="2206838" y="2256912"/>
            <a:ext cx="4730330" cy="234417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60" name="Shape 60"/>
        <p:cNvGrpSpPr/>
        <p:nvPr/>
      </p:nvGrpSpPr>
      <p:grpSpPr>
        <a:xfrm>
          <a:off x="0" y="0"/>
          <a:ext cx="0" cy="0"/>
          <a:chOff x="0" y="0"/>
          <a:chExt cx="0" cy="0"/>
        </a:xfrm>
      </p:grpSpPr>
      <p:sp>
        <p:nvSpPr>
          <p:cNvPr id="61" name="Google Shape;61;p11"/>
          <p:cNvSpPr txBox="1"/>
          <p:nvPr>
            <p:ph type="title"/>
          </p:nvPr>
        </p:nvSpPr>
        <p:spPr>
          <a:xfrm rot="5400000">
            <a:off x="4958378" y="2397744"/>
            <a:ext cx="5399443" cy="20574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2" name="Google Shape;62;p11"/>
          <p:cNvSpPr txBox="1"/>
          <p:nvPr>
            <p:ph idx="1" type="body"/>
          </p:nvPr>
        </p:nvSpPr>
        <p:spPr>
          <a:xfrm rot="5400000">
            <a:off x="767379" y="416544"/>
            <a:ext cx="5399443" cy="60198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63" name="Google Shape;63;p11"/>
          <p:cNvSpPr txBox="1"/>
          <p:nvPr>
            <p:ph idx="10" type="dt"/>
          </p:nvPr>
        </p:nvSpPr>
        <p:spPr>
          <a:xfrm>
            <a:off x="457200" y="6356352"/>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1"/>
          <p:cNvSpPr txBox="1"/>
          <p:nvPr>
            <p:ph idx="12" type="sldNum"/>
          </p:nvPr>
        </p:nvSpPr>
        <p:spPr>
          <a:xfrm>
            <a:off x="6553200" y="6356352"/>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0" i="0" sz="1200" u="none" cap="none" strike="noStrike">
                <a:solidFill>
                  <a:srgbClr val="898989"/>
                </a:solidFill>
                <a:latin typeface="Arial"/>
                <a:ea typeface="Arial"/>
                <a:cs typeface="Arial"/>
                <a:sym typeface="Arial"/>
              </a:defRPr>
            </a:lvl1pPr>
            <a:lvl2pPr indent="0" lvl="1" marL="0" algn="r">
              <a:spcBef>
                <a:spcPts val="0"/>
              </a:spcBef>
              <a:spcAft>
                <a:spcPts val="0"/>
              </a:spcAft>
              <a:buNone/>
              <a:defRPr b="0" i="0" sz="1200" u="none" cap="none" strike="noStrike">
                <a:solidFill>
                  <a:srgbClr val="898989"/>
                </a:solidFill>
                <a:latin typeface="Arial"/>
                <a:ea typeface="Arial"/>
                <a:cs typeface="Arial"/>
                <a:sym typeface="Arial"/>
              </a:defRPr>
            </a:lvl2pPr>
            <a:lvl3pPr indent="0" lvl="2" marL="0" algn="r">
              <a:spcBef>
                <a:spcPts val="0"/>
              </a:spcBef>
              <a:spcAft>
                <a:spcPts val="0"/>
              </a:spcAft>
              <a:buNone/>
              <a:defRPr b="0" i="0" sz="1200" u="none" cap="none" strike="noStrike">
                <a:solidFill>
                  <a:srgbClr val="898989"/>
                </a:solidFill>
                <a:latin typeface="Arial"/>
                <a:ea typeface="Arial"/>
                <a:cs typeface="Arial"/>
                <a:sym typeface="Arial"/>
              </a:defRPr>
            </a:lvl3pPr>
            <a:lvl4pPr indent="0" lvl="3" marL="0" algn="r">
              <a:spcBef>
                <a:spcPts val="0"/>
              </a:spcBef>
              <a:spcAft>
                <a:spcPts val="0"/>
              </a:spcAft>
              <a:buNone/>
              <a:defRPr b="0" i="0" sz="1200" u="none" cap="none" strike="noStrike">
                <a:solidFill>
                  <a:srgbClr val="898989"/>
                </a:solidFill>
                <a:latin typeface="Arial"/>
                <a:ea typeface="Arial"/>
                <a:cs typeface="Arial"/>
                <a:sym typeface="Arial"/>
              </a:defRPr>
            </a:lvl4pPr>
            <a:lvl5pPr indent="0" lvl="4" marL="0" algn="r">
              <a:spcBef>
                <a:spcPts val="0"/>
              </a:spcBef>
              <a:spcAft>
                <a:spcPts val="0"/>
              </a:spcAft>
              <a:buNone/>
              <a:defRPr b="0" i="0" sz="1200" u="none" cap="none" strike="noStrike">
                <a:solidFill>
                  <a:srgbClr val="898989"/>
                </a:solidFill>
                <a:latin typeface="Arial"/>
                <a:ea typeface="Arial"/>
                <a:cs typeface="Arial"/>
                <a:sym typeface="Arial"/>
              </a:defRPr>
            </a:lvl5pPr>
            <a:lvl6pPr indent="0" lvl="5" marL="0" algn="r">
              <a:spcBef>
                <a:spcPts val="0"/>
              </a:spcBef>
              <a:spcAft>
                <a:spcPts val="0"/>
              </a:spcAft>
              <a:buNone/>
              <a:defRPr b="0" i="0" sz="1200" u="none" cap="none" strike="noStrike">
                <a:solidFill>
                  <a:srgbClr val="898989"/>
                </a:solidFill>
                <a:latin typeface="Arial"/>
                <a:ea typeface="Arial"/>
                <a:cs typeface="Arial"/>
                <a:sym typeface="Arial"/>
              </a:defRPr>
            </a:lvl6pPr>
            <a:lvl7pPr indent="0" lvl="6" marL="0" algn="r">
              <a:spcBef>
                <a:spcPts val="0"/>
              </a:spcBef>
              <a:spcAft>
                <a:spcPts val="0"/>
              </a:spcAft>
              <a:buNone/>
              <a:defRPr b="0" i="0" sz="1200" u="none" cap="none" strike="noStrike">
                <a:solidFill>
                  <a:srgbClr val="898989"/>
                </a:solidFill>
                <a:latin typeface="Arial"/>
                <a:ea typeface="Arial"/>
                <a:cs typeface="Arial"/>
                <a:sym typeface="Arial"/>
              </a:defRPr>
            </a:lvl7pPr>
            <a:lvl8pPr indent="0" lvl="7" marL="0" algn="r">
              <a:spcBef>
                <a:spcPts val="0"/>
              </a:spcBef>
              <a:spcAft>
                <a:spcPts val="0"/>
              </a:spcAft>
              <a:buNone/>
              <a:defRPr b="0" i="0" sz="1200" u="none" cap="none" strike="noStrike">
                <a:solidFill>
                  <a:srgbClr val="898989"/>
                </a:solidFill>
                <a:latin typeface="Arial"/>
                <a:ea typeface="Arial"/>
                <a:cs typeface="Arial"/>
                <a:sym typeface="Arial"/>
              </a:defRPr>
            </a:lvl8pPr>
            <a:lvl9pPr indent="0" lvl="8" marL="0" algn="r">
              <a:spcBef>
                <a:spcPts val="0"/>
              </a:spcBef>
              <a:spcAft>
                <a:spcPts val="0"/>
              </a:spcAft>
              <a:buNone/>
              <a:defRPr b="0" i="0" sz="1200" u="none" cap="none" strike="noStrike">
                <a:solidFill>
                  <a:srgbClr val="8989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6" name="Shape 16"/>
        <p:cNvGrpSpPr/>
        <p:nvPr/>
      </p:nvGrpSpPr>
      <p:grpSpPr>
        <a:xfrm>
          <a:off x="0" y="0"/>
          <a:ext cx="0" cy="0"/>
          <a:chOff x="0" y="0"/>
          <a:chExt cx="0" cy="0"/>
        </a:xfrm>
      </p:grpSpPr>
      <p:sp>
        <p:nvSpPr>
          <p:cNvPr id="17" name="Google Shape;17;p3"/>
          <p:cNvSpPr txBox="1"/>
          <p:nvPr>
            <p:ph type="title"/>
          </p:nvPr>
        </p:nvSpPr>
        <p:spPr>
          <a:xfrm>
            <a:off x="457200" y="506594"/>
            <a:ext cx="8229600" cy="11430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b="1">
                <a:latin typeface="Calibri"/>
                <a:ea typeface="Calibri"/>
                <a:cs typeface="Calibri"/>
                <a:sym typeface="Calibri"/>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8" name="Google Shape;18;p3"/>
          <p:cNvSpPr txBox="1"/>
          <p:nvPr>
            <p:ph idx="1" type="body"/>
          </p:nvPr>
        </p:nvSpPr>
        <p:spPr>
          <a:xfrm>
            <a:off x="457200" y="1820333"/>
            <a:ext cx="8229600" cy="4355224"/>
          </a:xfrm>
          <a:prstGeom prst="rect">
            <a:avLst/>
          </a:prstGeom>
          <a:noFill/>
          <a:ln>
            <a:noFill/>
          </a:ln>
        </p:spPr>
        <p:txBody>
          <a:bodyPr anchorCtr="0" anchor="t" bIns="45700" lIns="91425" spcFirstLastPara="1" rIns="91425" wrap="square" tIns="45700">
            <a:noAutofit/>
          </a:bodyPr>
          <a:lstStyle>
            <a:lvl1pPr indent="-431800" lvl="0" marL="457200" algn="l">
              <a:spcBef>
                <a:spcPts val="640"/>
              </a:spcBef>
              <a:spcAft>
                <a:spcPts val="0"/>
              </a:spcAft>
              <a:buClr>
                <a:schemeClr val="dk1"/>
              </a:buClr>
              <a:buSzPts val="3200"/>
              <a:buChar char="•"/>
              <a:defRPr>
                <a:latin typeface="Calibri"/>
                <a:ea typeface="Calibri"/>
                <a:cs typeface="Calibri"/>
                <a:sym typeface="Calibri"/>
              </a:defRPr>
            </a:lvl1pPr>
            <a:lvl2pPr indent="-406400" lvl="1" marL="914400" algn="l">
              <a:spcBef>
                <a:spcPts val="560"/>
              </a:spcBef>
              <a:spcAft>
                <a:spcPts val="0"/>
              </a:spcAft>
              <a:buClr>
                <a:schemeClr val="dk1"/>
              </a:buClr>
              <a:buSzPts val="2800"/>
              <a:buChar char="–"/>
              <a:defRPr>
                <a:latin typeface="Calibri"/>
                <a:ea typeface="Calibri"/>
                <a:cs typeface="Calibri"/>
                <a:sym typeface="Calibri"/>
              </a:defRPr>
            </a:lvl2pPr>
            <a:lvl3pPr indent="-381000" lvl="2" marL="1371600" algn="l">
              <a:spcBef>
                <a:spcPts val="480"/>
              </a:spcBef>
              <a:spcAft>
                <a:spcPts val="0"/>
              </a:spcAft>
              <a:buClr>
                <a:schemeClr val="dk1"/>
              </a:buClr>
              <a:buSzPts val="2400"/>
              <a:buChar char="•"/>
              <a:defRPr>
                <a:latin typeface="Calibri"/>
                <a:ea typeface="Calibri"/>
                <a:cs typeface="Calibri"/>
                <a:sym typeface="Calibri"/>
              </a:defRPr>
            </a:lvl3pPr>
            <a:lvl4pPr indent="-355600" lvl="3" marL="1828800" algn="l">
              <a:spcBef>
                <a:spcPts val="400"/>
              </a:spcBef>
              <a:spcAft>
                <a:spcPts val="0"/>
              </a:spcAft>
              <a:buClr>
                <a:schemeClr val="dk1"/>
              </a:buClr>
              <a:buSzPts val="2000"/>
              <a:buChar char="–"/>
              <a:defRPr>
                <a:latin typeface="Calibri"/>
                <a:ea typeface="Calibri"/>
                <a:cs typeface="Calibri"/>
                <a:sym typeface="Calibri"/>
              </a:defRPr>
            </a:lvl4pPr>
            <a:lvl5pPr indent="-355600" lvl="4" marL="2286000" algn="l">
              <a:spcBef>
                <a:spcPts val="400"/>
              </a:spcBef>
              <a:spcAft>
                <a:spcPts val="0"/>
              </a:spcAft>
              <a:buClr>
                <a:schemeClr val="dk1"/>
              </a:buClr>
              <a:buSzPts val="2000"/>
              <a:buChar char="»"/>
              <a:defRPr>
                <a:latin typeface="Calibri"/>
                <a:ea typeface="Calibri"/>
                <a:cs typeface="Calibri"/>
                <a:sym typeface="Calibri"/>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9" name="Google Shape;19;p3"/>
          <p:cNvSpPr txBox="1"/>
          <p:nvPr>
            <p:ph idx="10" type="dt"/>
          </p:nvPr>
        </p:nvSpPr>
        <p:spPr>
          <a:xfrm>
            <a:off x="457200" y="6356352"/>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2"/>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0" i="0" sz="1200" u="none" cap="none" strike="noStrike">
                <a:solidFill>
                  <a:srgbClr val="898989"/>
                </a:solidFill>
                <a:latin typeface="Arial"/>
                <a:ea typeface="Arial"/>
                <a:cs typeface="Arial"/>
                <a:sym typeface="Arial"/>
              </a:defRPr>
            </a:lvl1pPr>
            <a:lvl2pPr indent="0" lvl="1" marL="0" algn="r">
              <a:spcBef>
                <a:spcPts val="0"/>
              </a:spcBef>
              <a:spcAft>
                <a:spcPts val="0"/>
              </a:spcAft>
              <a:buNone/>
              <a:defRPr b="0" i="0" sz="1200" u="none" cap="none" strike="noStrike">
                <a:solidFill>
                  <a:srgbClr val="898989"/>
                </a:solidFill>
                <a:latin typeface="Arial"/>
                <a:ea typeface="Arial"/>
                <a:cs typeface="Arial"/>
                <a:sym typeface="Arial"/>
              </a:defRPr>
            </a:lvl2pPr>
            <a:lvl3pPr indent="0" lvl="2" marL="0" algn="r">
              <a:spcBef>
                <a:spcPts val="0"/>
              </a:spcBef>
              <a:spcAft>
                <a:spcPts val="0"/>
              </a:spcAft>
              <a:buNone/>
              <a:defRPr b="0" i="0" sz="1200" u="none" cap="none" strike="noStrike">
                <a:solidFill>
                  <a:srgbClr val="898989"/>
                </a:solidFill>
                <a:latin typeface="Arial"/>
                <a:ea typeface="Arial"/>
                <a:cs typeface="Arial"/>
                <a:sym typeface="Arial"/>
              </a:defRPr>
            </a:lvl3pPr>
            <a:lvl4pPr indent="0" lvl="3" marL="0" algn="r">
              <a:spcBef>
                <a:spcPts val="0"/>
              </a:spcBef>
              <a:spcAft>
                <a:spcPts val="0"/>
              </a:spcAft>
              <a:buNone/>
              <a:defRPr b="0" i="0" sz="1200" u="none" cap="none" strike="noStrike">
                <a:solidFill>
                  <a:srgbClr val="898989"/>
                </a:solidFill>
                <a:latin typeface="Arial"/>
                <a:ea typeface="Arial"/>
                <a:cs typeface="Arial"/>
                <a:sym typeface="Arial"/>
              </a:defRPr>
            </a:lvl4pPr>
            <a:lvl5pPr indent="0" lvl="4" marL="0" algn="r">
              <a:spcBef>
                <a:spcPts val="0"/>
              </a:spcBef>
              <a:spcAft>
                <a:spcPts val="0"/>
              </a:spcAft>
              <a:buNone/>
              <a:defRPr b="0" i="0" sz="1200" u="none" cap="none" strike="noStrike">
                <a:solidFill>
                  <a:srgbClr val="898989"/>
                </a:solidFill>
                <a:latin typeface="Arial"/>
                <a:ea typeface="Arial"/>
                <a:cs typeface="Arial"/>
                <a:sym typeface="Arial"/>
              </a:defRPr>
            </a:lvl5pPr>
            <a:lvl6pPr indent="0" lvl="5" marL="0" algn="r">
              <a:spcBef>
                <a:spcPts val="0"/>
              </a:spcBef>
              <a:spcAft>
                <a:spcPts val="0"/>
              </a:spcAft>
              <a:buNone/>
              <a:defRPr b="0" i="0" sz="1200" u="none" cap="none" strike="noStrike">
                <a:solidFill>
                  <a:srgbClr val="898989"/>
                </a:solidFill>
                <a:latin typeface="Arial"/>
                <a:ea typeface="Arial"/>
                <a:cs typeface="Arial"/>
                <a:sym typeface="Arial"/>
              </a:defRPr>
            </a:lvl6pPr>
            <a:lvl7pPr indent="0" lvl="6" marL="0" algn="r">
              <a:spcBef>
                <a:spcPts val="0"/>
              </a:spcBef>
              <a:spcAft>
                <a:spcPts val="0"/>
              </a:spcAft>
              <a:buNone/>
              <a:defRPr b="0" i="0" sz="1200" u="none" cap="none" strike="noStrike">
                <a:solidFill>
                  <a:srgbClr val="898989"/>
                </a:solidFill>
                <a:latin typeface="Arial"/>
                <a:ea typeface="Arial"/>
                <a:cs typeface="Arial"/>
                <a:sym typeface="Arial"/>
              </a:defRPr>
            </a:lvl7pPr>
            <a:lvl8pPr indent="0" lvl="7" marL="0" algn="r">
              <a:spcBef>
                <a:spcPts val="0"/>
              </a:spcBef>
              <a:spcAft>
                <a:spcPts val="0"/>
              </a:spcAft>
              <a:buNone/>
              <a:defRPr b="0" i="0" sz="1200" u="none" cap="none" strike="noStrike">
                <a:solidFill>
                  <a:srgbClr val="898989"/>
                </a:solidFill>
                <a:latin typeface="Arial"/>
                <a:ea typeface="Arial"/>
                <a:cs typeface="Arial"/>
                <a:sym typeface="Arial"/>
              </a:defRPr>
            </a:lvl8pPr>
            <a:lvl9pPr indent="0" lvl="8" marL="0" algn="r">
              <a:spcBef>
                <a:spcPts val="0"/>
              </a:spcBef>
              <a:spcAft>
                <a:spcPts val="0"/>
              </a:spcAft>
              <a:buNone/>
              <a:defRPr b="0" i="0" sz="1200" u="none" cap="none" strike="noStrike">
                <a:solidFill>
                  <a:srgbClr val="8989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descr="woahuleftc.eps" id="21" name="Google Shape;21;p3"/>
          <p:cNvPicPr preferRelativeResize="0"/>
          <p:nvPr/>
        </p:nvPicPr>
        <p:blipFill rotWithShape="1">
          <a:blip r:embed="rId2">
            <a:alphaModFix/>
          </a:blip>
          <a:srcRect b="0" l="0" r="0" t="0"/>
          <a:stretch/>
        </p:blipFill>
        <p:spPr>
          <a:xfrm>
            <a:off x="3874407" y="6284506"/>
            <a:ext cx="1395185" cy="493419"/>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 Header">
    <p:bg>
      <p:bgPr>
        <a:blipFill>
          <a:blip r:embed="rId2">
            <a:alphaModFix/>
          </a:blip>
          <a:stretch>
            <a:fillRect/>
          </a:stretch>
        </a:blipFill>
      </p:bgPr>
    </p:bg>
    <p:spTree>
      <p:nvGrpSpPr>
        <p:cNvPr id="22" name="Shape 22"/>
        <p:cNvGrpSpPr/>
        <p:nvPr/>
      </p:nvGrpSpPr>
      <p:grpSpPr>
        <a:xfrm>
          <a:off x="0" y="0"/>
          <a:ext cx="0" cy="0"/>
          <a:chOff x="0" y="0"/>
          <a:chExt cx="0" cy="0"/>
        </a:xfrm>
      </p:grpSpPr>
      <p:cxnSp>
        <p:nvCxnSpPr>
          <p:cNvPr id="23" name="Google Shape;23;p4"/>
          <p:cNvCxnSpPr/>
          <p:nvPr/>
        </p:nvCxnSpPr>
        <p:spPr>
          <a:xfrm rot="10800000">
            <a:off x="457200" y="4332111"/>
            <a:ext cx="8229601" cy="0"/>
          </a:xfrm>
          <a:prstGeom prst="straightConnector1">
            <a:avLst/>
          </a:prstGeom>
          <a:noFill/>
          <a:ln cap="flat" cmpd="sng" w="25400">
            <a:solidFill>
              <a:schemeClr val="lt1"/>
            </a:solidFill>
            <a:prstDash val="solid"/>
            <a:round/>
            <a:headEnd len="sm" w="sm" type="none"/>
            <a:tailEnd len="sm" w="sm" type="none"/>
          </a:ln>
        </p:spPr>
      </p:cxnSp>
      <p:sp>
        <p:nvSpPr>
          <p:cNvPr id="24" name="Google Shape;24;p4"/>
          <p:cNvSpPr txBox="1"/>
          <p:nvPr>
            <p:ph idx="1" type="subTitle"/>
          </p:nvPr>
        </p:nvSpPr>
        <p:spPr>
          <a:xfrm>
            <a:off x="2286000" y="5834943"/>
            <a:ext cx="6400800" cy="606779"/>
          </a:xfrm>
          <a:prstGeom prst="rect">
            <a:avLst/>
          </a:prstGeom>
          <a:noFill/>
          <a:ln>
            <a:noFill/>
          </a:ln>
        </p:spPr>
        <p:txBody>
          <a:bodyPr anchorCtr="0" anchor="t" bIns="45700" lIns="91425" spcFirstLastPara="1" rIns="91425" wrap="square" tIns="45700">
            <a:noAutofit/>
          </a:bodyPr>
          <a:lstStyle>
            <a:lvl1pPr lvl="0" algn="r">
              <a:spcBef>
                <a:spcPts val="400"/>
              </a:spcBef>
              <a:spcAft>
                <a:spcPts val="0"/>
              </a:spcAft>
              <a:buClr>
                <a:schemeClr val="lt1"/>
              </a:buClr>
              <a:buSzPts val="2000"/>
              <a:buNone/>
              <a:defRPr sz="2000">
                <a:solidFill>
                  <a:schemeClr val="lt1"/>
                </a:solidFill>
                <a:latin typeface="Arial"/>
                <a:ea typeface="Arial"/>
                <a:cs typeface="Arial"/>
                <a:sym typeface="Aria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25" name="Google Shape;25;p4"/>
          <p:cNvSpPr txBox="1"/>
          <p:nvPr>
            <p:ph type="title"/>
          </p:nvPr>
        </p:nvSpPr>
        <p:spPr>
          <a:xfrm>
            <a:off x="457201" y="4528260"/>
            <a:ext cx="8229600" cy="11430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lt1"/>
                </a:solidFil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6" name="Shape 26"/>
        <p:cNvGrpSpPr/>
        <p:nvPr/>
      </p:nvGrpSpPr>
      <p:grpSpPr>
        <a:xfrm>
          <a:off x="0" y="0"/>
          <a:ext cx="0" cy="0"/>
          <a:chOff x="0" y="0"/>
          <a:chExt cx="0" cy="0"/>
        </a:xfrm>
      </p:grpSpPr>
      <p:sp>
        <p:nvSpPr>
          <p:cNvPr id="27" name="Google Shape;27;p5"/>
          <p:cNvSpPr txBox="1"/>
          <p:nvPr>
            <p:ph type="title"/>
          </p:nvPr>
        </p:nvSpPr>
        <p:spPr>
          <a:xfrm>
            <a:off x="457200" y="506594"/>
            <a:ext cx="8229600" cy="11430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8" name="Google Shape;28;p5"/>
          <p:cNvSpPr txBox="1"/>
          <p:nvPr>
            <p:ph idx="1" type="body"/>
          </p:nvPr>
        </p:nvSpPr>
        <p:spPr>
          <a:xfrm>
            <a:off x="457200" y="1600202"/>
            <a:ext cx="4038600" cy="4525963"/>
          </a:xfrm>
          <a:prstGeom prst="rect">
            <a:avLst/>
          </a:prstGeom>
          <a:noFill/>
          <a:ln>
            <a:noFill/>
          </a:ln>
        </p:spPr>
        <p:txBody>
          <a:bodyPr anchorCtr="0" anchor="t" bIns="45700" lIns="91425" spcFirstLastPara="1" rIns="91425" wrap="square" tIns="45700">
            <a:no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29" name="Google Shape;29;p5"/>
          <p:cNvSpPr txBox="1"/>
          <p:nvPr>
            <p:ph idx="2" type="body"/>
          </p:nvPr>
        </p:nvSpPr>
        <p:spPr>
          <a:xfrm>
            <a:off x="4648200" y="1600202"/>
            <a:ext cx="4038600" cy="4525963"/>
          </a:xfrm>
          <a:prstGeom prst="rect">
            <a:avLst/>
          </a:prstGeom>
          <a:noFill/>
          <a:ln>
            <a:noFill/>
          </a:ln>
        </p:spPr>
        <p:txBody>
          <a:bodyPr anchorCtr="0" anchor="t" bIns="45700" lIns="91425" spcFirstLastPara="1" rIns="91425" wrap="square" tIns="45700">
            <a:no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0" name="Google Shape;30;p5"/>
          <p:cNvSpPr txBox="1"/>
          <p:nvPr>
            <p:ph idx="10" type="dt"/>
          </p:nvPr>
        </p:nvSpPr>
        <p:spPr>
          <a:xfrm>
            <a:off x="457200" y="6356352"/>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2" type="sldNum"/>
          </p:nvPr>
        </p:nvSpPr>
        <p:spPr>
          <a:xfrm>
            <a:off x="6553200" y="6356352"/>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0" i="0" sz="1200" u="none" cap="none" strike="noStrike">
                <a:solidFill>
                  <a:srgbClr val="898989"/>
                </a:solidFill>
                <a:latin typeface="Arial"/>
                <a:ea typeface="Arial"/>
                <a:cs typeface="Arial"/>
                <a:sym typeface="Arial"/>
              </a:defRPr>
            </a:lvl1pPr>
            <a:lvl2pPr indent="0" lvl="1" marL="0" algn="r">
              <a:spcBef>
                <a:spcPts val="0"/>
              </a:spcBef>
              <a:spcAft>
                <a:spcPts val="0"/>
              </a:spcAft>
              <a:buNone/>
              <a:defRPr b="0" i="0" sz="1200" u="none" cap="none" strike="noStrike">
                <a:solidFill>
                  <a:srgbClr val="898989"/>
                </a:solidFill>
                <a:latin typeface="Arial"/>
                <a:ea typeface="Arial"/>
                <a:cs typeface="Arial"/>
                <a:sym typeface="Arial"/>
              </a:defRPr>
            </a:lvl2pPr>
            <a:lvl3pPr indent="0" lvl="2" marL="0" algn="r">
              <a:spcBef>
                <a:spcPts val="0"/>
              </a:spcBef>
              <a:spcAft>
                <a:spcPts val="0"/>
              </a:spcAft>
              <a:buNone/>
              <a:defRPr b="0" i="0" sz="1200" u="none" cap="none" strike="noStrike">
                <a:solidFill>
                  <a:srgbClr val="898989"/>
                </a:solidFill>
                <a:latin typeface="Arial"/>
                <a:ea typeface="Arial"/>
                <a:cs typeface="Arial"/>
                <a:sym typeface="Arial"/>
              </a:defRPr>
            </a:lvl3pPr>
            <a:lvl4pPr indent="0" lvl="3" marL="0" algn="r">
              <a:spcBef>
                <a:spcPts val="0"/>
              </a:spcBef>
              <a:spcAft>
                <a:spcPts val="0"/>
              </a:spcAft>
              <a:buNone/>
              <a:defRPr b="0" i="0" sz="1200" u="none" cap="none" strike="noStrike">
                <a:solidFill>
                  <a:srgbClr val="898989"/>
                </a:solidFill>
                <a:latin typeface="Arial"/>
                <a:ea typeface="Arial"/>
                <a:cs typeface="Arial"/>
                <a:sym typeface="Arial"/>
              </a:defRPr>
            </a:lvl4pPr>
            <a:lvl5pPr indent="0" lvl="4" marL="0" algn="r">
              <a:spcBef>
                <a:spcPts val="0"/>
              </a:spcBef>
              <a:spcAft>
                <a:spcPts val="0"/>
              </a:spcAft>
              <a:buNone/>
              <a:defRPr b="0" i="0" sz="1200" u="none" cap="none" strike="noStrike">
                <a:solidFill>
                  <a:srgbClr val="898989"/>
                </a:solidFill>
                <a:latin typeface="Arial"/>
                <a:ea typeface="Arial"/>
                <a:cs typeface="Arial"/>
                <a:sym typeface="Arial"/>
              </a:defRPr>
            </a:lvl5pPr>
            <a:lvl6pPr indent="0" lvl="5" marL="0" algn="r">
              <a:spcBef>
                <a:spcPts val="0"/>
              </a:spcBef>
              <a:spcAft>
                <a:spcPts val="0"/>
              </a:spcAft>
              <a:buNone/>
              <a:defRPr b="0" i="0" sz="1200" u="none" cap="none" strike="noStrike">
                <a:solidFill>
                  <a:srgbClr val="898989"/>
                </a:solidFill>
                <a:latin typeface="Arial"/>
                <a:ea typeface="Arial"/>
                <a:cs typeface="Arial"/>
                <a:sym typeface="Arial"/>
              </a:defRPr>
            </a:lvl6pPr>
            <a:lvl7pPr indent="0" lvl="6" marL="0" algn="r">
              <a:spcBef>
                <a:spcPts val="0"/>
              </a:spcBef>
              <a:spcAft>
                <a:spcPts val="0"/>
              </a:spcAft>
              <a:buNone/>
              <a:defRPr b="0" i="0" sz="1200" u="none" cap="none" strike="noStrike">
                <a:solidFill>
                  <a:srgbClr val="898989"/>
                </a:solidFill>
                <a:latin typeface="Arial"/>
                <a:ea typeface="Arial"/>
                <a:cs typeface="Arial"/>
                <a:sym typeface="Arial"/>
              </a:defRPr>
            </a:lvl7pPr>
            <a:lvl8pPr indent="0" lvl="7" marL="0" algn="r">
              <a:spcBef>
                <a:spcPts val="0"/>
              </a:spcBef>
              <a:spcAft>
                <a:spcPts val="0"/>
              </a:spcAft>
              <a:buNone/>
              <a:defRPr b="0" i="0" sz="1200" u="none" cap="none" strike="noStrike">
                <a:solidFill>
                  <a:srgbClr val="898989"/>
                </a:solidFill>
                <a:latin typeface="Arial"/>
                <a:ea typeface="Arial"/>
                <a:cs typeface="Arial"/>
                <a:sym typeface="Arial"/>
              </a:defRPr>
            </a:lvl8pPr>
            <a:lvl9pPr indent="0" lvl="8" marL="0" algn="r">
              <a:spcBef>
                <a:spcPts val="0"/>
              </a:spcBef>
              <a:spcAft>
                <a:spcPts val="0"/>
              </a:spcAft>
              <a:buNone/>
              <a:defRPr b="0" i="0" sz="1200" u="none" cap="none" strike="noStrike">
                <a:solidFill>
                  <a:srgbClr val="8989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descr="woahuleftc.eps" id="32" name="Google Shape;32;p5"/>
          <p:cNvPicPr preferRelativeResize="0"/>
          <p:nvPr/>
        </p:nvPicPr>
        <p:blipFill rotWithShape="1">
          <a:blip r:embed="rId2">
            <a:alphaModFix/>
          </a:blip>
          <a:srcRect b="0" l="0" r="0" t="0"/>
          <a:stretch/>
        </p:blipFill>
        <p:spPr>
          <a:xfrm>
            <a:off x="3874407" y="6284506"/>
            <a:ext cx="1395185" cy="49341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blipFill>
          <a:blip r:embed="rId2">
            <a:alphaModFix/>
          </a:blip>
          <a:stretch>
            <a:fillRect/>
          </a:stretch>
        </a:blipFill>
      </p:bgPr>
    </p:bg>
    <p:spTree>
      <p:nvGrpSpPr>
        <p:cNvPr id="33" name="Shape 33"/>
        <p:cNvGrpSpPr/>
        <p:nvPr/>
      </p:nvGrpSpPr>
      <p:grpSpPr>
        <a:xfrm>
          <a:off x="0" y="0"/>
          <a:ext cx="0" cy="0"/>
          <a:chOff x="0" y="0"/>
          <a:chExt cx="0" cy="0"/>
        </a:xfrm>
      </p:grpSpPr>
      <p:sp>
        <p:nvSpPr>
          <p:cNvPr id="34" name="Google Shape;34;p6"/>
          <p:cNvSpPr txBox="1"/>
          <p:nvPr>
            <p:ph type="title"/>
          </p:nvPr>
        </p:nvSpPr>
        <p:spPr>
          <a:xfrm>
            <a:off x="457200" y="506594"/>
            <a:ext cx="8229600" cy="11430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rgbClr val="FFFFFF"/>
                </a:solidFil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5" name="Google Shape;35;p6"/>
          <p:cNvSpPr txBox="1"/>
          <p:nvPr>
            <p:ph idx="10" type="dt"/>
          </p:nvPr>
        </p:nvSpPr>
        <p:spPr>
          <a:xfrm>
            <a:off x="457200" y="6356352"/>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6"/>
          <p:cNvSpPr txBox="1"/>
          <p:nvPr>
            <p:ph idx="12" type="sldNum"/>
          </p:nvPr>
        </p:nvSpPr>
        <p:spPr>
          <a:xfrm>
            <a:off x="6553200" y="6356352"/>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0" i="0" sz="1200" u="none" cap="none" strike="noStrike">
                <a:solidFill>
                  <a:srgbClr val="FFFFFF"/>
                </a:solidFill>
                <a:latin typeface="Arial"/>
                <a:ea typeface="Arial"/>
                <a:cs typeface="Arial"/>
                <a:sym typeface="Arial"/>
              </a:defRPr>
            </a:lvl1pPr>
            <a:lvl2pPr indent="0" lvl="1" marL="0" algn="r">
              <a:spcBef>
                <a:spcPts val="0"/>
              </a:spcBef>
              <a:spcAft>
                <a:spcPts val="0"/>
              </a:spcAft>
              <a:buNone/>
              <a:defRPr b="0" i="0" sz="1200" u="none" cap="none" strike="noStrike">
                <a:solidFill>
                  <a:srgbClr val="FFFFFF"/>
                </a:solidFill>
                <a:latin typeface="Arial"/>
                <a:ea typeface="Arial"/>
                <a:cs typeface="Arial"/>
                <a:sym typeface="Arial"/>
              </a:defRPr>
            </a:lvl2pPr>
            <a:lvl3pPr indent="0" lvl="2" marL="0" algn="r">
              <a:spcBef>
                <a:spcPts val="0"/>
              </a:spcBef>
              <a:spcAft>
                <a:spcPts val="0"/>
              </a:spcAft>
              <a:buNone/>
              <a:defRPr b="0" i="0" sz="1200" u="none" cap="none" strike="noStrike">
                <a:solidFill>
                  <a:srgbClr val="FFFFFF"/>
                </a:solidFill>
                <a:latin typeface="Arial"/>
                <a:ea typeface="Arial"/>
                <a:cs typeface="Arial"/>
                <a:sym typeface="Arial"/>
              </a:defRPr>
            </a:lvl3pPr>
            <a:lvl4pPr indent="0" lvl="3" marL="0" algn="r">
              <a:spcBef>
                <a:spcPts val="0"/>
              </a:spcBef>
              <a:spcAft>
                <a:spcPts val="0"/>
              </a:spcAft>
              <a:buNone/>
              <a:defRPr b="0" i="0" sz="1200" u="none" cap="none" strike="noStrike">
                <a:solidFill>
                  <a:srgbClr val="FFFFFF"/>
                </a:solidFill>
                <a:latin typeface="Arial"/>
                <a:ea typeface="Arial"/>
                <a:cs typeface="Arial"/>
                <a:sym typeface="Arial"/>
              </a:defRPr>
            </a:lvl4pPr>
            <a:lvl5pPr indent="0" lvl="4" marL="0" algn="r">
              <a:spcBef>
                <a:spcPts val="0"/>
              </a:spcBef>
              <a:spcAft>
                <a:spcPts val="0"/>
              </a:spcAft>
              <a:buNone/>
              <a:defRPr b="0" i="0" sz="1200" u="none" cap="none" strike="noStrike">
                <a:solidFill>
                  <a:srgbClr val="FFFFFF"/>
                </a:solidFill>
                <a:latin typeface="Arial"/>
                <a:ea typeface="Arial"/>
                <a:cs typeface="Arial"/>
                <a:sym typeface="Arial"/>
              </a:defRPr>
            </a:lvl5pPr>
            <a:lvl6pPr indent="0" lvl="5" marL="0" algn="r">
              <a:spcBef>
                <a:spcPts val="0"/>
              </a:spcBef>
              <a:spcAft>
                <a:spcPts val="0"/>
              </a:spcAft>
              <a:buNone/>
              <a:defRPr b="0" i="0" sz="1200" u="none" cap="none" strike="noStrike">
                <a:solidFill>
                  <a:srgbClr val="FFFFFF"/>
                </a:solidFill>
                <a:latin typeface="Arial"/>
                <a:ea typeface="Arial"/>
                <a:cs typeface="Arial"/>
                <a:sym typeface="Arial"/>
              </a:defRPr>
            </a:lvl6pPr>
            <a:lvl7pPr indent="0" lvl="6" marL="0" algn="r">
              <a:spcBef>
                <a:spcPts val="0"/>
              </a:spcBef>
              <a:spcAft>
                <a:spcPts val="0"/>
              </a:spcAft>
              <a:buNone/>
              <a:defRPr b="0" i="0" sz="1200" u="none" cap="none" strike="noStrike">
                <a:solidFill>
                  <a:srgbClr val="FFFFFF"/>
                </a:solidFill>
                <a:latin typeface="Arial"/>
                <a:ea typeface="Arial"/>
                <a:cs typeface="Arial"/>
                <a:sym typeface="Arial"/>
              </a:defRPr>
            </a:lvl7pPr>
            <a:lvl8pPr indent="0" lvl="7" marL="0" algn="r">
              <a:spcBef>
                <a:spcPts val="0"/>
              </a:spcBef>
              <a:spcAft>
                <a:spcPts val="0"/>
              </a:spcAft>
              <a:buNone/>
              <a:defRPr b="0" i="0" sz="1200" u="none" cap="none" strike="noStrike">
                <a:solidFill>
                  <a:srgbClr val="FFFFFF"/>
                </a:solidFill>
                <a:latin typeface="Arial"/>
                <a:ea typeface="Arial"/>
                <a:cs typeface="Arial"/>
                <a:sym typeface="Arial"/>
              </a:defRPr>
            </a:lvl8pPr>
            <a:lvl9pPr indent="0" lvl="8" marL="0" algn="r">
              <a:spcBef>
                <a:spcPts val="0"/>
              </a:spcBef>
              <a:spcAft>
                <a:spcPts val="0"/>
              </a:spcAft>
              <a:buNone/>
              <a:defRPr b="0" i="0" sz="1200" u="none" cap="none" strike="noStrike">
                <a:solidFill>
                  <a:srgbClr val="FFFFF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7" name="Shape 37"/>
        <p:cNvGrpSpPr/>
        <p:nvPr/>
      </p:nvGrpSpPr>
      <p:grpSpPr>
        <a:xfrm>
          <a:off x="0" y="0"/>
          <a:ext cx="0" cy="0"/>
          <a:chOff x="0" y="0"/>
          <a:chExt cx="0" cy="0"/>
        </a:xfrm>
      </p:grpSpPr>
      <p:sp>
        <p:nvSpPr>
          <p:cNvPr id="38" name="Google Shape;38;p7"/>
          <p:cNvSpPr txBox="1"/>
          <p:nvPr>
            <p:ph idx="10" type="dt"/>
          </p:nvPr>
        </p:nvSpPr>
        <p:spPr>
          <a:xfrm>
            <a:off x="457200" y="6356352"/>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7"/>
          <p:cNvSpPr txBox="1"/>
          <p:nvPr>
            <p:ph idx="12" type="sldNum"/>
          </p:nvPr>
        </p:nvSpPr>
        <p:spPr>
          <a:xfrm>
            <a:off x="6553200" y="6356352"/>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0" i="0" sz="1200" u="none" cap="none" strike="noStrike">
                <a:solidFill>
                  <a:srgbClr val="898989"/>
                </a:solidFill>
                <a:latin typeface="Arial"/>
                <a:ea typeface="Arial"/>
                <a:cs typeface="Arial"/>
                <a:sym typeface="Arial"/>
              </a:defRPr>
            </a:lvl1pPr>
            <a:lvl2pPr indent="0" lvl="1" marL="0" algn="r">
              <a:spcBef>
                <a:spcPts val="0"/>
              </a:spcBef>
              <a:spcAft>
                <a:spcPts val="0"/>
              </a:spcAft>
              <a:buNone/>
              <a:defRPr b="0" i="0" sz="1200" u="none" cap="none" strike="noStrike">
                <a:solidFill>
                  <a:srgbClr val="898989"/>
                </a:solidFill>
                <a:latin typeface="Arial"/>
                <a:ea typeface="Arial"/>
                <a:cs typeface="Arial"/>
                <a:sym typeface="Arial"/>
              </a:defRPr>
            </a:lvl2pPr>
            <a:lvl3pPr indent="0" lvl="2" marL="0" algn="r">
              <a:spcBef>
                <a:spcPts val="0"/>
              </a:spcBef>
              <a:spcAft>
                <a:spcPts val="0"/>
              </a:spcAft>
              <a:buNone/>
              <a:defRPr b="0" i="0" sz="1200" u="none" cap="none" strike="noStrike">
                <a:solidFill>
                  <a:srgbClr val="898989"/>
                </a:solidFill>
                <a:latin typeface="Arial"/>
                <a:ea typeface="Arial"/>
                <a:cs typeface="Arial"/>
                <a:sym typeface="Arial"/>
              </a:defRPr>
            </a:lvl3pPr>
            <a:lvl4pPr indent="0" lvl="3" marL="0" algn="r">
              <a:spcBef>
                <a:spcPts val="0"/>
              </a:spcBef>
              <a:spcAft>
                <a:spcPts val="0"/>
              </a:spcAft>
              <a:buNone/>
              <a:defRPr b="0" i="0" sz="1200" u="none" cap="none" strike="noStrike">
                <a:solidFill>
                  <a:srgbClr val="898989"/>
                </a:solidFill>
                <a:latin typeface="Arial"/>
                <a:ea typeface="Arial"/>
                <a:cs typeface="Arial"/>
                <a:sym typeface="Arial"/>
              </a:defRPr>
            </a:lvl4pPr>
            <a:lvl5pPr indent="0" lvl="4" marL="0" algn="r">
              <a:spcBef>
                <a:spcPts val="0"/>
              </a:spcBef>
              <a:spcAft>
                <a:spcPts val="0"/>
              </a:spcAft>
              <a:buNone/>
              <a:defRPr b="0" i="0" sz="1200" u="none" cap="none" strike="noStrike">
                <a:solidFill>
                  <a:srgbClr val="898989"/>
                </a:solidFill>
                <a:latin typeface="Arial"/>
                <a:ea typeface="Arial"/>
                <a:cs typeface="Arial"/>
                <a:sym typeface="Arial"/>
              </a:defRPr>
            </a:lvl5pPr>
            <a:lvl6pPr indent="0" lvl="5" marL="0" algn="r">
              <a:spcBef>
                <a:spcPts val="0"/>
              </a:spcBef>
              <a:spcAft>
                <a:spcPts val="0"/>
              </a:spcAft>
              <a:buNone/>
              <a:defRPr b="0" i="0" sz="1200" u="none" cap="none" strike="noStrike">
                <a:solidFill>
                  <a:srgbClr val="898989"/>
                </a:solidFill>
                <a:latin typeface="Arial"/>
                <a:ea typeface="Arial"/>
                <a:cs typeface="Arial"/>
                <a:sym typeface="Arial"/>
              </a:defRPr>
            </a:lvl6pPr>
            <a:lvl7pPr indent="0" lvl="6" marL="0" algn="r">
              <a:spcBef>
                <a:spcPts val="0"/>
              </a:spcBef>
              <a:spcAft>
                <a:spcPts val="0"/>
              </a:spcAft>
              <a:buNone/>
              <a:defRPr b="0" i="0" sz="1200" u="none" cap="none" strike="noStrike">
                <a:solidFill>
                  <a:srgbClr val="898989"/>
                </a:solidFill>
                <a:latin typeface="Arial"/>
                <a:ea typeface="Arial"/>
                <a:cs typeface="Arial"/>
                <a:sym typeface="Arial"/>
              </a:defRPr>
            </a:lvl7pPr>
            <a:lvl8pPr indent="0" lvl="7" marL="0" algn="r">
              <a:spcBef>
                <a:spcPts val="0"/>
              </a:spcBef>
              <a:spcAft>
                <a:spcPts val="0"/>
              </a:spcAft>
              <a:buNone/>
              <a:defRPr b="0" i="0" sz="1200" u="none" cap="none" strike="noStrike">
                <a:solidFill>
                  <a:srgbClr val="898989"/>
                </a:solidFill>
                <a:latin typeface="Arial"/>
                <a:ea typeface="Arial"/>
                <a:cs typeface="Arial"/>
                <a:sym typeface="Arial"/>
              </a:defRPr>
            </a:lvl8pPr>
            <a:lvl9pPr indent="0" lvl="8" marL="0" algn="r">
              <a:spcBef>
                <a:spcPts val="0"/>
              </a:spcBef>
              <a:spcAft>
                <a:spcPts val="0"/>
              </a:spcAft>
              <a:buNone/>
              <a:defRPr b="0" i="0" sz="1200" u="none" cap="none" strike="noStrike">
                <a:solidFill>
                  <a:srgbClr val="8989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descr="woahuleftc.eps" id="40" name="Google Shape;40;p7"/>
          <p:cNvPicPr preferRelativeResize="0"/>
          <p:nvPr/>
        </p:nvPicPr>
        <p:blipFill rotWithShape="1">
          <a:blip r:embed="rId2">
            <a:alphaModFix/>
          </a:blip>
          <a:srcRect b="0" l="0" r="0" t="0"/>
          <a:stretch/>
        </p:blipFill>
        <p:spPr>
          <a:xfrm>
            <a:off x="3874407" y="6284506"/>
            <a:ext cx="1395185" cy="493419"/>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41" name="Shape 41"/>
        <p:cNvGrpSpPr/>
        <p:nvPr/>
      </p:nvGrpSpPr>
      <p:grpSpPr>
        <a:xfrm>
          <a:off x="0" y="0"/>
          <a:ext cx="0" cy="0"/>
          <a:chOff x="0" y="0"/>
          <a:chExt cx="0" cy="0"/>
        </a:xfrm>
      </p:grpSpPr>
      <p:sp>
        <p:nvSpPr>
          <p:cNvPr id="42" name="Google Shape;42;p8"/>
          <p:cNvSpPr txBox="1"/>
          <p:nvPr>
            <p:ph type="title"/>
          </p:nvPr>
        </p:nvSpPr>
        <p:spPr>
          <a:xfrm>
            <a:off x="457202" y="872246"/>
            <a:ext cx="3008313" cy="1102398"/>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3" name="Google Shape;43;p8"/>
          <p:cNvSpPr txBox="1"/>
          <p:nvPr>
            <p:ph idx="1" type="body"/>
          </p:nvPr>
        </p:nvSpPr>
        <p:spPr>
          <a:xfrm>
            <a:off x="3575050" y="872248"/>
            <a:ext cx="5111750" cy="5202586"/>
          </a:xfrm>
          <a:prstGeom prst="rect">
            <a:avLst/>
          </a:prstGeom>
          <a:noFill/>
          <a:ln>
            <a:noFill/>
          </a:ln>
        </p:spPr>
        <p:txBody>
          <a:bodyPr anchorCtr="0" anchor="t" bIns="45700" lIns="91425" spcFirstLastPara="1" rIns="91425" wrap="square" tIns="45700">
            <a:no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44" name="Google Shape;44;p8"/>
          <p:cNvSpPr txBox="1"/>
          <p:nvPr>
            <p:ph idx="2" type="body"/>
          </p:nvPr>
        </p:nvSpPr>
        <p:spPr>
          <a:xfrm>
            <a:off x="457202" y="2034299"/>
            <a:ext cx="3008313" cy="4040536"/>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45" name="Google Shape;45;p8"/>
          <p:cNvSpPr txBox="1"/>
          <p:nvPr>
            <p:ph idx="10" type="dt"/>
          </p:nvPr>
        </p:nvSpPr>
        <p:spPr>
          <a:xfrm>
            <a:off x="457200" y="6356352"/>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8"/>
          <p:cNvSpPr txBox="1"/>
          <p:nvPr>
            <p:ph idx="12" type="sldNum"/>
          </p:nvPr>
        </p:nvSpPr>
        <p:spPr>
          <a:xfrm>
            <a:off x="6553200" y="6356352"/>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0" i="0" sz="1200" u="none" cap="none" strike="noStrike">
                <a:solidFill>
                  <a:srgbClr val="898989"/>
                </a:solidFill>
                <a:latin typeface="Arial"/>
                <a:ea typeface="Arial"/>
                <a:cs typeface="Arial"/>
                <a:sym typeface="Arial"/>
              </a:defRPr>
            </a:lvl1pPr>
            <a:lvl2pPr indent="0" lvl="1" marL="0" algn="r">
              <a:spcBef>
                <a:spcPts val="0"/>
              </a:spcBef>
              <a:spcAft>
                <a:spcPts val="0"/>
              </a:spcAft>
              <a:buNone/>
              <a:defRPr b="0" i="0" sz="1200" u="none" cap="none" strike="noStrike">
                <a:solidFill>
                  <a:srgbClr val="898989"/>
                </a:solidFill>
                <a:latin typeface="Arial"/>
                <a:ea typeface="Arial"/>
                <a:cs typeface="Arial"/>
                <a:sym typeface="Arial"/>
              </a:defRPr>
            </a:lvl2pPr>
            <a:lvl3pPr indent="0" lvl="2" marL="0" algn="r">
              <a:spcBef>
                <a:spcPts val="0"/>
              </a:spcBef>
              <a:spcAft>
                <a:spcPts val="0"/>
              </a:spcAft>
              <a:buNone/>
              <a:defRPr b="0" i="0" sz="1200" u="none" cap="none" strike="noStrike">
                <a:solidFill>
                  <a:srgbClr val="898989"/>
                </a:solidFill>
                <a:latin typeface="Arial"/>
                <a:ea typeface="Arial"/>
                <a:cs typeface="Arial"/>
                <a:sym typeface="Arial"/>
              </a:defRPr>
            </a:lvl3pPr>
            <a:lvl4pPr indent="0" lvl="3" marL="0" algn="r">
              <a:spcBef>
                <a:spcPts val="0"/>
              </a:spcBef>
              <a:spcAft>
                <a:spcPts val="0"/>
              </a:spcAft>
              <a:buNone/>
              <a:defRPr b="0" i="0" sz="1200" u="none" cap="none" strike="noStrike">
                <a:solidFill>
                  <a:srgbClr val="898989"/>
                </a:solidFill>
                <a:latin typeface="Arial"/>
                <a:ea typeface="Arial"/>
                <a:cs typeface="Arial"/>
                <a:sym typeface="Arial"/>
              </a:defRPr>
            </a:lvl4pPr>
            <a:lvl5pPr indent="0" lvl="4" marL="0" algn="r">
              <a:spcBef>
                <a:spcPts val="0"/>
              </a:spcBef>
              <a:spcAft>
                <a:spcPts val="0"/>
              </a:spcAft>
              <a:buNone/>
              <a:defRPr b="0" i="0" sz="1200" u="none" cap="none" strike="noStrike">
                <a:solidFill>
                  <a:srgbClr val="898989"/>
                </a:solidFill>
                <a:latin typeface="Arial"/>
                <a:ea typeface="Arial"/>
                <a:cs typeface="Arial"/>
                <a:sym typeface="Arial"/>
              </a:defRPr>
            </a:lvl5pPr>
            <a:lvl6pPr indent="0" lvl="5" marL="0" algn="r">
              <a:spcBef>
                <a:spcPts val="0"/>
              </a:spcBef>
              <a:spcAft>
                <a:spcPts val="0"/>
              </a:spcAft>
              <a:buNone/>
              <a:defRPr b="0" i="0" sz="1200" u="none" cap="none" strike="noStrike">
                <a:solidFill>
                  <a:srgbClr val="898989"/>
                </a:solidFill>
                <a:latin typeface="Arial"/>
                <a:ea typeface="Arial"/>
                <a:cs typeface="Arial"/>
                <a:sym typeface="Arial"/>
              </a:defRPr>
            </a:lvl6pPr>
            <a:lvl7pPr indent="0" lvl="6" marL="0" algn="r">
              <a:spcBef>
                <a:spcPts val="0"/>
              </a:spcBef>
              <a:spcAft>
                <a:spcPts val="0"/>
              </a:spcAft>
              <a:buNone/>
              <a:defRPr b="0" i="0" sz="1200" u="none" cap="none" strike="noStrike">
                <a:solidFill>
                  <a:srgbClr val="898989"/>
                </a:solidFill>
                <a:latin typeface="Arial"/>
                <a:ea typeface="Arial"/>
                <a:cs typeface="Arial"/>
                <a:sym typeface="Arial"/>
              </a:defRPr>
            </a:lvl7pPr>
            <a:lvl8pPr indent="0" lvl="7" marL="0" algn="r">
              <a:spcBef>
                <a:spcPts val="0"/>
              </a:spcBef>
              <a:spcAft>
                <a:spcPts val="0"/>
              </a:spcAft>
              <a:buNone/>
              <a:defRPr b="0" i="0" sz="1200" u="none" cap="none" strike="noStrike">
                <a:solidFill>
                  <a:srgbClr val="898989"/>
                </a:solidFill>
                <a:latin typeface="Arial"/>
                <a:ea typeface="Arial"/>
                <a:cs typeface="Arial"/>
                <a:sym typeface="Arial"/>
              </a:defRPr>
            </a:lvl8pPr>
            <a:lvl9pPr indent="0" lvl="8" marL="0" algn="r">
              <a:spcBef>
                <a:spcPts val="0"/>
              </a:spcBef>
              <a:spcAft>
                <a:spcPts val="0"/>
              </a:spcAft>
              <a:buNone/>
              <a:defRPr b="0" i="0" sz="1200" u="none" cap="none" strike="noStrike">
                <a:solidFill>
                  <a:srgbClr val="8989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descr="woahuleftc.eps" id="47" name="Google Shape;47;p8"/>
          <p:cNvPicPr preferRelativeResize="0"/>
          <p:nvPr/>
        </p:nvPicPr>
        <p:blipFill rotWithShape="1">
          <a:blip r:embed="rId2">
            <a:alphaModFix/>
          </a:blip>
          <a:srcRect b="0" l="0" r="0" t="0"/>
          <a:stretch/>
        </p:blipFill>
        <p:spPr>
          <a:xfrm>
            <a:off x="3874407" y="6284506"/>
            <a:ext cx="1395185" cy="493419"/>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48" name="Shape 48"/>
        <p:cNvGrpSpPr/>
        <p:nvPr/>
      </p:nvGrpSpPr>
      <p:grpSpPr>
        <a:xfrm>
          <a:off x="0" y="0"/>
          <a:ext cx="0" cy="0"/>
          <a:chOff x="0" y="0"/>
          <a:chExt cx="0" cy="0"/>
        </a:xfrm>
      </p:grpSpPr>
      <p:sp>
        <p:nvSpPr>
          <p:cNvPr id="49" name="Google Shape;49;p9"/>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0" name="Google Shape;50;p9"/>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no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51" name="Google Shape;51;p9"/>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2" name="Google Shape;52;p9"/>
          <p:cNvSpPr txBox="1"/>
          <p:nvPr>
            <p:ph idx="10" type="dt"/>
          </p:nvPr>
        </p:nvSpPr>
        <p:spPr>
          <a:xfrm>
            <a:off x="457200" y="6356352"/>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9"/>
          <p:cNvSpPr txBox="1"/>
          <p:nvPr>
            <p:ph idx="12" type="sldNum"/>
          </p:nvPr>
        </p:nvSpPr>
        <p:spPr>
          <a:xfrm>
            <a:off x="6553200" y="6356352"/>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0" i="0" sz="1200" u="none" cap="none" strike="noStrike">
                <a:solidFill>
                  <a:srgbClr val="898989"/>
                </a:solidFill>
                <a:latin typeface="Arial"/>
                <a:ea typeface="Arial"/>
                <a:cs typeface="Arial"/>
                <a:sym typeface="Arial"/>
              </a:defRPr>
            </a:lvl1pPr>
            <a:lvl2pPr indent="0" lvl="1" marL="0" algn="r">
              <a:spcBef>
                <a:spcPts val="0"/>
              </a:spcBef>
              <a:spcAft>
                <a:spcPts val="0"/>
              </a:spcAft>
              <a:buNone/>
              <a:defRPr b="0" i="0" sz="1200" u="none" cap="none" strike="noStrike">
                <a:solidFill>
                  <a:srgbClr val="898989"/>
                </a:solidFill>
                <a:latin typeface="Arial"/>
                <a:ea typeface="Arial"/>
                <a:cs typeface="Arial"/>
                <a:sym typeface="Arial"/>
              </a:defRPr>
            </a:lvl2pPr>
            <a:lvl3pPr indent="0" lvl="2" marL="0" algn="r">
              <a:spcBef>
                <a:spcPts val="0"/>
              </a:spcBef>
              <a:spcAft>
                <a:spcPts val="0"/>
              </a:spcAft>
              <a:buNone/>
              <a:defRPr b="0" i="0" sz="1200" u="none" cap="none" strike="noStrike">
                <a:solidFill>
                  <a:srgbClr val="898989"/>
                </a:solidFill>
                <a:latin typeface="Arial"/>
                <a:ea typeface="Arial"/>
                <a:cs typeface="Arial"/>
                <a:sym typeface="Arial"/>
              </a:defRPr>
            </a:lvl3pPr>
            <a:lvl4pPr indent="0" lvl="3" marL="0" algn="r">
              <a:spcBef>
                <a:spcPts val="0"/>
              </a:spcBef>
              <a:spcAft>
                <a:spcPts val="0"/>
              </a:spcAft>
              <a:buNone/>
              <a:defRPr b="0" i="0" sz="1200" u="none" cap="none" strike="noStrike">
                <a:solidFill>
                  <a:srgbClr val="898989"/>
                </a:solidFill>
                <a:latin typeface="Arial"/>
                <a:ea typeface="Arial"/>
                <a:cs typeface="Arial"/>
                <a:sym typeface="Arial"/>
              </a:defRPr>
            </a:lvl4pPr>
            <a:lvl5pPr indent="0" lvl="4" marL="0" algn="r">
              <a:spcBef>
                <a:spcPts val="0"/>
              </a:spcBef>
              <a:spcAft>
                <a:spcPts val="0"/>
              </a:spcAft>
              <a:buNone/>
              <a:defRPr b="0" i="0" sz="1200" u="none" cap="none" strike="noStrike">
                <a:solidFill>
                  <a:srgbClr val="898989"/>
                </a:solidFill>
                <a:latin typeface="Arial"/>
                <a:ea typeface="Arial"/>
                <a:cs typeface="Arial"/>
                <a:sym typeface="Arial"/>
              </a:defRPr>
            </a:lvl5pPr>
            <a:lvl6pPr indent="0" lvl="5" marL="0" algn="r">
              <a:spcBef>
                <a:spcPts val="0"/>
              </a:spcBef>
              <a:spcAft>
                <a:spcPts val="0"/>
              </a:spcAft>
              <a:buNone/>
              <a:defRPr b="0" i="0" sz="1200" u="none" cap="none" strike="noStrike">
                <a:solidFill>
                  <a:srgbClr val="898989"/>
                </a:solidFill>
                <a:latin typeface="Arial"/>
                <a:ea typeface="Arial"/>
                <a:cs typeface="Arial"/>
                <a:sym typeface="Arial"/>
              </a:defRPr>
            </a:lvl6pPr>
            <a:lvl7pPr indent="0" lvl="6" marL="0" algn="r">
              <a:spcBef>
                <a:spcPts val="0"/>
              </a:spcBef>
              <a:spcAft>
                <a:spcPts val="0"/>
              </a:spcAft>
              <a:buNone/>
              <a:defRPr b="0" i="0" sz="1200" u="none" cap="none" strike="noStrike">
                <a:solidFill>
                  <a:srgbClr val="898989"/>
                </a:solidFill>
                <a:latin typeface="Arial"/>
                <a:ea typeface="Arial"/>
                <a:cs typeface="Arial"/>
                <a:sym typeface="Arial"/>
              </a:defRPr>
            </a:lvl7pPr>
            <a:lvl8pPr indent="0" lvl="7" marL="0" algn="r">
              <a:spcBef>
                <a:spcPts val="0"/>
              </a:spcBef>
              <a:spcAft>
                <a:spcPts val="0"/>
              </a:spcAft>
              <a:buNone/>
              <a:defRPr b="0" i="0" sz="1200" u="none" cap="none" strike="noStrike">
                <a:solidFill>
                  <a:srgbClr val="898989"/>
                </a:solidFill>
                <a:latin typeface="Arial"/>
                <a:ea typeface="Arial"/>
                <a:cs typeface="Arial"/>
                <a:sym typeface="Arial"/>
              </a:defRPr>
            </a:lvl8pPr>
            <a:lvl9pPr indent="0" lvl="8" marL="0" algn="r">
              <a:spcBef>
                <a:spcPts val="0"/>
              </a:spcBef>
              <a:spcAft>
                <a:spcPts val="0"/>
              </a:spcAft>
              <a:buNone/>
              <a:defRPr b="0" i="0" sz="1200" u="none" cap="none" strike="noStrike">
                <a:solidFill>
                  <a:srgbClr val="8989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descr="woahuleftc.eps" id="54" name="Google Shape;54;p9"/>
          <p:cNvPicPr preferRelativeResize="0"/>
          <p:nvPr/>
        </p:nvPicPr>
        <p:blipFill rotWithShape="1">
          <a:blip r:embed="rId2">
            <a:alphaModFix/>
          </a:blip>
          <a:srcRect b="0" l="0" r="0" t="0"/>
          <a:stretch/>
        </p:blipFill>
        <p:spPr>
          <a:xfrm>
            <a:off x="3874407" y="6284506"/>
            <a:ext cx="1395185" cy="493419"/>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55" name="Shape 55"/>
        <p:cNvGrpSpPr/>
        <p:nvPr/>
      </p:nvGrpSpPr>
      <p:grpSpPr>
        <a:xfrm>
          <a:off x="0" y="0"/>
          <a:ext cx="0" cy="0"/>
          <a:chOff x="0" y="0"/>
          <a:chExt cx="0" cy="0"/>
        </a:xfrm>
      </p:grpSpPr>
      <p:sp>
        <p:nvSpPr>
          <p:cNvPr id="56" name="Google Shape;56;p10"/>
          <p:cNvSpPr txBox="1"/>
          <p:nvPr>
            <p:ph type="title"/>
          </p:nvPr>
        </p:nvSpPr>
        <p:spPr>
          <a:xfrm>
            <a:off x="457200" y="506594"/>
            <a:ext cx="8229600" cy="11430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7" name="Google Shape;57;p10"/>
          <p:cNvSpPr txBox="1"/>
          <p:nvPr>
            <p:ph idx="1" type="body"/>
          </p:nvPr>
        </p:nvSpPr>
        <p:spPr>
          <a:xfrm rot="5400000">
            <a:off x="2394388" y="-116855"/>
            <a:ext cx="4355224" cy="82296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58" name="Google Shape;58;p10"/>
          <p:cNvSpPr txBox="1"/>
          <p:nvPr>
            <p:ph idx="10" type="dt"/>
          </p:nvPr>
        </p:nvSpPr>
        <p:spPr>
          <a:xfrm>
            <a:off x="457200" y="6356352"/>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0"/>
          <p:cNvSpPr txBox="1"/>
          <p:nvPr>
            <p:ph idx="12" type="sldNum"/>
          </p:nvPr>
        </p:nvSpPr>
        <p:spPr>
          <a:xfrm>
            <a:off x="6553200" y="6356352"/>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spcAft>
                <a:spcPts val="0"/>
              </a:spcAft>
              <a:buNone/>
              <a:defRPr b="0" i="0" sz="1200" u="none" cap="none" strike="noStrike">
                <a:solidFill>
                  <a:srgbClr val="898989"/>
                </a:solidFill>
                <a:latin typeface="Arial"/>
                <a:ea typeface="Arial"/>
                <a:cs typeface="Arial"/>
                <a:sym typeface="Arial"/>
              </a:defRPr>
            </a:lvl1pPr>
            <a:lvl2pPr indent="0" lvl="1" marL="0" algn="r">
              <a:spcBef>
                <a:spcPts val="0"/>
              </a:spcBef>
              <a:spcAft>
                <a:spcPts val="0"/>
              </a:spcAft>
              <a:buNone/>
              <a:defRPr b="0" i="0" sz="1200" u="none" cap="none" strike="noStrike">
                <a:solidFill>
                  <a:srgbClr val="898989"/>
                </a:solidFill>
                <a:latin typeface="Arial"/>
                <a:ea typeface="Arial"/>
                <a:cs typeface="Arial"/>
                <a:sym typeface="Arial"/>
              </a:defRPr>
            </a:lvl2pPr>
            <a:lvl3pPr indent="0" lvl="2" marL="0" algn="r">
              <a:spcBef>
                <a:spcPts val="0"/>
              </a:spcBef>
              <a:spcAft>
                <a:spcPts val="0"/>
              </a:spcAft>
              <a:buNone/>
              <a:defRPr b="0" i="0" sz="1200" u="none" cap="none" strike="noStrike">
                <a:solidFill>
                  <a:srgbClr val="898989"/>
                </a:solidFill>
                <a:latin typeface="Arial"/>
                <a:ea typeface="Arial"/>
                <a:cs typeface="Arial"/>
                <a:sym typeface="Arial"/>
              </a:defRPr>
            </a:lvl3pPr>
            <a:lvl4pPr indent="0" lvl="3" marL="0" algn="r">
              <a:spcBef>
                <a:spcPts val="0"/>
              </a:spcBef>
              <a:spcAft>
                <a:spcPts val="0"/>
              </a:spcAft>
              <a:buNone/>
              <a:defRPr b="0" i="0" sz="1200" u="none" cap="none" strike="noStrike">
                <a:solidFill>
                  <a:srgbClr val="898989"/>
                </a:solidFill>
                <a:latin typeface="Arial"/>
                <a:ea typeface="Arial"/>
                <a:cs typeface="Arial"/>
                <a:sym typeface="Arial"/>
              </a:defRPr>
            </a:lvl4pPr>
            <a:lvl5pPr indent="0" lvl="4" marL="0" algn="r">
              <a:spcBef>
                <a:spcPts val="0"/>
              </a:spcBef>
              <a:spcAft>
                <a:spcPts val="0"/>
              </a:spcAft>
              <a:buNone/>
              <a:defRPr b="0" i="0" sz="1200" u="none" cap="none" strike="noStrike">
                <a:solidFill>
                  <a:srgbClr val="898989"/>
                </a:solidFill>
                <a:latin typeface="Arial"/>
                <a:ea typeface="Arial"/>
                <a:cs typeface="Arial"/>
                <a:sym typeface="Arial"/>
              </a:defRPr>
            </a:lvl5pPr>
            <a:lvl6pPr indent="0" lvl="5" marL="0" algn="r">
              <a:spcBef>
                <a:spcPts val="0"/>
              </a:spcBef>
              <a:spcAft>
                <a:spcPts val="0"/>
              </a:spcAft>
              <a:buNone/>
              <a:defRPr b="0" i="0" sz="1200" u="none" cap="none" strike="noStrike">
                <a:solidFill>
                  <a:srgbClr val="898989"/>
                </a:solidFill>
                <a:latin typeface="Arial"/>
                <a:ea typeface="Arial"/>
                <a:cs typeface="Arial"/>
                <a:sym typeface="Arial"/>
              </a:defRPr>
            </a:lvl6pPr>
            <a:lvl7pPr indent="0" lvl="6" marL="0" algn="r">
              <a:spcBef>
                <a:spcPts val="0"/>
              </a:spcBef>
              <a:spcAft>
                <a:spcPts val="0"/>
              </a:spcAft>
              <a:buNone/>
              <a:defRPr b="0" i="0" sz="1200" u="none" cap="none" strike="noStrike">
                <a:solidFill>
                  <a:srgbClr val="898989"/>
                </a:solidFill>
                <a:latin typeface="Arial"/>
                <a:ea typeface="Arial"/>
                <a:cs typeface="Arial"/>
                <a:sym typeface="Arial"/>
              </a:defRPr>
            </a:lvl7pPr>
            <a:lvl8pPr indent="0" lvl="7" marL="0" algn="r">
              <a:spcBef>
                <a:spcPts val="0"/>
              </a:spcBef>
              <a:spcAft>
                <a:spcPts val="0"/>
              </a:spcAft>
              <a:buNone/>
              <a:defRPr b="0" i="0" sz="1200" u="none" cap="none" strike="noStrike">
                <a:solidFill>
                  <a:srgbClr val="898989"/>
                </a:solidFill>
                <a:latin typeface="Arial"/>
                <a:ea typeface="Arial"/>
                <a:cs typeface="Arial"/>
                <a:sym typeface="Arial"/>
              </a:defRPr>
            </a:lvl8pPr>
            <a:lvl9pPr indent="0" lvl="8" marL="0" algn="r">
              <a:spcBef>
                <a:spcPts val="0"/>
              </a:spcBef>
              <a:spcAft>
                <a:spcPts val="0"/>
              </a:spcAft>
              <a:buNone/>
              <a:defRPr b="0" i="0" sz="1200" u="none" cap="none" strike="noStrike">
                <a:solidFill>
                  <a:srgbClr val="8989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2" Type="http://schemas.openxmlformats.org/officeDocument/2006/relationships/theme" Target="../theme/theme2.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57200" y="506594"/>
            <a:ext cx="8229600" cy="11430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1" i="0" sz="4400" u="none" cap="none" strike="noStrike">
                <a:solidFill>
                  <a:srgbClr val="B70A2C"/>
                </a:solidFill>
                <a:latin typeface="Calibri"/>
                <a:ea typeface="Calibri"/>
                <a:cs typeface="Calibri"/>
                <a:sym typeface="Calibri"/>
              </a:defRPr>
            </a:lvl1pPr>
            <a:lvl2pPr lvl="1"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2pPr>
            <a:lvl3pPr lvl="2"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3pPr>
            <a:lvl4pPr lvl="3"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4pPr>
            <a:lvl5pPr lvl="4"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5pPr>
            <a:lvl6pPr lvl="5"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6pPr>
            <a:lvl7pPr lvl="6"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7pPr>
            <a:lvl8pPr lvl="7"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8pPr>
            <a:lvl9pPr lvl="8"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9pPr>
          </a:lstStyle>
          <a:p/>
        </p:txBody>
      </p:sp>
      <p:sp>
        <p:nvSpPr>
          <p:cNvPr id="11" name="Google Shape;11;p1"/>
          <p:cNvSpPr txBox="1"/>
          <p:nvPr>
            <p:ph idx="1" type="body"/>
          </p:nvPr>
        </p:nvSpPr>
        <p:spPr>
          <a:xfrm>
            <a:off x="457200" y="1820333"/>
            <a:ext cx="8229600" cy="4355224"/>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1"/>
          <p:cNvSpPr txBox="1"/>
          <p:nvPr>
            <p:ph idx="12" type="sldNum"/>
          </p:nvPr>
        </p:nvSpPr>
        <p:spPr>
          <a:xfrm>
            <a:off x="6553200" y="6356352"/>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spcAft>
                <a:spcPts val="0"/>
              </a:spcAft>
              <a:buNone/>
              <a:defRPr b="0" i="0" sz="1200" u="none" cap="none" strike="noStrike">
                <a:solidFill>
                  <a:srgbClr val="898989"/>
                </a:solidFill>
                <a:latin typeface="Arial"/>
                <a:ea typeface="Arial"/>
                <a:cs typeface="Arial"/>
                <a:sym typeface="Arial"/>
              </a:defRPr>
            </a:lvl1pPr>
            <a:lvl2pPr indent="0" lvl="1" marL="0" marR="0" rtl="0" algn="r">
              <a:spcBef>
                <a:spcPts val="0"/>
              </a:spcBef>
              <a:spcAft>
                <a:spcPts val="0"/>
              </a:spcAft>
              <a:buNone/>
              <a:defRPr b="0" i="0" sz="1200" u="none" cap="none" strike="noStrike">
                <a:solidFill>
                  <a:srgbClr val="898989"/>
                </a:solidFill>
                <a:latin typeface="Arial"/>
                <a:ea typeface="Arial"/>
                <a:cs typeface="Arial"/>
                <a:sym typeface="Arial"/>
              </a:defRPr>
            </a:lvl2pPr>
            <a:lvl3pPr indent="0" lvl="2" marL="0" marR="0" rtl="0" algn="r">
              <a:spcBef>
                <a:spcPts val="0"/>
              </a:spcBef>
              <a:spcAft>
                <a:spcPts val="0"/>
              </a:spcAft>
              <a:buNone/>
              <a:defRPr b="0" i="0" sz="1200" u="none" cap="none" strike="noStrike">
                <a:solidFill>
                  <a:srgbClr val="898989"/>
                </a:solidFill>
                <a:latin typeface="Arial"/>
                <a:ea typeface="Arial"/>
                <a:cs typeface="Arial"/>
                <a:sym typeface="Arial"/>
              </a:defRPr>
            </a:lvl3pPr>
            <a:lvl4pPr indent="0" lvl="3" marL="0" marR="0" rtl="0" algn="r">
              <a:spcBef>
                <a:spcPts val="0"/>
              </a:spcBef>
              <a:spcAft>
                <a:spcPts val="0"/>
              </a:spcAft>
              <a:buNone/>
              <a:defRPr b="0" i="0" sz="1200" u="none" cap="none" strike="noStrike">
                <a:solidFill>
                  <a:srgbClr val="898989"/>
                </a:solidFill>
                <a:latin typeface="Arial"/>
                <a:ea typeface="Arial"/>
                <a:cs typeface="Arial"/>
                <a:sym typeface="Arial"/>
              </a:defRPr>
            </a:lvl4pPr>
            <a:lvl5pPr indent="0" lvl="4" marL="0" marR="0" rtl="0" algn="r">
              <a:spcBef>
                <a:spcPts val="0"/>
              </a:spcBef>
              <a:spcAft>
                <a:spcPts val="0"/>
              </a:spcAft>
              <a:buNone/>
              <a:defRPr b="0" i="0" sz="1200" u="none" cap="none" strike="noStrike">
                <a:solidFill>
                  <a:srgbClr val="898989"/>
                </a:solidFill>
                <a:latin typeface="Arial"/>
                <a:ea typeface="Arial"/>
                <a:cs typeface="Arial"/>
                <a:sym typeface="Arial"/>
              </a:defRPr>
            </a:lvl5pPr>
            <a:lvl6pPr indent="0" lvl="5" marL="0" marR="0" rtl="0" algn="r">
              <a:spcBef>
                <a:spcPts val="0"/>
              </a:spcBef>
              <a:spcAft>
                <a:spcPts val="0"/>
              </a:spcAft>
              <a:buNone/>
              <a:defRPr b="0" i="0" sz="1200" u="none" cap="none" strike="noStrike">
                <a:solidFill>
                  <a:srgbClr val="898989"/>
                </a:solidFill>
                <a:latin typeface="Arial"/>
                <a:ea typeface="Arial"/>
                <a:cs typeface="Arial"/>
                <a:sym typeface="Arial"/>
              </a:defRPr>
            </a:lvl6pPr>
            <a:lvl7pPr indent="0" lvl="6" marL="0" marR="0" rtl="0" algn="r">
              <a:spcBef>
                <a:spcPts val="0"/>
              </a:spcBef>
              <a:spcAft>
                <a:spcPts val="0"/>
              </a:spcAft>
              <a:buNone/>
              <a:defRPr b="0" i="0" sz="1200" u="none" cap="none" strike="noStrike">
                <a:solidFill>
                  <a:srgbClr val="898989"/>
                </a:solidFill>
                <a:latin typeface="Arial"/>
                <a:ea typeface="Arial"/>
                <a:cs typeface="Arial"/>
                <a:sym typeface="Arial"/>
              </a:defRPr>
            </a:lvl7pPr>
            <a:lvl8pPr indent="0" lvl="7" marL="0" marR="0" rtl="0" algn="r">
              <a:spcBef>
                <a:spcPts val="0"/>
              </a:spcBef>
              <a:spcAft>
                <a:spcPts val="0"/>
              </a:spcAft>
              <a:buNone/>
              <a:defRPr b="0" i="0" sz="1200" u="none" cap="none" strike="noStrike">
                <a:solidFill>
                  <a:srgbClr val="898989"/>
                </a:solidFill>
                <a:latin typeface="Arial"/>
                <a:ea typeface="Arial"/>
                <a:cs typeface="Arial"/>
                <a:sym typeface="Arial"/>
              </a:defRPr>
            </a:lvl8pPr>
            <a:lvl9pPr indent="0" lvl="8" marL="0" marR="0" rtl="0" algn="r">
              <a:spcBef>
                <a:spcPts val="0"/>
              </a:spcBef>
              <a:spcAft>
                <a:spcPts val="0"/>
              </a:spcAft>
              <a:buNone/>
              <a:defRPr b="0" i="0" sz="1200" u="none" cap="none" strike="noStrike">
                <a:solidFill>
                  <a:srgbClr val="8989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Lst>
  <mc:AlternateContent>
    <mc:Choice Requires="p14">
      <p:transition spd="slow" p14:dur="1000">
        <p:push/>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3.jpg"/><Relationship Id="rId4" Type="http://schemas.openxmlformats.org/officeDocument/2006/relationships/image" Target="../media/image2.jpg"/><Relationship Id="rId5"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0.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17.png"/><Relationship Id="rId5" Type="http://schemas.openxmlformats.org/officeDocument/2006/relationships/image" Target="../media/image14.jpg"/><Relationship Id="rId6" Type="http://schemas.openxmlformats.org/officeDocument/2006/relationships/image" Target="../media/image11.jpg"/><Relationship Id="rId7"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2"/>
          <p:cNvSpPr txBox="1"/>
          <p:nvPr>
            <p:ph idx="1" type="subTitle"/>
          </p:nvPr>
        </p:nvSpPr>
        <p:spPr>
          <a:xfrm>
            <a:off x="426475" y="4931825"/>
            <a:ext cx="8241000" cy="14196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lt1"/>
              </a:buClr>
              <a:buSzPts val="2000"/>
              <a:buNone/>
            </a:pPr>
            <a:r>
              <a:rPr lang="en-US">
                <a:latin typeface="Georgia"/>
                <a:ea typeface="Georgia"/>
                <a:cs typeface="Georgia"/>
                <a:sym typeface="Georgia"/>
              </a:rPr>
              <a:t>Research Project </a:t>
            </a:r>
            <a:endParaRPr>
              <a:latin typeface="Georgia"/>
              <a:ea typeface="Georgia"/>
              <a:cs typeface="Georgia"/>
              <a:sym typeface="Georgia"/>
            </a:endParaRPr>
          </a:p>
          <a:p>
            <a:pPr indent="0" lvl="0" marL="0" rtl="0" algn="l">
              <a:spcBef>
                <a:spcPts val="0"/>
              </a:spcBef>
              <a:spcAft>
                <a:spcPts val="0"/>
              </a:spcAft>
              <a:buClr>
                <a:schemeClr val="lt1"/>
              </a:buClr>
              <a:buSzPts val="2000"/>
              <a:buNone/>
            </a:pPr>
            <a:r>
              <a:rPr lang="en-US">
                <a:latin typeface="Georgia"/>
                <a:ea typeface="Georgia"/>
                <a:cs typeface="Georgia"/>
                <a:sym typeface="Georgia"/>
              </a:rPr>
              <a:t>   Anela Nahulu, Charice Quiton, Liyah Tuiolemotu, Hiʻiaka Fernandez</a:t>
            </a:r>
            <a:endParaRPr>
              <a:latin typeface="Georgia"/>
              <a:ea typeface="Georgia"/>
              <a:cs typeface="Georgia"/>
              <a:sym typeface="Georgia"/>
            </a:endParaRPr>
          </a:p>
        </p:txBody>
      </p:sp>
      <p:pic>
        <p:nvPicPr>
          <p:cNvPr id="70" name="Google Shape;70;p12"/>
          <p:cNvPicPr preferRelativeResize="0"/>
          <p:nvPr/>
        </p:nvPicPr>
        <p:blipFill>
          <a:blip r:embed="rId3">
            <a:alphaModFix/>
          </a:blip>
          <a:stretch>
            <a:fillRect/>
          </a:stretch>
        </p:blipFill>
        <p:spPr>
          <a:xfrm>
            <a:off x="0" y="0"/>
            <a:ext cx="2708625" cy="2166900"/>
          </a:xfrm>
          <a:prstGeom prst="rect">
            <a:avLst/>
          </a:prstGeom>
          <a:noFill/>
          <a:ln>
            <a:noFill/>
          </a:ln>
        </p:spPr>
      </p:pic>
      <p:pic>
        <p:nvPicPr>
          <p:cNvPr id="71" name="Google Shape;71;p12"/>
          <p:cNvPicPr preferRelativeResize="0"/>
          <p:nvPr/>
        </p:nvPicPr>
        <p:blipFill>
          <a:blip r:embed="rId4">
            <a:alphaModFix/>
          </a:blip>
          <a:stretch>
            <a:fillRect/>
          </a:stretch>
        </p:blipFill>
        <p:spPr>
          <a:xfrm>
            <a:off x="2708625" y="0"/>
            <a:ext cx="3319500" cy="2166900"/>
          </a:xfrm>
          <a:prstGeom prst="rect">
            <a:avLst/>
          </a:prstGeom>
          <a:noFill/>
          <a:ln>
            <a:noFill/>
          </a:ln>
        </p:spPr>
      </p:pic>
      <p:pic>
        <p:nvPicPr>
          <p:cNvPr id="72" name="Google Shape;72;p12"/>
          <p:cNvPicPr preferRelativeResize="0"/>
          <p:nvPr/>
        </p:nvPicPr>
        <p:blipFill>
          <a:blip r:embed="rId5">
            <a:alphaModFix/>
          </a:blip>
          <a:stretch>
            <a:fillRect/>
          </a:stretch>
        </p:blipFill>
        <p:spPr>
          <a:xfrm>
            <a:off x="6028125" y="0"/>
            <a:ext cx="3115875" cy="21669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6" name="Shape 76"/>
        <p:cNvGrpSpPr/>
        <p:nvPr/>
      </p:nvGrpSpPr>
      <p:grpSpPr>
        <a:xfrm>
          <a:off x="0" y="0"/>
          <a:ext cx="0" cy="0"/>
          <a:chOff x="0" y="0"/>
          <a:chExt cx="0" cy="0"/>
        </a:xfrm>
      </p:grpSpPr>
      <p:sp>
        <p:nvSpPr>
          <p:cNvPr id="77" name="Google Shape;77;p13"/>
          <p:cNvSpPr/>
          <p:nvPr/>
        </p:nvSpPr>
        <p:spPr>
          <a:xfrm>
            <a:off x="680050" y="1345150"/>
            <a:ext cx="7918500" cy="3714900"/>
          </a:xfrm>
          <a:prstGeom prst="rect">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13"/>
          <p:cNvSpPr txBox="1"/>
          <p:nvPr/>
        </p:nvSpPr>
        <p:spPr>
          <a:xfrm>
            <a:off x="708850" y="1345150"/>
            <a:ext cx="7860900" cy="3783900"/>
          </a:xfrm>
          <a:prstGeom prst="rect">
            <a:avLst/>
          </a:prstGeom>
          <a:solidFill>
            <a:srgbClr val="000000"/>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3900">
                <a:solidFill>
                  <a:srgbClr val="FFFFFF"/>
                </a:solidFill>
                <a:latin typeface="Playfair Display"/>
                <a:ea typeface="Playfair Display"/>
                <a:cs typeface="Playfair Display"/>
                <a:sym typeface="Playfair Display"/>
              </a:rPr>
              <a:t>Research question: </a:t>
            </a:r>
            <a:r>
              <a:rPr lang="en-US" sz="3800">
                <a:solidFill>
                  <a:srgbClr val="222222"/>
                </a:solidFill>
                <a:highlight>
                  <a:srgbClr val="FFFFFF"/>
                </a:highlight>
                <a:latin typeface="Playfair Display"/>
                <a:ea typeface="Playfair Display"/>
                <a:cs typeface="Playfair Display"/>
                <a:sym typeface="Playfair Display"/>
              </a:rPr>
              <a:t>How does storytelling and other indigenous (Hawaiian) ways of knowing and doing positively or negatively impacted a student’s educational experience</a:t>
            </a:r>
            <a:endParaRPr sz="4500">
              <a:solidFill>
                <a:srgbClr val="FFFFFF"/>
              </a:solidFill>
              <a:latin typeface="Playfair Display"/>
              <a:ea typeface="Playfair Display"/>
              <a:cs typeface="Playfair Display"/>
              <a:sym typeface="Playfair Display"/>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4"/>
          <p:cNvSpPr/>
          <p:nvPr/>
        </p:nvSpPr>
        <p:spPr>
          <a:xfrm>
            <a:off x="265100" y="1210225"/>
            <a:ext cx="2892900" cy="28122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4"/>
          <p:cNvSpPr txBox="1"/>
          <p:nvPr/>
        </p:nvSpPr>
        <p:spPr>
          <a:xfrm>
            <a:off x="311300" y="1244575"/>
            <a:ext cx="2823900" cy="2743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US" sz="1200">
                <a:solidFill>
                  <a:schemeClr val="dk1"/>
                </a:solidFill>
              </a:rPr>
              <a:t> Indigenious learning digitally helps learners understand the environment more with lessons they gain such as relations with the land, others, identities, and ethics.</a:t>
            </a:r>
            <a:endParaRPr sz="1200">
              <a:solidFill>
                <a:schemeClr val="dk1"/>
              </a:solidFill>
            </a:endParaRPr>
          </a:p>
          <a:p>
            <a:pPr indent="0" lvl="0" marL="0" rtl="0" algn="l">
              <a:lnSpc>
                <a:spcPct val="115000"/>
              </a:lnSpc>
              <a:spcBef>
                <a:spcPts val="0"/>
              </a:spcBef>
              <a:spcAft>
                <a:spcPts val="0"/>
              </a:spcAft>
              <a:buNone/>
            </a:pPr>
            <a:r>
              <a:rPr lang="en-US" sz="1300">
                <a:solidFill>
                  <a:schemeClr val="dk1"/>
                </a:solidFill>
              </a:rPr>
              <a:t>Even though we get different ways of information, this does not mean that one's knowledge is more valuable than another person's knowledge. Storytelling helps us see where weʻve been and paints a picture on where we can go. </a:t>
            </a:r>
            <a:endParaRPr sz="13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None/>
            </a:pPr>
            <a:r>
              <a:t/>
            </a:r>
            <a:endParaRPr sz="1500">
              <a:solidFill>
                <a:srgbClr val="FFFFFF"/>
              </a:solidFill>
              <a:latin typeface="Playfair Display"/>
              <a:ea typeface="Playfair Display"/>
              <a:cs typeface="Playfair Display"/>
              <a:sym typeface="Playfair Display"/>
            </a:endParaRPr>
          </a:p>
        </p:txBody>
      </p:sp>
      <p:sp>
        <p:nvSpPr>
          <p:cNvPr id="86" name="Google Shape;86;p14"/>
          <p:cNvSpPr/>
          <p:nvPr/>
        </p:nvSpPr>
        <p:spPr>
          <a:xfrm>
            <a:off x="311200" y="599350"/>
            <a:ext cx="8494800" cy="530100"/>
          </a:xfrm>
          <a:prstGeom prst="flowChartAlternateProcess">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4"/>
          <p:cNvSpPr txBox="1"/>
          <p:nvPr/>
        </p:nvSpPr>
        <p:spPr>
          <a:xfrm>
            <a:off x="403400" y="610875"/>
            <a:ext cx="8344800" cy="41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rgbClr val="FFFFFF"/>
                </a:solidFill>
                <a:latin typeface="Playfair Display"/>
                <a:ea typeface="Playfair Display"/>
                <a:cs typeface="Playfair Display"/>
                <a:sym typeface="Playfair Display"/>
              </a:rPr>
              <a:t>                                     				</a:t>
            </a:r>
            <a:r>
              <a:rPr lang="en-US" sz="3100">
                <a:solidFill>
                  <a:srgbClr val="FFFFFF"/>
                </a:solidFill>
                <a:latin typeface="Playfair Display"/>
                <a:ea typeface="Playfair Display"/>
                <a:cs typeface="Playfair Display"/>
                <a:sym typeface="Playfair Display"/>
              </a:rPr>
              <a:t>ANALYSIS</a:t>
            </a:r>
            <a:endParaRPr sz="3100">
              <a:solidFill>
                <a:srgbClr val="FFFFFF"/>
              </a:solidFill>
              <a:latin typeface="Playfair Display"/>
              <a:ea typeface="Playfair Display"/>
              <a:cs typeface="Playfair Display"/>
              <a:sym typeface="Playfair Display"/>
            </a:endParaRPr>
          </a:p>
        </p:txBody>
      </p:sp>
      <p:sp>
        <p:nvSpPr>
          <p:cNvPr id="88" name="Google Shape;88;p14"/>
          <p:cNvSpPr/>
          <p:nvPr/>
        </p:nvSpPr>
        <p:spPr>
          <a:xfrm>
            <a:off x="3238950" y="1210225"/>
            <a:ext cx="2892900" cy="2846800"/>
          </a:xfrm>
          <a:prstGeom prst="flowChartProcess">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4"/>
          <p:cNvSpPr/>
          <p:nvPr/>
        </p:nvSpPr>
        <p:spPr>
          <a:xfrm>
            <a:off x="6235600" y="1210225"/>
            <a:ext cx="2627925" cy="2881400"/>
          </a:xfrm>
          <a:prstGeom prst="flowChartProcess">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14"/>
          <p:cNvSpPr txBox="1"/>
          <p:nvPr/>
        </p:nvSpPr>
        <p:spPr>
          <a:xfrm>
            <a:off x="3273450" y="1210225"/>
            <a:ext cx="2823900" cy="2673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US" sz="1200">
                <a:solidFill>
                  <a:schemeClr val="dk1"/>
                </a:solidFill>
              </a:rPr>
              <a:t>There are many beneficial factors that relate to storytelling indegiously such as higher awareness, literacy development at early ages, expanded vocabulary, life lessons that students will use to build their community, improved visual imagery, and cultural awareness.</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US" sz="1200">
                <a:solidFill>
                  <a:schemeClr val="dk1"/>
                </a:solidFill>
              </a:rPr>
              <a:t>Even middle schoolers and high schoolers benefit from storytelling for their perspectives broaden and literary concepts become more understanding to them.</a:t>
            </a:r>
            <a:endParaRPr b="1" sz="1200">
              <a:solidFill>
                <a:schemeClr val="dk1"/>
              </a:solidFill>
            </a:endParaRPr>
          </a:p>
        </p:txBody>
      </p:sp>
      <p:sp>
        <p:nvSpPr>
          <p:cNvPr id="91" name="Google Shape;91;p14"/>
          <p:cNvSpPr txBox="1"/>
          <p:nvPr/>
        </p:nvSpPr>
        <p:spPr>
          <a:xfrm>
            <a:off x="6287463" y="1227575"/>
            <a:ext cx="2524200" cy="2846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US" sz="1200">
                <a:solidFill>
                  <a:schemeClr val="dk1"/>
                </a:solidFill>
              </a:rPr>
              <a:t> It was mentioned that since Hawaii has such a big melting pot of different races and cultures that it empowers students to become more vibrant and view their own world through stories of their communities and their culture. It’s important because it encourages students to engage with their kupunas and their ohana to help them learn their culture.</a:t>
            </a:r>
            <a:endParaRPr sz="1500">
              <a:latin typeface="Calibri"/>
              <a:ea typeface="Calibri"/>
              <a:cs typeface="Calibri"/>
              <a:sym typeface="Calibri"/>
            </a:endParaRPr>
          </a:p>
        </p:txBody>
      </p:sp>
      <p:sp>
        <p:nvSpPr>
          <p:cNvPr id="92" name="Google Shape;92;p14"/>
          <p:cNvSpPr txBox="1"/>
          <p:nvPr/>
        </p:nvSpPr>
        <p:spPr>
          <a:xfrm>
            <a:off x="1524300" y="4172400"/>
            <a:ext cx="6322200" cy="210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latin typeface="Playfair Display"/>
                <a:ea typeface="Playfair Display"/>
                <a:cs typeface="Playfair Display"/>
                <a:sym typeface="Playfair Display"/>
              </a:rPr>
              <a:t>Liyahs article-</a:t>
            </a:r>
            <a:r>
              <a:rPr lang="en-US" sz="1500">
                <a:latin typeface="Playfair Display"/>
                <a:ea typeface="Playfair Display"/>
                <a:cs typeface="Playfair Display"/>
                <a:sym typeface="Playfair Display"/>
              </a:rPr>
              <a:t> </a:t>
            </a:r>
            <a:r>
              <a:rPr lang="en-US" sz="1100">
                <a:latin typeface="Playfair Display"/>
                <a:ea typeface="Playfair Display"/>
                <a:cs typeface="Playfair Display"/>
                <a:sym typeface="Playfair Display"/>
              </a:rPr>
              <a:t>“</a:t>
            </a:r>
            <a:r>
              <a:rPr lang="en-US" sz="1300">
                <a:latin typeface="Playfair Display"/>
                <a:ea typeface="Playfair Display"/>
                <a:cs typeface="Playfair Display"/>
                <a:sym typeface="Playfair Display"/>
              </a:rPr>
              <a:t>I</a:t>
            </a:r>
            <a:r>
              <a:rPr lang="en-US" sz="1200">
                <a:solidFill>
                  <a:schemeClr val="dk1"/>
                </a:solidFill>
                <a:latin typeface="Playfair Display"/>
                <a:ea typeface="Playfair Display"/>
                <a:cs typeface="Playfair Display"/>
                <a:sym typeface="Playfair Display"/>
              </a:rPr>
              <a:t>ndigenous ways of knowing, digital storytelling, and environmental learning - a confluence of tradition and new media technology” by Jason N. Corwin</a:t>
            </a:r>
            <a:endParaRPr sz="2000">
              <a:latin typeface="Playfair Display"/>
              <a:ea typeface="Playfair Display"/>
              <a:cs typeface="Playfair Display"/>
              <a:sym typeface="Playfair Display"/>
            </a:endParaRPr>
          </a:p>
          <a:p>
            <a:pPr indent="0" lvl="0" marL="0" rtl="0" algn="l">
              <a:spcBef>
                <a:spcPts val="0"/>
              </a:spcBef>
              <a:spcAft>
                <a:spcPts val="0"/>
              </a:spcAft>
              <a:buNone/>
            </a:pPr>
            <a:r>
              <a:rPr lang="en-US" sz="1500">
                <a:latin typeface="Playfair Display"/>
                <a:ea typeface="Playfair Display"/>
                <a:cs typeface="Playfair Display"/>
                <a:sym typeface="Playfair Display"/>
              </a:rPr>
              <a:t>Charices article-</a:t>
            </a:r>
            <a:r>
              <a:rPr lang="en-US" sz="1900">
                <a:latin typeface="Calibri"/>
                <a:ea typeface="Calibri"/>
                <a:cs typeface="Calibri"/>
                <a:sym typeface="Calibri"/>
              </a:rPr>
              <a:t> </a:t>
            </a:r>
            <a:r>
              <a:rPr lang="en-US" sz="1100">
                <a:latin typeface="Calibri"/>
                <a:ea typeface="Calibri"/>
                <a:cs typeface="Calibri"/>
                <a:sym typeface="Calibri"/>
              </a:rPr>
              <a:t>“</a:t>
            </a:r>
            <a:r>
              <a:rPr lang="en-US" sz="1300">
                <a:solidFill>
                  <a:schemeClr val="dk1"/>
                </a:solidFill>
                <a:latin typeface="Playfair Display"/>
                <a:ea typeface="Playfair Display"/>
                <a:cs typeface="Playfair Display"/>
                <a:sym typeface="Playfair Display"/>
              </a:rPr>
              <a:t>The Power of Story: Using Storytelling to Improve Literacy Learning” by </a:t>
            </a:r>
            <a:r>
              <a:rPr lang="en-US" sz="1200">
                <a:solidFill>
                  <a:schemeClr val="dk1"/>
                </a:solidFill>
                <a:latin typeface="Playfair Display"/>
                <a:ea typeface="Playfair Display"/>
                <a:cs typeface="Playfair Display"/>
                <a:sym typeface="Playfair Display"/>
              </a:rPr>
              <a:t>Sara Miller and Lisa Pennycuff</a:t>
            </a:r>
            <a:endParaRPr sz="2200">
              <a:latin typeface="Calibri"/>
              <a:ea typeface="Calibri"/>
              <a:cs typeface="Calibri"/>
              <a:sym typeface="Calibri"/>
            </a:endParaRPr>
          </a:p>
          <a:p>
            <a:pPr indent="0" lvl="0" marL="0" rtl="0" algn="l">
              <a:spcBef>
                <a:spcPts val="0"/>
              </a:spcBef>
              <a:spcAft>
                <a:spcPts val="0"/>
              </a:spcAft>
              <a:buNone/>
            </a:pPr>
            <a:r>
              <a:rPr lang="en-US" sz="1500">
                <a:latin typeface="Playfair Display"/>
                <a:ea typeface="Playfair Display"/>
                <a:cs typeface="Playfair Display"/>
                <a:sym typeface="Playfair Display"/>
              </a:rPr>
              <a:t>Hiʻiakas article-</a:t>
            </a:r>
            <a:r>
              <a:rPr lang="en-US" sz="1900">
                <a:latin typeface="Calibri"/>
                <a:ea typeface="Calibri"/>
                <a:cs typeface="Calibri"/>
                <a:sym typeface="Calibri"/>
              </a:rPr>
              <a:t> </a:t>
            </a:r>
            <a:r>
              <a:rPr lang="en-US" sz="1100">
                <a:latin typeface="Playfair Display"/>
                <a:ea typeface="Playfair Display"/>
                <a:cs typeface="Playfair Display"/>
                <a:sym typeface="Playfair Display"/>
              </a:rPr>
              <a:t>“Preserving Traditions through storytelling: teaching kids how in Hawaii by Dr.Katie Klinger”</a:t>
            </a:r>
            <a:endParaRPr sz="1100">
              <a:latin typeface="Playfair Display"/>
              <a:ea typeface="Playfair Display"/>
              <a:cs typeface="Playfair Display"/>
              <a:sym typeface="Playfair Display"/>
            </a:endParaRPr>
          </a:p>
          <a:p>
            <a:pPr indent="0" lvl="0" marL="0" rtl="0" algn="l">
              <a:spcBef>
                <a:spcPts val="0"/>
              </a:spcBef>
              <a:spcAft>
                <a:spcPts val="0"/>
              </a:spcAft>
              <a:buNone/>
            </a:pPr>
            <a:r>
              <a:rPr lang="en-US" sz="1500">
                <a:latin typeface="Playfair Display"/>
                <a:ea typeface="Playfair Display"/>
                <a:cs typeface="Playfair Display"/>
                <a:sym typeface="Playfair Display"/>
              </a:rPr>
              <a:t>Anelas article-</a:t>
            </a:r>
            <a:r>
              <a:rPr lang="en-US" sz="1200">
                <a:solidFill>
                  <a:schemeClr val="dk1"/>
                </a:solidFill>
                <a:latin typeface="Playfair Display"/>
                <a:ea typeface="Playfair Display"/>
                <a:cs typeface="Playfair Display"/>
                <a:sym typeface="Playfair Display"/>
              </a:rPr>
              <a:t>Infusing Traditional Knowledge and Ways of Knowing Into Science Communication Courses at the University of Hawai‘i By Judith D. Lemus,</a:t>
            </a:r>
            <a:r>
              <a:rPr lang="en-US" sz="800">
                <a:solidFill>
                  <a:schemeClr val="dk1"/>
                </a:solidFill>
                <a:latin typeface="Playfair Display"/>
                <a:ea typeface="Playfair Display"/>
                <a:cs typeface="Playfair Display"/>
                <a:sym typeface="Playfair Display"/>
              </a:rPr>
              <a:t>1,a </a:t>
            </a:r>
            <a:r>
              <a:rPr lang="en-US" sz="1200">
                <a:solidFill>
                  <a:schemeClr val="dk1"/>
                </a:solidFill>
                <a:latin typeface="Playfair Display"/>
                <a:ea typeface="Playfair Display"/>
                <a:cs typeface="Playfair Display"/>
                <a:sym typeface="Playfair Display"/>
              </a:rPr>
              <a:t>Kanesa Duncan Seraphin,</a:t>
            </a:r>
            <a:r>
              <a:rPr lang="en-US" sz="800">
                <a:solidFill>
                  <a:schemeClr val="dk1"/>
                </a:solidFill>
                <a:latin typeface="Playfair Display"/>
                <a:ea typeface="Playfair Display"/>
                <a:cs typeface="Playfair Display"/>
                <a:sym typeface="Playfair Display"/>
              </a:rPr>
              <a:t>2,3 </a:t>
            </a:r>
            <a:r>
              <a:rPr lang="en-US" sz="1200">
                <a:solidFill>
                  <a:schemeClr val="dk1"/>
                </a:solidFill>
                <a:latin typeface="Playfair Display"/>
                <a:ea typeface="Playfair Display"/>
                <a:cs typeface="Playfair Display"/>
                <a:sym typeface="Playfair Display"/>
              </a:rPr>
              <a:t>Ann Coopersmith,</a:t>
            </a:r>
            <a:r>
              <a:rPr lang="en-US" sz="800">
                <a:solidFill>
                  <a:schemeClr val="dk1"/>
                </a:solidFill>
                <a:latin typeface="Playfair Display"/>
                <a:ea typeface="Playfair Display"/>
                <a:cs typeface="Playfair Display"/>
                <a:sym typeface="Playfair Display"/>
              </a:rPr>
              <a:t>4 </a:t>
            </a:r>
            <a:r>
              <a:rPr lang="en-US" sz="1200">
                <a:solidFill>
                  <a:schemeClr val="dk1"/>
                </a:solidFill>
                <a:latin typeface="Playfair Display"/>
                <a:ea typeface="Playfair Display"/>
                <a:cs typeface="Playfair Display"/>
                <a:sym typeface="Playfair Display"/>
              </a:rPr>
              <a:t>and Carly K. V. Correa</a:t>
            </a:r>
            <a:r>
              <a:rPr lang="en-US" sz="800">
                <a:solidFill>
                  <a:schemeClr val="dk1"/>
                </a:solidFill>
                <a:latin typeface="Playfair Display"/>
                <a:ea typeface="Playfair Display"/>
                <a:cs typeface="Playfair Display"/>
                <a:sym typeface="Playfair Display"/>
              </a:rPr>
              <a:t>5</a:t>
            </a:r>
            <a:endParaRPr sz="800">
              <a:solidFill>
                <a:schemeClr val="dk1"/>
              </a:solidFill>
              <a:latin typeface="Playfair Display"/>
              <a:ea typeface="Playfair Display"/>
              <a:cs typeface="Playfair Display"/>
              <a:sym typeface="Playfair Display"/>
            </a:endParaRPr>
          </a:p>
          <a:p>
            <a:pPr indent="0" lvl="0" marL="0" rtl="0" algn="l">
              <a:spcBef>
                <a:spcPts val="0"/>
              </a:spcBef>
              <a:spcAft>
                <a:spcPts val="0"/>
              </a:spcAft>
              <a:buNone/>
            </a:pPr>
            <a:r>
              <a:t/>
            </a:r>
            <a:endParaRPr sz="1900">
              <a:latin typeface="Calibri"/>
              <a:ea typeface="Calibri"/>
              <a:cs typeface="Calibri"/>
              <a:sym typeface="Calibri"/>
            </a:endParaRPr>
          </a:p>
        </p:txBody>
      </p:sp>
      <p:pic>
        <p:nvPicPr>
          <p:cNvPr id="93" name="Google Shape;93;p14"/>
          <p:cNvPicPr preferRelativeResize="0"/>
          <p:nvPr/>
        </p:nvPicPr>
        <p:blipFill>
          <a:blip r:embed="rId3">
            <a:alphaModFix/>
          </a:blip>
          <a:stretch>
            <a:fillRect/>
          </a:stretch>
        </p:blipFill>
        <p:spPr>
          <a:xfrm>
            <a:off x="7745575" y="4276075"/>
            <a:ext cx="1358149" cy="1358149"/>
          </a:xfrm>
          <a:prstGeom prst="rect">
            <a:avLst/>
          </a:prstGeom>
          <a:noFill/>
          <a:ln>
            <a:noFill/>
          </a:ln>
        </p:spPr>
      </p:pic>
      <p:pic>
        <p:nvPicPr>
          <p:cNvPr id="94" name="Google Shape;94;p14"/>
          <p:cNvPicPr preferRelativeResize="0"/>
          <p:nvPr/>
        </p:nvPicPr>
        <p:blipFill>
          <a:blip r:embed="rId3">
            <a:alphaModFix/>
          </a:blip>
          <a:stretch>
            <a:fillRect/>
          </a:stretch>
        </p:blipFill>
        <p:spPr>
          <a:xfrm>
            <a:off x="265100" y="4276075"/>
            <a:ext cx="1358149" cy="135814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99" name="Shape 99"/>
        <p:cNvGrpSpPr/>
        <p:nvPr/>
      </p:nvGrpSpPr>
      <p:grpSpPr>
        <a:xfrm>
          <a:off x="0" y="0"/>
          <a:ext cx="0" cy="0"/>
          <a:chOff x="0" y="0"/>
          <a:chExt cx="0" cy="0"/>
        </a:xfrm>
      </p:grpSpPr>
      <p:sp>
        <p:nvSpPr>
          <p:cNvPr id="100" name="Google Shape;100;p15"/>
          <p:cNvSpPr txBox="1"/>
          <p:nvPr>
            <p:ph type="title"/>
          </p:nvPr>
        </p:nvSpPr>
        <p:spPr>
          <a:xfrm>
            <a:off x="457200" y="506594"/>
            <a:ext cx="8229600" cy="11430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15"/>
          <p:cNvSpPr/>
          <p:nvPr/>
        </p:nvSpPr>
        <p:spPr>
          <a:xfrm>
            <a:off x="507150" y="507150"/>
            <a:ext cx="8179800" cy="829800"/>
          </a:xfrm>
          <a:prstGeom prst="rect">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5"/>
          <p:cNvSpPr txBox="1"/>
          <p:nvPr/>
        </p:nvSpPr>
        <p:spPr>
          <a:xfrm>
            <a:off x="530200" y="507150"/>
            <a:ext cx="8156700" cy="82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200">
                <a:solidFill>
                  <a:srgbClr val="FFFFFF"/>
                </a:solidFill>
                <a:latin typeface="Playfair Display"/>
                <a:ea typeface="Playfair Display"/>
                <a:cs typeface="Playfair Display"/>
                <a:sym typeface="Playfair Display"/>
              </a:rPr>
              <a:t>                                          </a:t>
            </a:r>
            <a:r>
              <a:rPr lang="en-US" sz="4300">
                <a:solidFill>
                  <a:srgbClr val="FFFFFF"/>
                </a:solidFill>
                <a:latin typeface="Playfair Display"/>
                <a:ea typeface="Playfair Display"/>
                <a:cs typeface="Playfair Display"/>
                <a:sym typeface="Playfair Display"/>
              </a:rPr>
              <a:t>Analysis</a:t>
            </a:r>
            <a:endParaRPr sz="4300">
              <a:solidFill>
                <a:srgbClr val="FFFFFF"/>
              </a:solidFill>
              <a:latin typeface="Playfair Display"/>
              <a:ea typeface="Playfair Display"/>
              <a:cs typeface="Playfair Display"/>
              <a:sym typeface="Playfair Display"/>
            </a:endParaRPr>
          </a:p>
        </p:txBody>
      </p:sp>
      <p:sp>
        <p:nvSpPr>
          <p:cNvPr id="103" name="Google Shape;103;p15"/>
          <p:cNvSpPr txBox="1"/>
          <p:nvPr/>
        </p:nvSpPr>
        <p:spPr>
          <a:xfrm>
            <a:off x="599350" y="1832700"/>
            <a:ext cx="8079600" cy="297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Calibri"/>
              <a:ea typeface="Calibri"/>
              <a:cs typeface="Calibri"/>
              <a:sym typeface="Calibri"/>
            </a:endParaRPr>
          </a:p>
        </p:txBody>
      </p:sp>
      <p:sp>
        <p:nvSpPr>
          <p:cNvPr id="104" name="Google Shape;104;p15"/>
          <p:cNvSpPr/>
          <p:nvPr/>
        </p:nvSpPr>
        <p:spPr>
          <a:xfrm>
            <a:off x="599350" y="1809600"/>
            <a:ext cx="8033700" cy="30198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5"/>
          <p:cNvSpPr txBox="1"/>
          <p:nvPr/>
        </p:nvSpPr>
        <p:spPr>
          <a:xfrm>
            <a:off x="633925" y="1821125"/>
            <a:ext cx="8045100" cy="297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000">
                <a:latin typeface="Playfair Display"/>
                <a:ea typeface="Playfair Display"/>
                <a:cs typeface="Playfair Display"/>
                <a:sym typeface="Playfair Display"/>
              </a:rPr>
              <a:t>Biases that we have caught in our articles (positive and negative)</a:t>
            </a:r>
            <a:endParaRPr sz="2000">
              <a:latin typeface="Playfair Display"/>
              <a:ea typeface="Playfair Display"/>
              <a:cs typeface="Playfair Display"/>
              <a:sym typeface="Playfair Display"/>
            </a:endParaRPr>
          </a:p>
          <a:p>
            <a:pPr indent="-355600" lvl="0" marL="457200" rtl="0" algn="l">
              <a:spcBef>
                <a:spcPts val="0"/>
              </a:spcBef>
              <a:spcAft>
                <a:spcPts val="0"/>
              </a:spcAft>
              <a:buSzPts val="2000"/>
              <a:buFont typeface="Playfair Display"/>
              <a:buChar char="●"/>
            </a:pPr>
            <a:r>
              <a:rPr lang="en-US" sz="2000">
                <a:latin typeface="Playfair Display"/>
                <a:ea typeface="Playfair Display"/>
                <a:cs typeface="Playfair Display"/>
                <a:sym typeface="Playfair Display"/>
              </a:rPr>
              <a:t>Were written from people who have a hawaiian background </a:t>
            </a:r>
            <a:endParaRPr sz="2000">
              <a:latin typeface="Playfair Display"/>
              <a:ea typeface="Playfair Display"/>
              <a:cs typeface="Playfair Display"/>
              <a:sym typeface="Playfair Display"/>
            </a:endParaRPr>
          </a:p>
          <a:p>
            <a:pPr indent="-355600" lvl="0" marL="457200" rtl="0" algn="l">
              <a:spcBef>
                <a:spcPts val="0"/>
              </a:spcBef>
              <a:spcAft>
                <a:spcPts val="0"/>
              </a:spcAft>
              <a:buSzPts val="2000"/>
              <a:buFont typeface="Playfair Display"/>
              <a:buChar char="●"/>
            </a:pPr>
            <a:r>
              <a:rPr lang="en-US" sz="2000">
                <a:latin typeface="Playfair Display"/>
                <a:ea typeface="Playfair Display"/>
                <a:cs typeface="Playfair Display"/>
                <a:sym typeface="Playfair Display"/>
              </a:rPr>
              <a:t>Speak from personal experiences</a:t>
            </a:r>
            <a:endParaRPr sz="2000">
              <a:latin typeface="Playfair Display"/>
              <a:ea typeface="Playfair Display"/>
              <a:cs typeface="Playfair Display"/>
              <a:sym typeface="Playfair Display"/>
            </a:endParaRPr>
          </a:p>
          <a:p>
            <a:pPr indent="-355600" lvl="0" marL="457200" rtl="0" algn="l">
              <a:spcBef>
                <a:spcPts val="0"/>
              </a:spcBef>
              <a:spcAft>
                <a:spcPts val="0"/>
              </a:spcAft>
              <a:buSzPts val="2000"/>
              <a:buFont typeface="Playfair Display"/>
              <a:buChar char="●"/>
            </a:pPr>
            <a:r>
              <a:rPr lang="en-US" sz="2000">
                <a:latin typeface="Playfair Display"/>
                <a:ea typeface="Playfair Display"/>
                <a:cs typeface="Playfair Display"/>
                <a:sym typeface="Playfair Display"/>
              </a:rPr>
              <a:t>Some of the experiments done were performed at schools in hawaii </a:t>
            </a:r>
            <a:endParaRPr sz="2000">
              <a:latin typeface="Playfair Display"/>
              <a:ea typeface="Playfair Display"/>
              <a:cs typeface="Playfair Display"/>
              <a:sym typeface="Playfair Display"/>
            </a:endParaRPr>
          </a:p>
          <a:p>
            <a:pPr indent="-355600" lvl="0" marL="457200" rtl="0" algn="l">
              <a:spcBef>
                <a:spcPts val="0"/>
              </a:spcBef>
              <a:spcAft>
                <a:spcPts val="0"/>
              </a:spcAft>
              <a:buSzPts val="2000"/>
              <a:buFont typeface="Playfair Display"/>
              <a:buChar char="●"/>
            </a:pPr>
            <a:r>
              <a:rPr lang="en-US" sz="2000">
                <a:latin typeface="Playfair Display"/>
                <a:ea typeface="Playfair Display"/>
                <a:cs typeface="Playfair Display"/>
                <a:sym typeface="Playfair Display"/>
              </a:rPr>
              <a:t>Western ways of knowing highlighted as the norm for this day and age</a:t>
            </a:r>
            <a:endParaRPr sz="2000">
              <a:latin typeface="Playfair Display"/>
              <a:ea typeface="Playfair Display"/>
              <a:cs typeface="Playfair Display"/>
              <a:sym typeface="Playfair Display"/>
            </a:endParaRPr>
          </a:p>
          <a:p>
            <a:pPr indent="-355600" lvl="0" marL="457200" rtl="0" algn="l">
              <a:spcBef>
                <a:spcPts val="0"/>
              </a:spcBef>
              <a:spcAft>
                <a:spcPts val="0"/>
              </a:spcAft>
              <a:buSzPts val="2000"/>
              <a:buFont typeface="Playfair Display"/>
              <a:buChar char="●"/>
            </a:pPr>
            <a:r>
              <a:rPr lang="en-US" sz="1900">
                <a:solidFill>
                  <a:schemeClr val="dk1"/>
                </a:solidFill>
                <a:latin typeface="Playfair Display"/>
                <a:ea typeface="Playfair Display"/>
                <a:cs typeface="Playfair Display"/>
                <a:sym typeface="Playfair Display"/>
              </a:rPr>
              <a:t>Indigenous and non-Indigenous young people of color didnʻt keep an open mind on </a:t>
            </a:r>
            <a:r>
              <a:rPr lang="en-US" sz="1900">
                <a:solidFill>
                  <a:schemeClr val="dk1"/>
                </a:solidFill>
                <a:latin typeface="Playfair Display"/>
                <a:ea typeface="Playfair Display"/>
                <a:cs typeface="Playfair Display"/>
                <a:sym typeface="Playfair Display"/>
              </a:rPr>
              <a:t>westernized</a:t>
            </a:r>
            <a:r>
              <a:rPr lang="en-US" sz="1900">
                <a:solidFill>
                  <a:schemeClr val="dk1"/>
                </a:solidFill>
                <a:latin typeface="Playfair Display"/>
                <a:ea typeface="Playfair Display"/>
                <a:cs typeface="Playfair Display"/>
                <a:sym typeface="Playfair Display"/>
              </a:rPr>
              <a:t> way of learning and vice versa</a:t>
            </a:r>
            <a:endParaRPr sz="1900">
              <a:solidFill>
                <a:schemeClr val="dk1"/>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sz="1800">
              <a:latin typeface="Playfair Display"/>
              <a:ea typeface="Playfair Display"/>
              <a:cs typeface="Playfair Display"/>
              <a:sym typeface="Playfair Display"/>
            </a:endParaRPr>
          </a:p>
          <a:p>
            <a:pPr indent="0" lvl="0" marL="0" rtl="0" algn="l">
              <a:spcBef>
                <a:spcPts val="0"/>
              </a:spcBef>
              <a:spcAft>
                <a:spcPts val="0"/>
              </a:spcAft>
              <a:buNone/>
            </a:pPr>
            <a:r>
              <a:t/>
            </a:r>
            <a:endParaRPr>
              <a:latin typeface="Playfair Display"/>
              <a:ea typeface="Playfair Display"/>
              <a:cs typeface="Playfair Display"/>
              <a:sym typeface="Playfair Display"/>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16"/>
          <p:cNvSpPr txBox="1"/>
          <p:nvPr>
            <p:ph idx="1" type="body"/>
          </p:nvPr>
        </p:nvSpPr>
        <p:spPr>
          <a:xfrm>
            <a:off x="457200" y="1302449"/>
            <a:ext cx="8229600" cy="48729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sz="1500">
                <a:solidFill>
                  <a:srgbClr val="222222"/>
                </a:solidFill>
                <a:highlight>
                  <a:srgbClr val="FFFFFF"/>
                </a:highlight>
                <a:latin typeface="Playfair Display"/>
                <a:ea typeface="Playfair Display"/>
                <a:cs typeface="Playfair Display"/>
                <a:sym typeface="Playfair Display"/>
              </a:rPr>
              <a:t>Storytelling and other indigenous (Hawaiian) ways of knowing and doing impacts a student’s educational experience positively.</a:t>
            </a:r>
            <a:endParaRPr sz="1500">
              <a:solidFill>
                <a:srgbClr val="222222"/>
              </a:solidFill>
              <a:highlight>
                <a:srgbClr val="FFFFFF"/>
              </a:highlight>
              <a:latin typeface="Playfair Display"/>
              <a:ea typeface="Playfair Display"/>
              <a:cs typeface="Playfair Display"/>
              <a:sym typeface="Playfair Display"/>
            </a:endParaRPr>
          </a:p>
          <a:p>
            <a:pPr indent="-323850" lvl="0" marL="457200" rtl="0" algn="l">
              <a:lnSpc>
                <a:spcPct val="115000"/>
              </a:lnSpc>
              <a:spcBef>
                <a:spcPts val="0"/>
              </a:spcBef>
              <a:spcAft>
                <a:spcPts val="0"/>
              </a:spcAft>
              <a:buClr>
                <a:srgbClr val="222222"/>
              </a:buClr>
              <a:buSzPts val="1500"/>
              <a:buFont typeface="Playfair Display"/>
              <a:buChar char="-"/>
            </a:pPr>
            <a:r>
              <a:rPr lang="en-US" sz="1500">
                <a:solidFill>
                  <a:srgbClr val="222222"/>
                </a:solidFill>
                <a:highlight>
                  <a:srgbClr val="FFFFFF"/>
                </a:highlight>
                <a:latin typeface="Playfair Display"/>
                <a:ea typeface="Playfair Display"/>
                <a:cs typeface="Playfair Display"/>
                <a:sym typeface="Playfair Display"/>
              </a:rPr>
              <a:t>Digital storytelling useful for research on health and environmental topics, and documenting culture</a:t>
            </a:r>
            <a:endParaRPr sz="1500">
              <a:latin typeface="Playfair Display"/>
              <a:ea typeface="Playfair Display"/>
              <a:cs typeface="Playfair Display"/>
              <a:sym typeface="Playfair Display"/>
            </a:endParaRPr>
          </a:p>
          <a:p>
            <a:pPr indent="-323850" lvl="0" marL="457200" rtl="0" algn="l">
              <a:lnSpc>
                <a:spcPct val="115000"/>
              </a:lnSpc>
              <a:spcBef>
                <a:spcPts val="0"/>
              </a:spcBef>
              <a:spcAft>
                <a:spcPts val="0"/>
              </a:spcAft>
              <a:buClr>
                <a:srgbClr val="222222"/>
              </a:buClr>
              <a:buSzPts val="1500"/>
              <a:buFont typeface="Playfair Display"/>
              <a:buChar char="-"/>
            </a:pPr>
            <a:r>
              <a:rPr lang="en-US" sz="1500">
                <a:solidFill>
                  <a:srgbClr val="222222"/>
                </a:solidFill>
                <a:highlight>
                  <a:srgbClr val="FFFFFF"/>
                </a:highlight>
                <a:latin typeface="Playfair Display"/>
                <a:ea typeface="Playfair Display"/>
                <a:cs typeface="Playfair Display"/>
                <a:sym typeface="Playfair Display"/>
              </a:rPr>
              <a:t>Digital media </a:t>
            </a:r>
            <a:r>
              <a:rPr lang="en-US" sz="1500">
                <a:latin typeface="Playfair Display"/>
                <a:ea typeface="Playfair Display"/>
                <a:cs typeface="Playfair Display"/>
                <a:sym typeface="Playfair Display"/>
              </a:rPr>
              <a:t>and related arts used to teach young people growing up in a digital age</a:t>
            </a:r>
            <a:r>
              <a:rPr lang="en-US" sz="1500">
                <a:solidFill>
                  <a:srgbClr val="222222"/>
                </a:solidFill>
                <a:highlight>
                  <a:srgbClr val="FFFFFF"/>
                </a:highlight>
                <a:latin typeface="Playfair Display"/>
                <a:ea typeface="Playfair Display"/>
                <a:cs typeface="Playfair Display"/>
                <a:sym typeface="Playfair Display"/>
              </a:rPr>
              <a:t> </a:t>
            </a:r>
            <a:endParaRPr sz="1500">
              <a:solidFill>
                <a:srgbClr val="222222"/>
              </a:solidFill>
              <a:highlight>
                <a:srgbClr val="FFFFFF"/>
              </a:highlight>
              <a:latin typeface="Playfair Display"/>
              <a:ea typeface="Playfair Display"/>
              <a:cs typeface="Playfair Display"/>
              <a:sym typeface="Playfair Display"/>
            </a:endParaRPr>
          </a:p>
          <a:p>
            <a:pPr indent="-323850" lvl="0" marL="457200" rtl="0" algn="l">
              <a:lnSpc>
                <a:spcPct val="115000"/>
              </a:lnSpc>
              <a:spcBef>
                <a:spcPts val="0"/>
              </a:spcBef>
              <a:spcAft>
                <a:spcPts val="0"/>
              </a:spcAft>
              <a:buClr>
                <a:srgbClr val="222222"/>
              </a:buClr>
              <a:buSzPts val="1500"/>
              <a:buFont typeface="Playfair Display"/>
              <a:buChar char="-"/>
            </a:pPr>
            <a:r>
              <a:rPr lang="en-US" sz="1500">
                <a:latin typeface="Playfair Display"/>
                <a:ea typeface="Playfair Display"/>
                <a:cs typeface="Playfair Display"/>
                <a:sym typeface="Playfair Display"/>
              </a:rPr>
              <a:t>Electronic media technology used for environmental learning</a:t>
            </a:r>
            <a:endParaRPr sz="1500">
              <a:latin typeface="Playfair Display"/>
              <a:ea typeface="Playfair Display"/>
              <a:cs typeface="Playfair Display"/>
              <a:sym typeface="Playfair Display"/>
            </a:endParaRPr>
          </a:p>
          <a:p>
            <a:pPr indent="-323850" lvl="0" marL="457200" rtl="0" algn="l">
              <a:lnSpc>
                <a:spcPct val="115000"/>
              </a:lnSpc>
              <a:spcBef>
                <a:spcPts val="0"/>
              </a:spcBef>
              <a:spcAft>
                <a:spcPts val="0"/>
              </a:spcAft>
              <a:buClr>
                <a:srgbClr val="222222"/>
              </a:buClr>
              <a:buSzPts val="1500"/>
              <a:buFont typeface="Playfair Display"/>
              <a:buChar char="-"/>
            </a:pPr>
            <a:r>
              <a:rPr lang="en-US" sz="1500">
                <a:latin typeface="Playfair Display"/>
                <a:ea typeface="Playfair Display"/>
                <a:cs typeface="Playfair Display"/>
                <a:sym typeface="Playfair Display"/>
              </a:rPr>
              <a:t>Students can have social interactions and collaborations with one another</a:t>
            </a:r>
            <a:endParaRPr sz="1500">
              <a:latin typeface="Playfair Display"/>
              <a:ea typeface="Playfair Display"/>
              <a:cs typeface="Playfair Display"/>
              <a:sym typeface="Playfair Display"/>
            </a:endParaRPr>
          </a:p>
          <a:p>
            <a:pPr indent="-323850" lvl="0" marL="457200" rtl="0" algn="l">
              <a:lnSpc>
                <a:spcPct val="115000"/>
              </a:lnSpc>
              <a:spcBef>
                <a:spcPts val="0"/>
              </a:spcBef>
              <a:spcAft>
                <a:spcPts val="0"/>
              </a:spcAft>
              <a:buSzPts val="1500"/>
              <a:buFont typeface="Playfair Display"/>
              <a:buChar char="-"/>
            </a:pPr>
            <a:r>
              <a:rPr lang="en-US" sz="1500">
                <a:latin typeface="Playfair Display"/>
                <a:ea typeface="Playfair Display"/>
                <a:cs typeface="Playfair Display"/>
                <a:sym typeface="Playfair Display"/>
              </a:rPr>
              <a:t>Reading comprehension are easier to understand</a:t>
            </a:r>
            <a:endParaRPr sz="1500">
              <a:latin typeface="Playfair Display"/>
              <a:ea typeface="Playfair Display"/>
              <a:cs typeface="Playfair Display"/>
              <a:sym typeface="Playfair Display"/>
            </a:endParaRPr>
          </a:p>
          <a:p>
            <a:pPr indent="-323850" lvl="0" marL="457200" rtl="0" algn="l">
              <a:lnSpc>
                <a:spcPct val="115000"/>
              </a:lnSpc>
              <a:spcBef>
                <a:spcPts val="0"/>
              </a:spcBef>
              <a:spcAft>
                <a:spcPts val="0"/>
              </a:spcAft>
              <a:buSzPts val="1500"/>
              <a:buFont typeface="Playfair Display"/>
              <a:buChar char="-"/>
            </a:pPr>
            <a:r>
              <a:rPr lang="en-US" sz="1500">
                <a:latin typeface="Playfair Display"/>
                <a:ea typeface="Playfair Display"/>
                <a:cs typeface="Playfair Display"/>
                <a:sym typeface="Playfair Display"/>
              </a:rPr>
              <a:t>Writing improves </a:t>
            </a:r>
            <a:endParaRPr sz="1500">
              <a:latin typeface="Playfair Display"/>
              <a:ea typeface="Playfair Display"/>
              <a:cs typeface="Playfair Display"/>
              <a:sym typeface="Playfair Display"/>
            </a:endParaRPr>
          </a:p>
          <a:p>
            <a:pPr indent="-323850" lvl="0" marL="457200" rtl="0" algn="l">
              <a:lnSpc>
                <a:spcPct val="115000"/>
              </a:lnSpc>
              <a:spcBef>
                <a:spcPts val="0"/>
              </a:spcBef>
              <a:spcAft>
                <a:spcPts val="0"/>
              </a:spcAft>
              <a:buSzPts val="1500"/>
              <a:buFont typeface="Playfair Display"/>
              <a:buChar char="-"/>
            </a:pPr>
            <a:r>
              <a:rPr lang="en-US" sz="1500">
                <a:latin typeface="Playfair Display"/>
                <a:ea typeface="Playfair Display"/>
                <a:cs typeface="Playfair Display"/>
                <a:sym typeface="Playfair Display"/>
              </a:rPr>
              <a:t>Better understanding of audiences vision since they were once an audience</a:t>
            </a:r>
            <a:endParaRPr sz="1500">
              <a:latin typeface="Playfair Display"/>
              <a:ea typeface="Playfair Display"/>
              <a:cs typeface="Playfair Display"/>
              <a:sym typeface="Playfair Display"/>
            </a:endParaRPr>
          </a:p>
          <a:p>
            <a:pPr indent="-323850" lvl="0" marL="457200" rtl="0" algn="l">
              <a:lnSpc>
                <a:spcPct val="115000"/>
              </a:lnSpc>
              <a:spcBef>
                <a:spcPts val="0"/>
              </a:spcBef>
              <a:spcAft>
                <a:spcPts val="0"/>
              </a:spcAft>
              <a:buSzPts val="1500"/>
              <a:buFont typeface="Playfair Display"/>
              <a:buChar char="-"/>
            </a:pPr>
            <a:r>
              <a:rPr lang="en-US" sz="1500">
                <a:latin typeface="Playfair Display"/>
                <a:ea typeface="Playfair Display"/>
                <a:cs typeface="Playfair Display"/>
                <a:sym typeface="Playfair Display"/>
              </a:rPr>
              <a:t>Higher awareness</a:t>
            </a:r>
            <a:endParaRPr sz="1500">
              <a:latin typeface="Playfair Display"/>
              <a:ea typeface="Playfair Display"/>
              <a:cs typeface="Playfair Display"/>
              <a:sym typeface="Playfair Display"/>
            </a:endParaRPr>
          </a:p>
          <a:p>
            <a:pPr indent="-323850" lvl="0" marL="457200" rtl="0" algn="l">
              <a:lnSpc>
                <a:spcPct val="115000"/>
              </a:lnSpc>
              <a:spcBef>
                <a:spcPts val="0"/>
              </a:spcBef>
              <a:spcAft>
                <a:spcPts val="0"/>
              </a:spcAft>
              <a:buSzPts val="1500"/>
              <a:buFont typeface="Playfair Display"/>
              <a:buChar char="-"/>
            </a:pPr>
            <a:r>
              <a:rPr lang="en-US" sz="1500">
                <a:latin typeface="Playfair Display"/>
                <a:ea typeface="Playfair Display"/>
                <a:cs typeface="Playfair Display"/>
                <a:sym typeface="Playfair Display"/>
              </a:rPr>
              <a:t>Better understanding of each culture/ Cultural awareness</a:t>
            </a:r>
            <a:endParaRPr sz="1500">
              <a:latin typeface="Playfair Display"/>
              <a:ea typeface="Playfair Display"/>
              <a:cs typeface="Playfair Display"/>
              <a:sym typeface="Playfair Display"/>
            </a:endParaRPr>
          </a:p>
          <a:p>
            <a:pPr indent="-323850" lvl="0" marL="457200" rtl="0" algn="l">
              <a:lnSpc>
                <a:spcPct val="115000"/>
              </a:lnSpc>
              <a:spcBef>
                <a:spcPts val="0"/>
              </a:spcBef>
              <a:spcAft>
                <a:spcPts val="0"/>
              </a:spcAft>
              <a:buSzPts val="1500"/>
              <a:buFont typeface="Playfair Display"/>
              <a:buChar char="-"/>
            </a:pPr>
            <a:r>
              <a:rPr lang="en-US" sz="1500">
                <a:latin typeface="Playfair Display"/>
                <a:ea typeface="Playfair Display"/>
                <a:cs typeface="Playfair Display"/>
                <a:sym typeface="Playfair Display"/>
              </a:rPr>
              <a:t>Literacy development at early ages</a:t>
            </a:r>
            <a:endParaRPr sz="1500">
              <a:latin typeface="Playfair Display"/>
              <a:ea typeface="Playfair Display"/>
              <a:cs typeface="Playfair Display"/>
              <a:sym typeface="Playfair Display"/>
            </a:endParaRPr>
          </a:p>
          <a:p>
            <a:pPr indent="-323850" lvl="0" marL="457200" rtl="0" algn="l">
              <a:lnSpc>
                <a:spcPct val="115000"/>
              </a:lnSpc>
              <a:spcBef>
                <a:spcPts val="0"/>
              </a:spcBef>
              <a:spcAft>
                <a:spcPts val="0"/>
              </a:spcAft>
              <a:buSzPts val="1500"/>
              <a:buFont typeface="Playfair Display"/>
              <a:buChar char="-"/>
            </a:pPr>
            <a:r>
              <a:rPr lang="en-US" sz="1500">
                <a:latin typeface="Playfair Display"/>
                <a:ea typeface="Playfair Display"/>
                <a:cs typeface="Playfair Display"/>
                <a:sym typeface="Playfair Display"/>
              </a:rPr>
              <a:t>Expanded vocabulary</a:t>
            </a:r>
            <a:endParaRPr sz="1500">
              <a:latin typeface="Playfair Display"/>
              <a:ea typeface="Playfair Display"/>
              <a:cs typeface="Playfair Display"/>
              <a:sym typeface="Playfair Display"/>
            </a:endParaRPr>
          </a:p>
          <a:p>
            <a:pPr indent="-323850" lvl="0" marL="457200" rtl="0" algn="l">
              <a:lnSpc>
                <a:spcPct val="115000"/>
              </a:lnSpc>
              <a:spcBef>
                <a:spcPts val="0"/>
              </a:spcBef>
              <a:spcAft>
                <a:spcPts val="0"/>
              </a:spcAft>
              <a:buSzPts val="1500"/>
              <a:buFont typeface="Playfair Display"/>
              <a:buChar char="-"/>
            </a:pPr>
            <a:r>
              <a:rPr lang="en-US" sz="1500">
                <a:latin typeface="Playfair Display"/>
                <a:ea typeface="Playfair Display"/>
                <a:cs typeface="Playfair Display"/>
                <a:sym typeface="Playfair Display"/>
              </a:rPr>
              <a:t>Life lessons that students will use to build their community</a:t>
            </a:r>
            <a:endParaRPr sz="1500">
              <a:latin typeface="Playfair Display"/>
              <a:ea typeface="Playfair Display"/>
              <a:cs typeface="Playfair Display"/>
              <a:sym typeface="Playfair Display"/>
            </a:endParaRPr>
          </a:p>
          <a:p>
            <a:pPr indent="-323850" lvl="0" marL="457200" rtl="0" algn="l">
              <a:lnSpc>
                <a:spcPct val="115000"/>
              </a:lnSpc>
              <a:spcBef>
                <a:spcPts val="0"/>
              </a:spcBef>
              <a:spcAft>
                <a:spcPts val="0"/>
              </a:spcAft>
              <a:buSzPts val="1500"/>
              <a:buFont typeface="Playfair Display"/>
              <a:buChar char="-"/>
            </a:pPr>
            <a:r>
              <a:rPr lang="en-US" sz="1500">
                <a:latin typeface="Playfair Display"/>
                <a:ea typeface="Playfair Display"/>
                <a:cs typeface="Playfair Display"/>
                <a:sym typeface="Playfair Display"/>
              </a:rPr>
              <a:t>Improved visual imagery</a:t>
            </a:r>
            <a:endParaRPr sz="1500">
              <a:latin typeface="Playfair Display"/>
              <a:ea typeface="Playfair Display"/>
              <a:cs typeface="Playfair Display"/>
              <a:sym typeface="Playfair Display"/>
            </a:endParaRPr>
          </a:p>
          <a:p>
            <a:pPr indent="-323850" lvl="0" marL="457200" rtl="0" algn="l">
              <a:lnSpc>
                <a:spcPct val="115000"/>
              </a:lnSpc>
              <a:spcBef>
                <a:spcPts val="0"/>
              </a:spcBef>
              <a:spcAft>
                <a:spcPts val="0"/>
              </a:spcAft>
              <a:buSzPts val="1500"/>
              <a:buFont typeface="Playfair Display"/>
              <a:buChar char="-"/>
            </a:pPr>
            <a:r>
              <a:rPr lang="en-US" sz="1500">
                <a:latin typeface="Playfair Display"/>
                <a:ea typeface="Playfair Display"/>
                <a:cs typeface="Playfair Display"/>
                <a:sym typeface="Playfair Display"/>
              </a:rPr>
              <a:t>Education programs embrace Indigenous ways of knowing through critics, ethics, identities, and even memories of significant life experiences.</a:t>
            </a:r>
            <a:endParaRPr sz="1800">
              <a:latin typeface="Playfair Display"/>
              <a:ea typeface="Playfair Display"/>
              <a:cs typeface="Playfair Display"/>
              <a:sym typeface="Playfair Display"/>
            </a:endParaRPr>
          </a:p>
        </p:txBody>
      </p:sp>
      <p:sp>
        <p:nvSpPr>
          <p:cNvPr id="112" name="Google Shape;112;p16"/>
          <p:cNvSpPr/>
          <p:nvPr/>
        </p:nvSpPr>
        <p:spPr>
          <a:xfrm>
            <a:off x="612750" y="622350"/>
            <a:ext cx="7918500" cy="680100"/>
          </a:xfrm>
          <a:prstGeom prst="roundRect">
            <a:avLst>
              <a:gd fmla="val 16667" name="adj"/>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6"/>
          <p:cNvSpPr txBox="1"/>
          <p:nvPr/>
        </p:nvSpPr>
        <p:spPr>
          <a:xfrm>
            <a:off x="714625" y="633925"/>
            <a:ext cx="7768500" cy="68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3100">
                <a:solidFill>
                  <a:srgbClr val="FFFFFF"/>
                </a:solidFill>
                <a:latin typeface="Playfair Display"/>
                <a:ea typeface="Playfair Display"/>
                <a:cs typeface="Playfair Display"/>
                <a:sym typeface="Playfair Display"/>
              </a:rPr>
              <a:t>						Background</a:t>
            </a:r>
            <a:endParaRPr sz="3100">
              <a:solidFill>
                <a:srgbClr val="FFFFFF"/>
              </a:solidFill>
              <a:latin typeface="Playfair Display"/>
              <a:ea typeface="Playfair Display"/>
              <a:cs typeface="Playfair Display"/>
              <a:sym typeface="Playfair Display"/>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18" name="Shape 118"/>
        <p:cNvGrpSpPr/>
        <p:nvPr/>
      </p:nvGrpSpPr>
      <p:grpSpPr>
        <a:xfrm>
          <a:off x="0" y="0"/>
          <a:ext cx="0" cy="0"/>
          <a:chOff x="0" y="0"/>
          <a:chExt cx="0" cy="0"/>
        </a:xfrm>
      </p:grpSpPr>
      <p:sp>
        <p:nvSpPr>
          <p:cNvPr id="119" name="Google Shape;119;p17"/>
          <p:cNvSpPr/>
          <p:nvPr/>
        </p:nvSpPr>
        <p:spPr>
          <a:xfrm>
            <a:off x="195950" y="668500"/>
            <a:ext cx="8771400" cy="703200"/>
          </a:xfrm>
          <a:prstGeom prst="rect">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7"/>
          <p:cNvSpPr/>
          <p:nvPr/>
        </p:nvSpPr>
        <p:spPr>
          <a:xfrm>
            <a:off x="253575" y="1556025"/>
            <a:ext cx="8713800" cy="35961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7"/>
          <p:cNvSpPr txBox="1"/>
          <p:nvPr/>
        </p:nvSpPr>
        <p:spPr>
          <a:xfrm>
            <a:off x="288150" y="1567550"/>
            <a:ext cx="8679300" cy="354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700">
                <a:latin typeface="Playfair Display"/>
                <a:ea typeface="Playfair Display"/>
                <a:cs typeface="Playfair Display"/>
                <a:sym typeface="Playfair Display"/>
              </a:rPr>
              <a:t>In conclusion after analyzing all 4 articles we feel that </a:t>
            </a:r>
            <a:r>
              <a:rPr lang="en-US" sz="1700">
                <a:solidFill>
                  <a:srgbClr val="222222"/>
                </a:solidFill>
                <a:highlight>
                  <a:schemeClr val="lt1"/>
                </a:highlight>
                <a:latin typeface="Playfair Display"/>
                <a:ea typeface="Playfair Display"/>
                <a:cs typeface="Playfair Display"/>
                <a:sym typeface="Playfair Display"/>
              </a:rPr>
              <a:t>storytelling and other indigenous (Hawaiian) ways of knowing impacts a student’s educational experience positively. Storytelling helps us see not only that being rooted may make students feel a sense of belonging but also gives a student leadership. Having storytelling incorporated into educational system would help students by taking their fear and questions of failing in school will reassure them that everyone has felt the same way at some point. Indigienous ways of knowing is just saying knowledge being passed down to the younger generations. In hawaiian culture storytelling is one of the key foundations on how we live life. Not only how we stay a close community but how show our love by sharing where we been. </a:t>
            </a:r>
            <a:r>
              <a:rPr lang="en-US" sz="1700">
                <a:solidFill>
                  <a:schemeClr val="dk1"/>
                </a:solidFill>
                <a:latin typeface="Playfair Display"/>
                <a:ea typeface="Playfair Display"/>
                <a:cs typeface="Playfair Display"/>
                <a:sym typeface="Playfair Display"/>
              </a:rPr>
              <a:t>It’s important because it encourages students to engage with their kupunas and their ohana to help them learn their culture. </a:t>
            </a:r>
            <a:endParaRPr sz="2300">
              <a:latin typeface="Playfair Display"/>
              <a:ea typeface="Playfair Display"/>
              <a:cs typeface="Playfair Display"/>
              <a:sym typeface="Playfair Display"/>
            </a:endParaRPr>
          </a:p>
        </p:txBody>
      </p:sp>
      <p:sp>
        <p:nvSpPr>
          <p:cNvPr id="122" name="Google Shape;122;p17"/>
          <p:cNvSpPr txBox="1"/>
          <p:nvPr/>
        </p:nvSpPr>
        <p:spPr>
          <a:xfrm>
            <a:off x="230525" y="668500"/>
            <a:ext cx="8771400" cy="703200"/>
          </a:xfrm>
          <a:prstGeom prst="rect">
            <a:avLst/>
          </a:prstGeom>
          <a:noFill/>
          <a:ln>
            <a:noFill/>
          </a:ln>
        </p:spPr>
        <p:txBody>
          <a:bodyPr anchorCtr="0" anchor="t" bIns="91425" lIns="91425" spcFirstLastPara="1" rIns="91425" wrap="square" tIns="91425">
            <a:noAutofit/>
          </a:bodyPr>
          <a:lstStyle/>
          <a:p>
            <a:pPr indent="0" lvl="0" marL="3200400" rtl="0" algn="l">
              <a:spcBef>
                <a:spcPts val="0"/>
              </a:spcBef>
              <a:spcAft>
                <a:spcPts val="0"/>
              </a:spcAft>
              <a:buNone/>
            </a:pPr>
            <a:r>
              <a:rPr lang="en-US" sz="2900">
                <a:solidFill>
                  <a:srgbClr val="FFFFFF"/>
                </a:solidFill>
                <a:latin typeface="Playfair Display"/>
                <a:ea typeface="Playfair Display"/>
                <a:cs typeface="Playfair Display"/>
                <a:sym typeface="Playfair Display"/>
              </a:rPr>
              <a:t>Conclusion</a:t>
            </a:r>
            <a:endParaRPr sz="2900">
              <a:solidFill>
                <a:srgbClr val="FFFFFF"/>
              </a:solidFill>
              <a:latin typeface="Playfair Display"/>
              <a:ea typeface="Playfair Display"/>
              <a:cs typeface="Playfair Display"/>
              <a:sym typeface="Playfair Display"/>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8"/>
          <p:cNvSpPr txBox="1"/>
          <p:nvPr>
            <p:ph type="title"/>
          </p:nvPr>
        </p:nvSpPr>
        <p:spPr>
          <a:xfrm>
            <a:off x="457200" y="506594"/>
            <a:ext cx="8229600" cy="11430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129" name="Google Shape;129;p18"/>
          <p:cNvSpPr txBox="1"/>
          <p:nvPr>
            <p:ph idx="1" type="body"/>
          </p:nvPr>
        </p:nvSpPr>
        <p:spPr>
          <a:xfrm>
            <a:off x="457200" y="1820333"/>
            <a:ext cx="8229600" cy="4355100"/>
          </a:xfrm>
          <a:prstGeom prst="rect">
            <a:avLst/>
          </a:prstGeom>
        </p:spPr>
        <p:txBody>
          <a:bodyPr anchorCtr="0" anchor="t" bIns="45700" lIns="91425" spcFirstLastPara="1" rIns="91425" wrap="square" tIns="45700">
            <a:noAutofit/>
          </a:bodyPr>
          <a:lstStyle/>
          <a:p>
            <a:pPr indent="0" lvl="0" marL="0" rtl="0" algn="l">
              <a:spcBef>
                <a:spcPts val="640"/>
              </a:spcBef>
              <a:spcAft>
                <a:spcPts val="0"/>
              </a:spcAft>
              <a:buNone/>
            </a:pPr>
            <a:r>
              <a:t/>
            </a:r>
            <a:endParaRPr/>
          </a:p>
        </p:txBody>
      </p:sp>
      <p:pic>
        <p:nvPicPr>
          <p:cNvPr id="130" name="Google Shape;130;p18"/>
          <p:cNvPicPr preferRelativeResize="0"/>
          <p:nvPr/>
        </p:nvPicPr>
        <p:blipFill>
          <a:blip r:embed="rId3">
            <a:alphaModFix/>
          </a:blip>
          <a:stretch>
            <a:fillRect/>
          </a:stretch>
        </p:blipFill>
        <p:spPr>
          <a:xfrm>
            <a:off x="0" y="0"/>
            <a:ext cx="9144000" cy="62701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0000"/>
            </a:gs>
            <a:gs pos="100000">
              <a:srgbClr val="540303"/>
            </a:gs>
          </a:gsLst>
          <a:lin ang="5400012" scaled="0"/>
        </a:gradFill>
      </p:bgPr>
    </p:bg>
    <p:spTree>
      <p:nvGrpSpPr>
        <p:cNvPr id="135" name="Shape 135"/>
        <p:cNvGrpSpPr/>
        <p:nvPr/>
      </p:nvGrpSpPr>
      <p:grpSpPr>
        <a:xfrm>
          <a:off x="0" y="0"/>
          <a:ext cx="0" cy="0"/>
          <a:chOff x="0" y="0"/>
          <a:chExt cx="0" cy="0"/>
        </a:xfrm>
      </p:grpSpPr>
      <p:sp>
        <p:nvSpPr>
          <p:cNvPr id="136" name="Google Shape;136;p19"/>
          <p:cNvSpPr txBox="1"/>
          <p:nvPr/>
        </p:nvSpPr>
        <p:spPr>
          <a:xfrm>
            <a:off x="543600" y="3155575"/>
            <a:ext cx="8056800" cy="2143800"/>
          </a:xfrm>
          <a:prstGeom prst="rect">
            <a:avLst/>
          </a:prstGeom>
          <a:noFill/>
          <a:ln>
            <a:noFill/>
          </a:ln>
        </p:spPr>
        <p:txBody>
          <a:bodyPr anchorCtr="0" anchor="t" bIns="91425" lIns="91425" spcFirstLastPara="1" rIns="91425" wrap="square" tIns="91425">
            <a:noAutofit/>
          </a:bodyPr>
          <a:lstStyle/>
          <a:p>
            <a:pPr indent="457200" lvl="0" marL="2286000" rtl="0" algn="l">
              <a:spcBef>
                <a:spcPts val="0"/>
              </a:spcBef>
              <a:spcAft>
                <a:spcPts val="0"/>
              </a:spcAft>
              <a:buNone/>
            </a:pPr>
            <a:r>
              <a:rPr lang="en-US" sz="4900">
                <a:solidFill>
                  <a:srgbClr val="FFFFFF"/>
                </a:solidFill>
                <a:latin typeface="Great Vibes"/>
                <a:ea typeface="Great Vibes"/>
                <a:cs typeface="Great Vibes"/>
                <a:sym typeface="Great Vibes"/>
              </a:rPr>
              <a:t>Mahalo Nui</a:t>
            </a:r>
            <a:r>
              <a:rPr lang="en-US" sz="4900">
                <a:solidFill>
                  <a:srgbClr val="FFFFFF"/>
                </a:solidFill>
                <a:latin typeface="Playfair Display"/>
                <a:ea typeface="Playfair Display"/>
                <a:cs typeface="Playfair Display"/>
                <a:sym typeface="Playfair Display"/>
              </a:rPr>
              <a:t>      </a:t>
            </a:r>
            <a:endParaRPr sz="4900">
              <a:solidFill>
                <a:srgbClr val="FFFFFF"/>
              </a:solidFill>
              <a:latin typeface="Playfair Display"/>
              <a:ea typeface="Playfair Display"/>
              <a:cs typeface="Playfair Display"/>
              <a:sym typeface="Playfair Display"/>
            </a:endParaRPr>
          </a:p>
          <a:p>
            <a:pPr indent="0" lvl="0" marL="0" rtl="0" algn="l">
              <a:spcBef>
                <a:spcPts val="0"/>
              </a:spcBef>
              <a:spcAft>
                <a:spcPts val="0"/>
              </a:spcAft>
              <a:buNone/>
            </a:pPr>
            <a:r>
              <a:rPr lang="en-US" sz="4900">
                <a:solidFill>
                  <a:srgbClr val="FFFFFF"/>
                </a:solidFill>
                <a:latin typeface="Playfair Display"/>
                <a:ea typeface="Playfair Display"/>
                <a:cs typeface="Playfair Display"/>
                <a:sym typeface="Playfair Display"/>
              </a:rPr>
              <a:t> 		</a:t>
            </a:r>
            <a:r>
              <a:rPr lang="en-US" sz="7000">
                <a:solidFill>
                  <a:srgbClr val="FFFFFF"/>
                </a:solidFill>
                <a:latin typeface="Great Vibes"/>
                <a:ea typeface="Great Vibes"/>
                <a:cs typeface="Great Vibes"/>
                <a:sym typeface="Great Vibes"/>
              </a:rPr>
              <a:t>Aloha Mālama Pono</a:t>
            </a:r>
            <a:endParaRPr sz="7000">
              <a:solidFill>
                <a:srgbClr val="FFFFFF"/>
              </a:solidFill>
              <a:latin typeface="Great Vibes"/>
              <a:ea typeface="Great Vibes"/>
              <a:cs typeface="Great Vibes"/>
              <a:sym typeface="Great Vibes"/>
            </a:endParaRPr>
          </a:p>
          <a:p>
            <a:pPr indent="0" lvl="0" marL="0" rtl="0" algn="l">
              <a:spcBef>
                <a:spcPts val="0"/>
              </a:spcBef>
              <a:spcAft>
                <a:spcPts val="0"/>
              </a:spcAft>
              <a:buNone/>
            </a:pPr>
            <a:r>
              <a:t/>
            </a:r>
            <a:endParaRPr sz="3800">
              <a:latin typeface="Playfair Display"/>
              <a:ea typeface="Playfair Display"/>
              <a:cs typeface="Playfair Display"/>
              <a:sym typeface="Playfair Display"/>
            </a:endParaRPr>
          </a:p>
        </p:txBody>
      </p:sp>
      <p:pic>
        <p:nvPicPr>
          <p:cNvPr id="137" name="Google Shape;137;p19"/>
          <p:cNvPicPr preferRelativeResize="0"/>
          <p:nvPr/>
        </p:nvPicPr>
        <p:blipFill>
          <a:blip r:embed="rId3">
            <a:alphaModFix/>
          </a:blip>
          <a:stretch>
            <a:fillRect/>
          </a:stretch>
        </p:blipFill>
        <p:spPr>
          <a:xfrm>
            <a:off x="947725" y="1995925"/>
            <a:ext cx="2127825" cy="2127825"/>
          </a:xfrm>
          <a:prstGeom prst="rect">
            <a:avLst/>
          </a:prstGeom>
          <a:noFill/>
          <a:ln>
            <a:noFill/>
          </a:ln>
        </p:spPr>
      </p:pic>
      <p:pic>
        <p:nvPicPr>
          <p:cNvPr id="138" name="Google Shape;138;p19"/>
          <p:cNvPicPr preferRelativeResize="0"/>
          <p:nvPr/>
        </p:nvPicPr>
        <p:blipFill>
          <a:blip r:embed="rId4">
            <a:alphaModFix/>
          </a:blip>
          <a:stretch>
            <a:fillRect/>
          </a:stretch>
        </p:blipFill>
        <p:spPr>
          <a:xfrm>
            <a:off x="6526300" y="2190900"/>
            <a:ext cx="2523824" cy="1737875"/>
          </a:xfrm>
          <a:prstGeom prst="rect">
            <a:avLst/>
          </a:prstGeom>
          <a:noFill/>
          <a:ln>
            <a:noFill/>
          </a:ln>
        </p:spPr>
      </p:pic>
      <p:pic>
        <p:nvPicPr>
          <p:cNvPr id="139" name="Google Shape;139;p19"/>
          <p:cNvPicPr preferRelativeResize="0"/>
          <p:nvPr/>
        </p:nvPicPr>
        <p:blipFill>
          <a:blip r:embed="rId5">
            <a:alphaModFix/>
          </a:blip>
          <a:stretch>
            <a:fillRect/>
          </a:stretch>
        </p:blipFill>
        <p:spPr>
          <a:xfrm>
            <a:off x="2999025" y="0"/>
            <a:ext cx="3145950" cy="1995925"/>
          </a:xfrm>
          <a:prstGeom prst="rect">
            <a:avLst/>
          </a:prstGeom>
          <a:noFill/>
          <a:ln>
            <a:noFill/>
          </a:ln>
        </p:spPr>
      </p:pic>
      <p:pic>
        <p:nvPicPr>
          <p:cNvPr id="140" name="Google Shape;140;p19"/>
          <p:cNvPicPr preferRelativeResize="0"/>
          <p:nvPr/>
        </p:nvPicPr>
        <p:blipFill>
          <a:blip r:embed="rId6">
            <a:alphaModFix/>
          </a:blip>
          <a:stretch>
            <a:fillRect/>
          </a:stretch>
        </p:blipFill>
        <p:spPr>
          <a:xfrm>
            <a:off x="6144975" y="0"/>
            <a:ext cx="2999025" cy="1995925"/>
          </a:xfrm>
          <a:prstGeom prst="rect">
            <a:avLst/>
          </a:prstGeom>
          <a:noFill/>
          <a:ln>
            <a:noFill/>
          </a:ln>
        </p:spPr>
      </p:pic>
      <p:pic>
        <p:nvPicPr>
          <p:cNvPr id="141" name="Google Shape;141;p19"/>
          <p:cNvPicPr preferRelativeResize="0"/>
          <p:nvPr/>
        </p:nvPicPr>
        <p:blipFill>
          <a:blip r:embed="rId7">
            <a:alphaModFix/>
          </a:blip>
          <a:stretch>
            <a:fillRect/>
          </a:stretch>
        </p:blipFill>
        <p:spPr>
          <a:xfrm>
            <a:off x="0" y="0"/>
            <a:ext cx="2999025" cy="19959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Breeze">
      <a:dk1>
        <a:srgbClr val="000000"/>
      </a:dk1>
      <a:lt1>
        <a:srgbClr val="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