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notesMasterIdLst>
    <p:notesMasterId r:id="rId3"/>
  </p:notesMasterIdLst>
  <p:sldIdLst>
    <p:sldId id="256" r:id="rId2"/>
  </p:sldIdLst>
  <p:sldSz cx="43891200" cy="32918400"/>
  <p:notesSz cx="7004050" cy="929005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88ABB"/>
    <a:srgbClr val="0095BF"/>
    <a:srgbClr val="08A6DF"/>
    <a:srgbClr val="0796CA"/>
    <a:srgbClr val="00617D"/>
    <a:srgbClr val="5F95B2"/>
    <a:srgbClr val="7F7F7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60" autoAdjust="0"/>
    <p:restoredTop sz="95588" autoAdjust="0"/>
  </p:normalViewPr>
  <p:slideViewPr>
    <p:cSldViewPr>
      <p:cViewPr varScale="1">
        <p:scale>
          <a:sx n="16" d="100"/>
          <a:sy n="16" d="100"/>
        </p:scale>
        <p:origin x="2598" y="57"/>
      </p:cViewPr>
      <p:guideLst>
        <p:guide orient="horz" pos="10368"/>
        <p:guide pos="13824"/>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53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67163" y="0"/>
            <a:ext cx="3035300" cy="465138"/>
          </a:xfrm>
          <a:prstGeom prst="rect">
            <a:avLst/>
          </a:prstGeom>
        </p:spPr>
        <p:txBody>
          <a:bodyPr vert="horz" lIns="91440" tIns="45720" rIns="91440" bIns="45720" rtlCol="0"/>
          <a:lstStyle>
            <a:lvl1pPr algn="r">
              <a:defRPr sz="1200"/>
            </a:lvl1pPr>
          </a:lstStyle>
          <a:p>
            <a:fld id="{A8EE0E46-F0C0-2043-87F4-D55508BCDE7D}" type="datetimeFigureOut">
              <a:rPr lang="en-US" smtClean="0"/>
              <a:t>4/20/2020</a:t>
            </a:fld>
            <a:endParaRPr lang="en-US"/>
          </a:p>
        </p:txBody>
      </p:sp>
      <p:sp>
        <p:nvSpPr>
          <p:cNvPr id="4" name="Slide Image Placeholder 3"/>
          <p:cNvSpPr>
            <a:spLocks noGrp="1" noRot="1" noChangeAspect="1"/>
          </p:cNvSpPr>
          <p:nvPr>
            <p:ph type="sldImg" idx="2"/>
          </p:nvPr>
        </p:nvSpPr>
        <p:spPr>
          <a:xfrm>
            <a:off x="1411288" y="1162050"/>
            <a:ext cx="4181475" cy="313531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0088" y="4470400"/>
            <a:ext cx="5603875" cy="365918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4913"/>
            <a:ext cx="3035300" cy="46513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67163" y="8824913"/>
            <a:ext cx="3035300" cy="465137"/>
          </a:xfrm>
          <a:prstGeom prst="rect">
            <a:avLst/>
          </a:prstGeom>
        </p:spPr>
        <p:txBody>
          <a:bodyPr vert="horz" lIns="91440" tIns="45720" rIns="91440" bIns="45720" rtlCol="0" anchor="b"/>
          <a:lstStyle>
            <a:lvl1pPr algn="r">
              <a:defRPr sz="1200"/>
            </a:lvl1pPr>
          </a:lstStyle>
          <a:p>
            <a:fld id="{66EA1EF7-4CC4-9E47-B936-8BC0328CFCCC}" type="slidenum">
              <a:rPr lang="en-US" smtClean="0"/>
              <a:t>‹#›</a:t>
            </a:fld>
            <a:endParaRPr lang="en-US"/>
          </a:p>
        </p:txBody>
      </p:sp>
    </p:spTree>
    <p:extLst>
      <p:ext uri="{BB962C8B-B14F-4D97-AF65-F5344CB8AC3E}">
        <p14:creationId xmlns:p14="http://schemas.microsoft.com/office/powerpoint/2010/main" val="2599861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6EA1EF7-4CC4-9E47-B936-8BC0328CFCCC}" type="slidenum">
              <a:rPr lang="en-US" smtClean="0"/>
              <a:t>1</a:t>
            </a:fld>
            <a:endParaRPr lang="en-US"/>
          </a:p>
        </p:txBody>
      </p:sp>
    </p:spTree>
    <p:extLst>
      <p:ext uri="{BB962C8B-B14F-4D97-AF65-F5344CB8AC3E}">
        <p14:creationId xmlns:p14="http://schemas.microsoft.com/office/powerpoint/2010/main" val="5782005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451" name="Group 450"/>
          <p:cNvGrpSpPr/>
          <p:nvPr/>
        </p:nvGrpSpPr>
        <p:grpSpPr>
          <a:xfrm>
            <a:off x="3" y="0"/>
            <a:ext cx="45864782" cy="32895542"/>
            <a:chOff x="1524000" y="0"/>
            <a:chExt cx="9555163" cy="6853238"/>
          </a:xfrm>
        </p:grpSpPr>
        <p:sp>
          <p:nvSpPr>
            <p:cNvPr id="452" name="Freeform 6"/>
            <p:cNvSpPr/>
            <p:nvPr/>
          </p:nvSpPr>
          <p:spPr bwMode="auto">
            <a:xfrm>
              <a:off x="1524000" y="1331913"/>
              <a:ext cx="7837488" cy="5521325"/>
            </a:xfrm>
            <a:custGeom>
              <a:avLst/>
              <a:gdLst/>
              <a:ahLst/>
              <a:cxnLst/>
              <a:rect l="0" t="0" r="r" b="b"/>
              <a:pathLst>
                <a:path w="1648" h="1161">
                  <a:moveTo>
                    <a:pt x="1362" y="1161"/>
                  </a:moveTo>
                  <a:cubicBezTo>
                    <a:pt x="1648" y="920"/>
                    <a:pt x="1283" y="505"/>
                    <a:pt x="1097" y="326"/>
                  </a:cubicBezTo>
                  <a:cubicBezTo>
                    <a:pt x="926" y="162"/>
                    <a:pt x="709" y="35"/>
                    <a:pt x="470" y="14"/>
                  </a:cubicBezTo>
                  <a:cubicBezTo>
                    <a:pt x="315" y="0"/>
                    <a:pt x="142" y="49"/>
                    <a:pt x="0" y="138"/>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3" name="Freeform 7"/>
            <p:cNvSpPr/>
            <p:nvPr/>
          </p:nvSpPr>
          <p:spPr bwMode="auto">
            <a:xfrm>
              <a:off x="1524000" y="5564188"/>
              <a:ext cx="1412875" cy="1284288"/>
            </a:xfrm>
            <a:custGeom>
              <a:avLst/>
              <a:gdLst/>
              <a:ahLst/>
              <a:cxnLst/>
              <a:rect l="0" t="0" r="r" b="b"/>
              <a:pathLst>
                <a:path w="297" h="270">
                  <a:moveTo>
                    <a:pt x="0" y="0"/>
                  </a:moveTo>
                  <a:cubicBezTo>
                    <a:pt x="73" y="119"/>
                    <a:pt x="186" y="220"/>
                    <a:pt x="297" y="27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4" name="Freeform 8"/>
            <p:cNvSpPr/>
            <p:nvPr/>
          </p:nvSpPr>
          <p:spPr bwMode="auto">
            <a:xfrm>
              <a:off x="1524000" y="2030413"/>
              <a:ext cx="6510338" cy="4813300"/>
            </a:xfrm>
            <a:custGeom>
              <a:avLst/>
              <a:gdLst/>
              <a:ahLst/>
              <a:cxnLst/>
              <a:rect l="0" t="0" r="r" b="b"/>
              <a:pathLst>
                <a:path w="1369" h="1012">
                  <a:moveTo>
                    <a:pt x="845" y="1012"/>
                  </a:moveTo>
                  <a:cubicBezTo>
                    <a:pt x="1043" y="967"/>
                    <a:pt x="1369" y="853"/>
                    <a:pt x="1263" y="588"/>
                  </a:cubicBezTo>
                  <a:cubicBezTo>
                    <a:pt x="1164" y="340"/>
                    <a:pt x="861" y="107"/>
                    <a:pt x="602" y="49"/>
                  </a:cubicBezTo>
                  <a:cubicBezTo>
                    <a:pt x="383" y="0"/>
                    <a:pt x="135" y="97"/>
                    <a:pt x="0" y="28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5" name="Freeform 9"/>
            <p:cNvSpPr/>
            <p:nvPr/>
          </p:nvSpPr>
          <p:spPr bwMode="auto">
            <a:xfrm>
              <a:off x="1528763" y="6207125"/>
              <a:ext cx="717550" cy="646113"/>
            </a:xfrm>
            <a:custGeom>
              <a:avLst/>
              <a:gdLst/>
              <a:ahLst/>
              <a:cxnLst/>
              <a:rect l="0" t="0" r="r" b="b"/>
              <a:pathLst>
                <a:path w="151" h="136">
                  <a:moveTo>
                    <a:pt x="0" y="0"/>
                  </a:moveTo>
                  <a:cubicBezTo>
                    <a:pt x="45" y="52"/>
                    <a:pt x="97" y="99"/>
                    <a:pt x="151" y="13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56" name="Freeform 10"/>
            <p:cNvSpPr/>
            <p:nvPr/>
          </p:nvSpPr>
          <p:spPr bwMode="auto">
            <a:xfrm>
              <a:off x="1524000" y="1806575"/>
              <a:ext cx="6753225" cy="5046663"/>
            </a:xfrm>
            <a:custGeom>
              <a:avLst/>
              <a:gdLst/>
              <a:ahLst/>
              <a:cxnLst/>
              <a:rect l="0" t="0" r="r" b="b"/>
              <a:pathLst>
                <a:path w="1420" h="1061">
                  <a:moveTo>
                    <a:pt x="1034" y="1061"/>
                  </a:moveTo>
                  <a:cubicBezTo>
                    <a:pt x="1148" y="1019"/>
                    <a:pt x="1283" y="957"/>
                    <a:pt x="1345" y="845"/>
                  </a:cubicBezTo>
                  <a:cubicBezTo>
                    <a:pt x="1420" y="710"/>
                    <a:pt x="1338" y="570"/>
                    <a:pt x="1249" y="466"/>
                  </a:cubicBezTo>
                  <a:cubicBezTo>
                    <a:pt x="1068" y="253"/>
                    <a:pt x="816" y="57"/>
                    <a:pt x="530" y="23"/>
                  </a:cubicBezTo>
                  <a:cubicBezTo>
                    <a:pt x="336" y="0"/>
                    <a:pt x="140" y="87"/>
                    <a:pt x="0" y="22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57" name="Freeform 11"/>
            <p:cNvSpPr/>
            <p:nvPr/>
          </p:nvSpPr>
          <p:spPr bwMode="auto">
            <a:xfrm>
              <a:off x="1524000" y="669925"/>
              <a:ext cx="8797925" cy="6183313"/>
            </a:xfrm>
            <a:custGeom>
              <a:avLst/>
              <a:gdLst/>
              <a:ahLst/>
              <a:cxnLst/>
              <a:rect l="0" t="0" r="r" b="b"/>
              <a:pathLst>
                <a:path w="1850" h="1300">
                  <a:moveTo>
                    <a:pt x="1552" y="1300"/>
                  </a:moveTo>
                  <a:cubicBezTo>
                    <a:pt x="1850" y="1019"/>
                    <a:pt x="1504" y="652"/>
                    <a:pt x="1288" y="447"/>
                  </a:cubicBezTo>
                  <a:cubicBezTo>
                    <a:pt x="1085" y="255"/>
                    <a:pt x="838" y="90"/>
                    <a:pt x="559" y="37"/>
                  </a:cubicBezTo>
                  <a:cubicBezTo>
                    <a:pt x="364" y="0"/>
                    <a:pt x="171" y="40"/>
                    <a:pt x="0" y="131"/>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8" name="Freeform 12"/>
            <p:cNvSpPr/>
            <p:nvPr/>
          </p:nvSpPr>
          <p:spPr bwMode="auto">
            <a:xfrm>
              <a:off x="1524000" y="119063"/>
              <a:ext cx="9555163" cy="6734175"/>
            </a:xfrm>
            <a:custGeom>
              <a:avLst/>
              <a:gdLst/>
              <a:ahLst/>
              <a:cxnLst/>
              <a:rect l="0" t="0" r="r" b="b"/>
              <a:pathLst>
                <a:path w="2009" h="1416">
                  <a:moveTo>
                    <a:pt x="1725" y="1416"/>
                  </a:moveTo>
                  <a:cubicBezTo>
                    <a:pt x="2009" y="1117"/>
                    <a:pt x="1728" y="785"/>
                    <a:pt x="1492" y="565"/>
                  </a:cubicBezTo>
                  <a:cubicBezTo>
                    <a:pt x="1248" y="339"/>
                    <a:pt x="961" y="143"/>
                    <a:pt x="635" y="61"/>
                  </a:cubicBezTo>
                  <a:cubicBezTo>
                    <a:pt x="392" y="0"/>
                    <a:pt x="190" y="18"/>
                    <a:pt x="0" y="10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9" name="Freeform 13"/>
            <p:cNvSpPr/>
            <p:nvPr/>
          </p:nvSpPr>
          <p:spPr bwMode="auto">
            <a:xfrm>
              <a:off x="5419725" y="4763"/>
              <a:ext cx="5216525" cy="5368925"/>
            </a:xfrm>
            <a:custGeom>
              <a:avLst/>
              <a:gdLst/>
              <a:ahLst/>
              <a:cxnLst/>
              <a:rect l="0" t="0" r="r" b="b"/>
              <a:pathLst>
                <a:path w="1097" h="1129">
                  <a:moveTo>
                    <a:pt x="1097" y="1129"/>
                  </a:moveTo>
                  <a:cubicBezTo>
                    <a:pt x="1031" y="909"/>
                    <a:pt x="843" y="701"/>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0" name="Freeform 15"/>
            <p:cNvSpPr/>
            <p:nvPr/>
          </p:nvSpPr>
          <p:spPr bwMode="auto">
            <a:xfrm>
              <a:off x="5813425" y="4763"/>
              <a:ext cx="4832350" cy="4822825"/>
            </a:xfrm>
            <a:custGeom>
              <a:avLst/>
              <a:gdLst/>
              <a:ahLst/>
              <a:cxnLst/>
              <a:rect l="0" t="0" r="r" b="b"/>
              <a:pathLst>
                <a:path w="1016" h="1014">
                  <a:moveTo>
                    <a:pt x="1016" y="1014"/>
                  </a:moveTo>
                  <a:cubicBezTo>
                    <a:pt x="934" y="849"/>
                    <a:pt x="802" y="6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61" name="Freeform 16"/>
            <p:cNvSpPr/>
            <p:nvPr/>
          </p:nvSpPr>
          <p:spPr bwMode="auto">
            <a:xfrm>
              <a:off x="6003925" y="4763"/>
              <a:ext cx="4641850" cy="4598988"/>
            </a:xfrm>
            <a:custGeom>
              <a:avLst/>
              <a:gdLst/>
              <a:ahLst/>
              <a:cxnLst/>
              <a:rect l="0" t="0" r="r" b="b"/>
              <a:pathLst>
                <a:path w="976" h="967">
                  <a:moveTo>
                    <a:pt x="976" y="967"/>
                  </a:moveTo>
                  <a:cubicBezTo>
                    <a:pt x="894" y="822"/>
                    <a:pt x="779" y="689"/>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462" name="Freeform 17"/>
            <p:cNvSpPr/>
            <p:nvPr/>
          </p:nvSpPr>
          <p:spPr bwMode="auto">
            <a:xfrm>
              <a:off x="6203950" y="0"/>
              <a:ext cx="4441825" cy="4237038"/>
            </a:xfrm>
            <a:custGeom>
              <a:avLst/>
              <a:gdLst/>
              <a:ahLst/>
              <a:cxnLst/>
              <a:rect l="0" t="0" r="r" b="b"/>
              <a:pathLst>
                <a:path w="934" h="891">
                  <a:moveTo>
                    <a:pt x="934" y="891"/>
                  </a:moveTo>
                  <a:cubicBezTo>
                    <a:pt x="863" y="783"/>
                    <a:pt x="778" y="684"/>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3" name="Freeform 18"/>
            <p:cNvSpPr/>
            <p:nvPr/>
          </p:nvSpPr>
          <p:spPr bwMode="auto">
            <a:xfrm>
              <a:off x="6456363" y="4763"/>
              <a:ext cx="4179888" cy="3986213"/>
            </a:xfrm>
            <a:custGeom>
              <a:avLst/>
              <a:gdLst/>
              <a:ahLst/>
              <a:cxnLst/>
              <a:rect l="0" t="0" r="r" b="b"/>
              <a:pathLst>
                <a:path w="879" h="838">
                  <a:moveTo>
                    <a:pt x="879" y="838"/>
                  </a:moveTo>
                  <a:cubicBezTo>
                    <a:pt x="821" y="755"/>
                    <a:pt x="756" y="679"/>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4" name="Freeform 19"/>
            <p:cNvSpPr/>
            <p:nvPr/>
          </p:nvSpPr>
          <p:spPr bwMode="auto">
            <a:xfrm>
              <a:off x="6869113" y="4763"/>
              <a:ext cx="3776663" cy="3838575"/>
            </a:xfrm>
            <a:custGeom>
              <a:avLst/>
              <a:gdLst/>
              <a:ahLst/>
              <a:cxnLst/>
              <a:rect l="0" t="0" r="r" b="b"/>
              <a:pathLst>
                <a:path w="794" h="807">
                  <a:moveTo>
                    <a:pt x="794" y="807"/>
                  </a:moveTo>
                  <a:cubicBezTo>
                    <a:pt x="745" y="739"/>
                    <a:pt x="695" y="676"/>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5" name="Freeform 20"/>
            <p:cNvSpPr/>
            <p:nvPr/>
          </p:nvSpPr>
          <p:spPr bwMode="auto">
            <a:xfrm>
              <a:off x="8758238" y="4763"/>
              <a:ext cx="1887538" cy="1355725"/>
            </a:xfrm>
            <a:custGeom>
              <a:avLst/>
              <a:gdLst/>
              <a:ahLst/>
              <a:cxnLst/>
              <a:rect l="0" t="0" r="r" b="b"/>
              <a:pathLst>
                <a:path w="397" h="285">
                  <a:moveTo>
                    <a:pt x="397" y="285"/>
                  </a:moveTo>
                  <a:cubicBezTo>
                    <a:pt x="270" y="182"/>
                    <a:pt x="138" y="8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6" name="Freeform 21"/>
            <p:cNvSpPr/>
            <p:nvPr/>
          </p:nvSpPr>
          <p:spPr bwMode="auto">
            <a:xfrm>
              <a:off x="9223375" y="9525"/>
              <a:ext cx="1422400" cy="1108075"/>
            </a:xfrm>
            <a:custGeom>
              <a:avLst/>
              <a:gdLst/>
              <a:ahLst/>
              <a:cxnLst/>
              <a:rect l="0" t="0" r="r" b="b"/>
              <a:pathLst>
                <a:path w="299" h="233">
                  <a:moveTo>
                    <a:pt x="299" y="233"/>
                  </a:moveTo>
                  <a:cubicBezTo>
                    <a:pt x="197" y="145"/>
                    <a:pt x="97" y="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7" name="Freeform 22"/>
            <p:cNvSpPr/>
            <p:nvPr/>
          </p:nvSpPr>
          <p:spPr bwMode="auto">
            <a:xfrm>
              <a:off x="10009188" y="4763"/>
              <a:ext cx="636588" cy="361950"/>
            </a:xfrm>
            <a:custGeom>
              <a:avLst/>
              <a:gdLst/>
              <a:ahLst/>
              <a:cxnLst/>
              <a:rect l="0" t="0" r="r" b="b"/>
              <a:pathLst>
                <a:path w="134" h="76">
                  <a:moveTo>
                    <a:pt x="0" y="0"/>
                  </a:moveTo>
                  <a:cubicBezTo>
                    <a:pt x="45" y="25"/>
                    <a:pt x="89" y="50"/>
                    <a:pt x="134" y="7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7" name="Group 6"/>
          <p:cNvGrpSpPr/>
          <p:nvPr/>
        </p:nvGrpSpPr>
        <p:grpSpPr>
          <a:xfrm>
            <a:off x="6158947" y="5607979"/>
            <a:ext cx="31613395" cy="21781517"/>
            <a:chOff x="1283114" y="1168329"/>
            <a:chExt cx="6586124" cy="4537816"/>
          </a:xfrm>
        </p:grpSpPr>
        <p:sp>
          <p:nvSpPr>
            <p:cNvPr id="39" name="Rectangle 38"/>
            <p:cNvSpPr/>
            <p:nvPr/>
          </p:nvSpPr>
          <p:spPr>
            <a:xfrm>
              <a:off x="1283114" y="1168329"/>
              <a:ext cx="6586124"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1" name="Rectangle 40"/>
            <p:cNvSpPr/>
            <p:nvPr/>
          </p:nvSpPr>
          <p:spPr>
            <a:xfrm>
              <a:off x="1283114" y="1973001"/>
              <a:ext cx="6586124" cy="33844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41" name="Isosceles Triangle 39"/>
            <p:cNvSpPr/>
            <p:nvPr/>
          </p:nvSpPr>
          <p:spPr>
            <a:xfrm rot="10800000">
              <a:off x="4362524" y="5355082"/>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ctrTitle"/>
          </p:nvPr>
        </p:nvSpPr>
        <p:spPr>
          <a:xfrm>
            <a:off x="6523639" y="9865334"/>
            <a:ext cx="30856536" cy="8691053"/>
          </a:xfrm>
        </p:spPr>
        <p:txBody>
          <a:bodyPr bIns="0" anchor="b">
            <a:normAutofit/>
          </a:bodyPr>
          <a:lstStyle>
            <a:lvl1pPr algn="ctr">
              <a:lnSpc>
                <a:spcPct val="80000"/>
              </a:lnSpc>
              <a:defRPr sz="23040" spc="-542">
                <a:solidFill>
                  <a:srgbClr val="FFFEFF"/>
                </a:solidFill>
              </a:defRPr>
            </a:lvl1pPr>
          </a:lstStyle>
          <a:p>
            <a:r>
              <a:rPr lang="en-US"/>
              <a:t>Click to edit Master title style</a:t>
            </a:r>
            <a:endParaRPr lang="en-US" dirty="0"/>
          </a:p>
        </p:txBody>
      </p:sp>
      <p:sp>
        <p:nvSpPr>
          <p:cNvPr id="3" name="Subtitle 2"/>
          <p:cNvSpPr>
            <a:spLocks noGrp="1"/>
          </p:cNvSpPr>
          <p:nvPr>
            <p:ph type="subTitle" idx="1"/>
          </p:nvPr>
        </p:nvSpPr>
        <p:spPr>
          <a:xfrm>
            <a:off x="6523639" y="18919162"/>
            <a:ext cx="30856536" cy="6403776"/>
          </a:xfrm>
        </p:spPr>
        <p:txBody>
          <a:bodyPr tIns="0">
            <a:normAutofit/>
          </a:bodyPr>
          <a:lstStyle>
            <a:lvl1pPr marL="0" indent="0" algn="ctr">
              <a:lnSpc>
                <a:spcPct val="100000"/>
              </a:lnSpc>
              <a:buNone/>
              <a:defRPr sz="8640" b="0">
                <a:solidFill>
                  <a:srgbClr val="FFFEFF"/>
                </a:solidFill>
              </a:defRPr>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endParaRPr lang="en-US" dirty="0"/>
          </a:p>
        </p:txBody>
      </p:sp>
      <p:sp>
        <p:nvSpPr>
          <p:cNvPr id="4" name="Date Placeholder 3"/>
          <p:cNvSpPr>
            <a:spLocks noGrp="1"/>
          </p:cNvSpPr>
          <p:nvPr>
            <p:ph type="dt" sz="half" idx="10"/>
          </p:nvPr>
        </p:nvSpPr>
        <p:spPr>
          <a:xfrm>
            <a:off x="3072384" y="1536192"/>
            <a:ext cx="13167360" cy="1536192"/>
          </a:xfrm>
        </p:spPr>
        <p:txBody>
          <a:bodyPr vert="horz" lIns="91440" tIns="45720" rIns="91440" bIns="45720" rtlCol="0" anchor="ctr"/>
          <a:lstStyle>
            <a:lvl1pPr>
              <a:defRPr lang="en-US"/>
            </a:lvl1pPr>
          </a:lstStyle>
          <a:p>
            <a:fld id="{985D6BDF-9D0E-4E2B-85B8-D8F4790360C9}" type="datetimeFigureOut">
              <a:rPr lang="en-US" smtClean="0"/>
              <a:t>4/20/2020</a:t>
            </a:fld>
            <a:endParaRPr lang="en-US" dirty="0"/>
          </a:p>
        </p:txBody>
      </p:sp>
      <p:sp>
        <p:nvSpPr>
          <p:cNvPr id="5" name="Footer Placeholder 4"/>
          <p:cNvSpPr>
            <a:spLocks noGrp="1"/>
          </p:cNvSpPr>
          <p:nvPr>
            <p:ph type="ftr" sz="quarter" idx="11"/>
          </p:nvPr>
        </p:nvSpPr>
        <p:spPr>
          <a:xfrm>
            <a:off x="3072384" y="29889907"/>
            <a:ext cx="37702541" cy="1536192"/>
          </a:xfrm>
        </p:spPr>
        <p:txBody>
          <a:bodyPr/>
          <a:lstStyle>
            <a:lvl1pPr algn="ctr">
              <a:defRPr/>
            </a:lvl1pPr>
          </a:lstStyle>
          <a:p>
            <a:endParaRPr lang="en-US" dirty="0"/>
          </a:p>
        </p:txBody>
      </p:sp>
      <p:sp>
        <p:nvSpPr>
          <p:cNvPr id="6" name="Slide Number Placeholder 5"/>
          <p:cNvSpPr>
            <a:spLocks noGrp="1"/>
          </p:cNvSpPr>
          <p:nvPr>
            <p:ph type="sldNum" sz="quarter" idx="12"/>
          </p:nvPr>
        </p:nvSpPr>
        <p:spPr>
          <a:xfrm>
            <a:off x="37483085" y="1536192"/>
            <a:ext cx="3291840" cy="1536192"/>
          </a:xfrm>
        </p:spPr>
        <p:txBody>
          <a:bodyPr/>
          <a:lstStyle/>
          <a:p>
            <a:fld id="{FBB075EA-769C-4ECD-B48E-D6FCDC24F876}" type="slidenum">
              <a:rPr lang="en-US" smtClean="0"/>
              <a:t>‹#›</a:t>
            </a:fld>
            <a:endParaRPr lang="en-US" dirty="0"/>
          </a:p>
        </p:txBody>
      </p:sp>
    </p:spTree>
    <p:extLst>
      <p:ext uri="{BB962C8B-B14F-4D97-AF65-F5344CB8AC3E}">
        <p14:creationId xmlns:p14="http://schemas.microsoft.com/office/powerpoint/2010/main" val="3537306735"/>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85" name="Group 84"/>
          <p:cNvGrpSpPr/>
          <p:nvPr/>
        </p:nvGrpSpPr>
        <p:grpSpPr>
          <a:xfrm>
            <a:off x="-1373882" y="2"/>
            <a:ext cx="45224443" cy="32918405"/>
            <a:chOff x="1243013" y="0"/>
            <a:chExt cx="9402763" cy="6858001"/>
          </a:xfrm>
        </p:grpSpPr>
        <p:sp>
          <p:nvSpPr>
            <p:cNvPr id="86" name="Freeform 5"/>
            <p:cNvSpPr/>
            <p:nvPr/>
          </p:nvSpPr>
          <p:spPr bwMode="auto">
            <a:xfrm>
              <a:off x="2289175" y="0"/>
              <a:ext cx="3867150" cy="6848475"/>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6"/>
            <p:cNvSpPr/>
            <p:nvPr/>
          </p:nvSpPr>
          <p:spPr bwMode="auto">
            <a:xfrm>
              <a:off x="9604375" y="9525"/>
              <a:ext cx="1041400" cy="328613"/>
            </a:xfrm>
            <a:custGeom>
              <a:avLst/>
              <a:gdLst/>
              <a:ahLst/>
              <a:cxnLst/>
              <a:rect l="0" t="0" r="r" b="b"/>
              <a:pathLst>
                <a:path w="219" h="69">
                  <a:moveTo>
                    <a:pt x="219" y="69"/>
                  </a:moveTo>
                  <a:cubicBezTo>
                    <a:pt x="147" y="41"/>
                    <a:pt x="71" y="1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7"/>
            <p:cNvSpPr/>
            <p:nvPr/>
          </p:nvSpPr>
          <p:spPr bwMode="auto">
            <a:xfrm>
              <a:off x="9223375" y="5578475"/>
              <a:ext cx="1422400" cy="1270000"/>
            </a:xfrm>
            <a:custGeom>
              <a:avLst/>
              <a:gdLst/>
              <a:ahLst/>
              <a:cxnLst/>
              <a:rect l="0" t="0" r="r" b="b"/>
              <a:pathLst>
                <a:path w="299" h="267">
                  <a:moveTo>
                    <a:pt x="0" y="267"/>
                  </a:moveTo>
                  <a:cubicBezTo>
                    <a:pt x="105" y="186"/>
                    <a:pt x="206" y="96"/>
                    <a:pt x="299"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8"/>
            <p:cNvSpPr/>
            <p:nvPr/>
          </p:nvSpPr>
          <p:spPr bwMode="auto">
            <a:xfrm>
              <a:off x="2103438" y="0"/>
              <a:ext cx="3681413" cy="6848475"/>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0" name="Freeform 9"/>
            <p:cNvSpPr/>
            <p:nvPr/>
          </p:nvSpPr>
          <p:spPr bwMode="auto">
            <a:xfrm>
              <a:off x="10179050" y="9525"/>
              <a:ext cx="466725" cy="157163"/>
            </a:xfrm>
            <a:custGeom>
              <a:avLst/>
              <a:gdLst/>
              <a:ahLst/>
              <a:cxnLst/>
              <a:rect l="0" t="0" r="r" b="b"/>
              <a:pathLst>
                <a:path w="98" h="33">
                  <a:moveTo>
                    <a:pt x="98" y="33"/>
                  </a:moveTo>
                  <a:cubicBezTo>
                    <a:pt x="65" y="21"/>
                    <a:pt x="33" y="10"/>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1" name="Freeform 10"/>
            <p:cNvSpPr/>
            <p:nvPr/>
          </p:nvSpPr>
          <p:spPr bwMode="auto">
            <a:xfrm>
              <a:off x="9471025" y="5811838"/>
              <a:ext cx="1174750" cy="1046163"/>
            </a:xfrm>
            <a:custGeom>
              <a:avLst/>
              <a:gdLst/>
              <a:ahLst/>
              <a:cxnLst/>
              <a:rect l="0" t="0" r="r" b="b"/>
              <a:pathLst>
                <a:path w="247" h="220">
                  <a:moveTo>
                    <a:pt x="0" y="220"/>
                  </a:moveTo>
                  <a:cubicBezTo>
                    <a:pt x="86" y="152"/>
                    <a:pt x="169" y="78"/>
                    <a:pt x="247"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2" name="Freeform 11"/>
            <p:cNvSpPr/>
            <p:nvPr/>
          </p:nvSpPr>
          <p:spPr bwMode="auto">
            <a:xfrm>
              <a:off x="1985963" y="0"/>
              <a:ext cx="3622675" cy="6848475"/>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12"/>
            <p:cNvSpPr/>
            <p:nvPr/>
          </p:nvSpPr>
          <p:spPr bwMode="auto">
            <a:xfrm>
              <a:off x="10479088" y="9525"/>
              <a:ext cx="166688" cy="57150"/>
            </a:xfrm>
            <a:custGeom>
              <a:avLst/>
              <a:gdLst/>
              <a:ahLst/>
              <a:cxnLst/>
              <a:rect l="0" t="0" r="r" b="b"/>
              <a:pathLst>
                <a:path w="35" h="12">
                  <a:moveTo>
                    <a:pt x="35" y="12"/>
                  </a:moveTo>
                  <a:cubicBezTo>
                    <a:pt x="23" y="8"/>
                    <a:pt x="12" y="4"/>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3"/>
            <p:cNvSpPr/>
            <p:nvPr/>
          </p:nvSpPr>
          <p:spPr bwMode="auto">
            <a:xfrm>
              <a:off x="9618663" y="5940425"/>
              <a:ext cx="1027113" cy="908050"/>
            </a:xfrm>
            <a:custGeom>
              <a:avLst/>
              <a:gdLst/>
              <a:ahLst/>
              <a:cxnLst/>
              <a:rect l="0" t="0" r="r" b="b"/>
              <a:pathLst>
                <a:path w="216" h="191">
                  <a:moveTo>
                    <a:pt x="0" y="191"/>
                  </a:moveTo>
                  <a:cubicBezTo>
                    <a:pt x="75" y="131"/>
                    <a:pt x="147" y="67"/>
                    <a:pt x="216"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4"/>
            <p:cNvSpPr/>
            <p:nvPr/>
          </p:nvSpPr>
          <p:spPr bwMode="auto">
            <a:xfrm>
              <a:off x="1985963" y="0"/>
              <a:ext cx="3248025" cy="6848475"/>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15"/>
            <p:cNvSpPr/>
            <p:nvPr/>
          </p:nvSpPr>
          <p:spPr bwMode="auto">
            <a:xfrm>
              <a:off x="9780588" y="6054725"/>
              <a:ext cx="865188" cy="793750"/>
            </a:xfrm>
            <a:custGeom>
              <a:avLst/>
              <a:gdLst/>
              <a:ahLst/>
              <a:cxnLst/>
              <a:rect l="0" t="0" r="r" b="b"/>
              <a:pathLst>
                <a:path w="182" h="167">
                  <a:moveTo>
                    <a:pt x="0" y="167"/>
                  </a:moveTo>
                  <a:cubicBezTo>
                    <a:pt x="63" y="114"/>
                    <a:pt x="123" y="58"/>
                    <a:pt x="182"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16"/>
            <p:cNvSpPr/>
            <p:nvPr/>
          </p:nvSpPr>
          <p:spPr bwMode="auto">
            <a:xfrm>
              <a:off x="1871663" y="0"/>
              <a:ext cx="3233738" cy="6848475"/>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17"/>
            <p:cNvSpPr/>
            <p:nvPr/>
          </p:nvSpPr>
          <p:spPr bwMode="auto">
            <a:xfrm>
              <a:off x="9956800" y="6216650"/>
              <a:ext cx="688975" cy="631825"/>
            </a:xfrm>
            <a:custGeom>
              <a:avLst/>
              <a:gdLst/>
              <a:ahLst/>
              <a:cxnLst/>
              <a:rect l="0" t="0" r="r" b="b"/>
              <a:pathLst>
                <a:path w="145" h="133">
                  <a:moveTo>
                    <a:pt x="0" y="133"/>
                  </a:moveTo>
                  <a:cubicBezTo>
                    <a:pt x="50" y="90"/>
                    <a:pt x="98" y="46"/>
                    <a:pt x="14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9" name="Freeform 18"/>
            <p:cNvSpPr/>
            <p:nvPr/>
          </p:nvSpPr>
          <p:spPr bwMode="auto">
            <a:xfrm>
              <a:off x="1466850" y="0"/>
              <a:ext cx="3424238" cy="6848475"/>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0" name="Freeform 19"/>
            <p:cNvSpPr/>
            <p:nvPr/>
          </p:nvSpPr>
          <p:spPr bwMode="auto">
            <a:xfrm>
              <a:off x="10264775" y="6519863"/>
              <a:ext cx="381000" cy="328613"/>
            </a:xfrm>
            <a:custGeom>
              <a:avLst/>
              <a:gdLst/>
              <a:ahLst/>
              <a:cxnLst/>
              <a:rect l="0" t="0" r="r" b="b"/>
              <a:pathLst>
                <a:path w="80" h="69">
                  <a:moveTo>
                    <a:pt x="0" y="69"/>
                  </a:moveTo>
                  <a:cubicBezTo>
                    <a:pt x="27" y="47"/>
                    <a:pt x="53" y="24"/>
                    <a:pt x="8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1" name="Freeform 20"/>
            <p:cNvSpPr/>
            <p:nvPr/>
          </p:nvSpPr>
          <p:spPr bwMode="auto">
            <a:xfrm>
              <a:off x="1581150" y="0"/>
              <a:ext cx="2720975" cy="6848475"/>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2" name="Freeform 21"/>
            <p:cNvSpPr/>
            <p:nvPr/>
          </p:nvSpPr>
          <p:spPr bwMode="auto">
            <a:xfrm>
              <a:off x="1243013" y="0"/>
              <a:ext cx="2949575" cy="6848475"/>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103" name="Freeform 22"/>
            <p:cNvSpPr/>
            <p:nvPr/>
          </p:nvSpPr>
          <p:spPr bwMode="auto">
            <a:xfrm>
              <a:off x="1524000" y="0"/>
              <a:ext cx="1446213" cy="2030413"/>
            </a:xfrm>
            <a:custGeom>
              <a:avLst/>
              <a:gdLst/>
              <a:ahLst/>
              <a:cxnLst/>
              <a:rect l="0" t="0" r="r" b="b"/>
              <a:pathLst>
                <a:path w="304" h="427">
                  <a:moveTo>
                    <a:pt x="304" y="0"/>
                  </a:moveTo>
                  <a:cubicBezTo>
                    <a:pt x="170" y="120"/>
                    <a:pt x="69" y="267"/>
                    <a:pt x="0" y="42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4" name="Freeform 23"/>
            <p:cNvSpPr/>
            <p:nvPr/>
          </p:nvSpPr>
          <p:spPr bwMode="auto">
            <a:xfrm>
              <a:off x="1524000" y="9525"/>
              <a:ext cx="1246188" cy="1641475"/>
            </a:xfrm>
            <a:custGeom>
              <a:avLst/>
              <a:gdLst/>
              <a:ahLst/>
              <a:cxnLst/>
              <a:rect l="0" t="0" r="r" b="b"/>
              <a:pathLst>
                <a:path w="262" h="345">
                  <a:moveTo>
                    <a:pt x="262" y="0"/>
                  </a:moveTo>
                  <a:cubicBezTo>
                    <a:pt x="152" y="102"/>
                    <a:pt x="65" y="217"/>
                    <a:pt x="0" y="34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5" name="Freeform 24"/>
            <p:cNvSpPr/>
            <p:nvPr/>
          </p:nvSpPr>
          <p:spPr bwMode="auto">
            <a:xfrm>
              <a:off x="1524000" y="0"/>
              <a:ext cx="1036638" cy="1212850"/>
            </a:xfrm>
            <a:custGeom>
              <a:avLst/>
              <a:gdLst/>
              <a:ahLst/>
              <a:cxnLst/>
              <a:rect l="0" t="0" r="r" b="b"/>
              <a:pathLst>
                <a:path w="218" h="255">
                  <a:moveTo>
                    <a:pt x="218" y="0"/>
                  </a:moveTo>
                  <a:cubicBezTo>
                    <a:pt x="137" y="77"/>
                    <a:pt x="62" y="162"/>
                    <a:pt x="0" y="25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32" name="Group 31"/>
          <p:cNvGrpSpPr/>
          <p:nvPr/>
        </p:nvGrpSpPr>
        <p:grpSpPr>
          <a:xfrm>
            <a:off x="3072384" y="8158029"/>
            <a:ext cx="15775450" cy="16658021"/>
            <a:chOff x="640080" y="1699589"/>
            <a:chExt cx="3286552" cy="3470421"/>
          </a:xfrm>
        </p:grpSpPr>
        <p:sp>
          <p:nvSpPr>
            <p:cNvPr id="42" name="Rectangle 41"/>
            <p:cNvSpPr/>
            <p:nvPr/>
          </p:nvSpPr>
          <p:spPr>
            <a:xfrm>
              <a:off x="644453" y="1699589"/>
              <a:ext cx="327780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3" name="Isosceles Triangle 22"/>
            <p:cNvSpPr/>
            <p:nvPr/>
          </p:nvSpPr>
          <p:spPr>
            <a:xfrm rot="10800000">
              <a:off x="2125363" y="4897607"/>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4" name="Rectangle 43"/>
            <p:cNvSpPr/>
            <p:nvPr/>
          </p:nvSpPr>
          <p:spPr>
            <a:xfrm>
              <a:off x="640080" y="2275661"/>
              <a:ext cx="3286552"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3474175" y="11279645"/>
            <a:ext cx="14946312" cy="11869315"/>
          </a:xfrm>
        </p:spPr>
        <p:txBody>
          <a:bodyPr/>
          <a:lstStyle>
            <a:lvl1pPr>
              <a:defRPr>
                <a:solidFill>
                  <a:srgbClr val="FFFEFF"/>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21195295" y="3814651"/>
            <a:ext cx="19659086" cy="2523403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85D6BDF-9D0E-4E2B-85B8-D8F4790360C9}" type="datetimeFigureOut">
              <a:rPr lang="en-US" smtClean="0"/>
              <a:t>4/20/2020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BB075EA-769C-4ECD-B48E-D6FCDC24F876}" type="slidenum">
              <a:rPr lang="en-US" smtClean="0"/>
              <a:t>‹#›</a:t>
            </a:fld>
            <a:endParaRPr lang="en-US" dirty="0"/>
          </a:p>
        </p:txBody>
      </p:sp>
    </p:spTree>
    <p:extLst>
      <p:ext uri="{BB962C8B-B14F-4D97-AF65-F5344CB8AC3E}">
        <p14:creationId xmlns:p14="http://schemas.microsoft.com/office/powerpoint/2010/main" val="22781790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51" name="Group 50"/>
          <p:cNvGrpSpPr/>
          <p:nvPr/>
        </p:nvGrpSpPr>
        <p:grpSpPr>
          <a:xfrm flipH="1">
            <a:off x="3" y="2"/>
            <a:ext cx="45224443" cy="32918405"/>
            <a:chOff x="1243013" y="0"/>
            <a:chExt cx="9402763" cy="6858001"/>
          </a:xfrm>
        </p:grpSpPr>
        <p:sp>
          <p:nvSpPr>
            <p:cNvPr id="52" name="Freeform 5"/>
            <p:cNvSpPr/>
            <p:nvPr/>
          </p:nvSpPr>
          <p:spPr bwMode="auto">
            <a:xfrm>
              <a:off x="2289175" y="0"/>
              <a:ext cx="3867150" cy="6848475"/>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6"/>
            <p:cNvSpPr/>
            <p:nvPr/>
          </p:nvSpPr>
          <p:spPr bwMode="auto">
            <a:xfrm>
              <a:off x="9604375" y="9525"/>
              <a:ext cx="1041400" cy="328613"/>
            </a:xfrm>
            <a:custGeom>
              <a:avLst/>
              <a:gdLst/>
              <a:ahLst/>
              <a:cxnLst/>
              <a:rect l="0" t="0" r="r" b="b"/>
              <a:pathLst>
                <a:path w="219" h="69">
                  <a:moveTo>
                    <a:pt x="219" y="69"/>
                  </a:moveTo>
                  <a:cubicBezTo>
                    <a:pt x="147" y="41"/>
                    <a:pt x="71" y="1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4" name="Freeform 7"/>
            <p:cNvSpPr/>
            <p:nvPr/>
          </p:nvSpPr>
          <p:spPr bwMode="auto">
            <a:xfrm>
              <a:off x="9223375" y="5578475"/>
              <a:ext cx="1422400" cy="1270000"/>
            </a:xfrm>
            <a:custGeom>
              <a:avLst/>
              <a:gdLst/>
              <a:ahLst/>
              <a:cxnLst/>
              <a:rect l="0" t="0" r="r" b="b"/>
              <a:pathLst>
                <a:path w="299" h="267">
                  <a:moveTo>
                    <a:pt x="0" y="267"/>
                  </a:moveTo>
                  <a:cubicBezTo>
                    <a:pt x="105" y="186"/>
                    <a:pt x="206" y="96"/>
                    <a:pt x="299"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5" name="Freeform 8"/>
            <p:cNvSpPr/>
            <p:nvPr/>
          </p:nvSpPr>
          <p:spPr bwMode="auto">
            <a:xfrm>
              <a:off x="2103438" y="0"/>
              <a:ext cx="3681413" cy="6848475"/>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56" name="Freeform 9"/>
            <p:cNvSpPr/>
            <p:nvPr/>
          </p:nvSpPr>
          <p:spPr bwMode="auto">
            <a:xfrm>
              <a:off x="10179050" y="9525"/>
              <a:ext cx="466725" cy="157163"/>
            </a:xfrm>
            <a:custGeom>
              <a:avLst/>
              <a:gdLst/>
              <a:ahLst/>
              <a:cxnLst/>
              <a:rect l="0" t="0" r="r" b="b"/>
              <a:pathLst>
                <a:path w="98" h="33">
                  <a:moveTo>
                    <a:pt x="98" y="33"/>
                  </a:moveTo>
                  <a:cubicBezTo>
                    <a:pt x="65" y="21"/>
                    <a:pt x="33" y="10"/>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57" name="Freeform 10"/>
            <p:cNvSpPr/>
            <p:nvPr/>
          </p:nvSpPr>
          <p:spPr bwMode="auto">
            <a:xfrm>
              <a:off x="9471025" y="5811838"/>
              <a:ext cx="1174750" cy="1046163"/>
            </a:xfrm>
            <a:custGeom>
              <a:avLst/>
              <a:gdLst/>
              <a:ahLst/>
              <a:cxnLst/>
              <a:rect l="0" t="0" r="r" b="b"/>
              <a:pathLst>
                <a:path w="247" h="220">
                  <a:moveTo>
                    <a:pt x="0" y="220"/>
                  </a:moveTo>
                  <a:cubicBezTo>
                    <a:pt x="86" y="152"/>
                    <a:pt x="169" y="78"/>
                    <a:pt x="247"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58" name="Freeform 11"/>
            <p:cNvSpPr/>
            <p:nvPr/>
          </p:nvSpPr>
          <p:spPr bwMode="auto">
            <a:xfrm>
              <a:off x="1985963" y="0"/>
              <a:ext cx="3622675" cy="6848475"/>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9" name="Freeform 12"/>
            <p:cNvSpPr/>
            <p:nvPr/>
          </p:nvSpPr>
          <p:spPr bwMode="auto">
            <a:xfrm>
              <a:off x="10479088" y="9525"/>
              <a:ext cx="166688" cy="57150"/>
            </a:xfrm>
            <a:custGeom>
              <a:avLst/>
              <a:gdLst/>
              <a:ahLst/>
              <a:cxnLst/>
              <a:rect l="0" t="0" r="r" b="b"/>
              <a:pathLst>
                <a:path w="35" h="12">
                  <a:moveTo>
                    <a:pt x="35" y="12"/>
                  </a:moveTo>
                  <a:cubicBezTo>
                    <a:pt x="23" y="8"/>
                    <a:pt x="12" y="4"/>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0" name="Freeform 13"/>
            <p:cNvSpPr/>
            <p:nvPr/>
          </p:nvSpPr>
          <p:spPr bwMode="auto">
            <a:xfrm>
              <a:off x="9618663" y="5940425"/>
              <a:ext cx="1027113" cy="908050"/>
            </a:xfrm>
            <a:custGeom>
              <a:avLst/>
              <a:gdLst/>
              <a:ahLst/>
              <a:cxnLst/>
              <a:rect l="0" t="0" r="r" b="b"/>
              <a:pathLst>
                <a:path w="216" h="191">
                  <a:moveTo>
                    <a:pt x="0" y="191"/>
                  </a:moveTo>
                  <a:cubicBezTo>
                    <a:pt x="75" y="131"/>
                    <a:pt x="147" y="67"/>
                    <a:pt x="216"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1" name="Freeform 14"/>
            <p:cNvSpPr/>
            <p:nvPr/>
          </p:nvSpPr>
          <p:spPr bwMode="auto">
            <a:xfrm>
              <a:off x="1985963" y="0"/>
              <a:ext cx="3248025" cy="6848475"/>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2" name="Freeform 15"/>
            <p:cNvSpPr/>
            <p:nvPr/>
          </p:nvSpPr>
          <p:spPr bwMode="auto">
            <a:xfrm>
              <a:off x="9780588" y="6054725"/>
              <a:ext cx="865188" cy="793750"/>
            </a:xfrm>
            <a:custGeom>
              <a:avLst/>
              <a:gdLst/>
              <a:ahLst/>
              <a:cxnLst/>
              <a:rect l="0" t="0" r="r" b="b"/>
              <a:pathLst>
                <a:path w="182" h="167">
                  <a:moveTo>
                    <a:pt x="0" y="167"/>
                  </a:moveTo>
                  <a:cubicBezTo>
                    <a:pt x="63" y="114"/>
                    <a:pt x="123" y="58"/>
                    <a:pt x="182"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3" name="Freeform 16"/>
            <p:cNvSpPr/>
            <p:nvPr/>
          </p:nvSpPr>
          <p:spPr bwMode="auto">
            <a:xfrm>
              <a:off x="1871663" y="0"/>
              <a:ext cx="3233738" cy="6848475"/>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4" name="Freeform 17"/>
            <p:cNvSpPr/>
            <p:nvPr/>
          </p:nvSpPr>
          <p:spPr bwMode="auto">
            <a:xfrm>
              <a:off x="9956800" y="6216650"/>
              <a:ext cx="688975" cy="631825"/>
            </a:xfrm>
            <a:custGeom>
              <a:avLst/>
              <a:gdLst/>
              <a:ahLst/>
              <a:cxnLst/>
              <a:rect l="0" t="0" r="r" b="b"/>
              <a:pathLst>
                <a:path w="145" h="133">
                  <a:moveTo>
                    <a:pt x="0" y="133"/>
                  </a:moveTo>
                  <a:cubicBezTo>
                    <a:pt x="50" y="90"/>
                    <a:pt x="98" y="46"/>
                    <a:pt x="14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5" name="Freeform 18"/>
            <p:cNvSpPr/>
            <p:nvPr/>
          </p:nvSpPr>
          <p:spPr bwMode="auto">
            <a:xfrm>
              <a:off x="1466850" y="0"/>
              <a:ext cx="3424238" cy="6848475"/>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6" name="Freeform 19"/>
            <p:cNvSpPr/>
            <p:nvPr/>
          </p:nvSpPr>
          <p:spPr bwMode="auto">
            <a:xfrm>
              <a:off x="10264775" y="6519863"/>
              <a:ext cx="381000" cy="328613"/>
            </a:xfrm>
            <a:custGeom>
              <a:avLst/>
              <a:gdLst/>
              <a:ahLst/>
              <a:cxnLst/>
              <a:rect l="0" t="0" r="r" b="b"/>
              <a:pathLst>
                <a:path w="80" h="69">
                  <a:moveTo>
                    <a:pt x="0" y="69"/>
                  </a:moveTo>
                  <a:cubicBezTo>
                    <a:pt x="27" y="47"/>
                    <a:pt x="53" y="24"/>
                    <a:pt x="8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7" name="Freeform 20"/>
            <p:cNvSpPr/>
            <p:nvPr/>
          </p:nvSpPr>
          <p:spPr bwMode="auto">
            <a:xfrm>
              <a:off x="1581150" y="0"/>
              <a:ext cx="2720975" cy="6848475"/>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68" name="Freeform 21"/>
            <p:cNvSpPr/>
            <p:nvPr/>
          </p:nvSpPr>
          <p:spPr bwMode="auto">
            <a:xfrm>
              <a:off x="1243013" y="0"/>
              <a:ext cx="2949575" cy="6848475"/>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69" name="Freeform 22"/>
            <p:cNvSpPr/>
            <p:nvPr/>
          </p:nvSpPr>
          <p:spPr bwMode="auto">
            <a:xfrm>
              <a:off x="1524000" y="0"/>
              <a:ext cx="1446213" cy="2030413"/>
            </a:xfrm>
            <a:custGeom>
              <a:avLst/>
              <a:gdLst/>
              <a:ahLst/>
              <a:cxnLst/>
              <a:rect l="0" t="0" r="r" b="b"/>
              <a:pathLst>
                <a:path w="304" h="427">
                  <a:moveTo>
                    <a:pt x="304" y="0"/>
                  </a:moveTo>
                  <a:cubicBezTo>
                    <a:pt x="170" y="120"/>
                    <a:pt x="69" y="267"/>
                    <a:pt x="0" y="42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0" name="Freeform 23"/>
            <p:cNvSpPr/>
            <p:nvPr/>
          </p:nvSpPr>
          <p:spPr bwMode="auto">
            <a:xfrm>
              <a:off x="1524000" y="9525"/>
              <a:ext cx="1246188" cy="1641475"/>
            </a:xfrm>
            <a:custGeom>
              <a:avLst/>
              <a:gdLst/>
              <a:ahLst/>
              <a:cxnLst/>
              <a:rect l="0" t="0" r="r" b="b"/>
              <a:pathLst>
                <a:path w="262" h="345">
                  <a:moveTo>
                    <a:pt x="262" y="0"/>
                  </a:moveTo>
                  <a:cubicBezTo>
                    <a:pt x="152" y="102"/>
                    <a:pt x="65" y="217"/>
                    <a:pt x="0" y="34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1" name="Freeform 24"/>
            <p:cNvSpPr/>
            <p:nvPr/>
          </p:nvSpPr>
          <p:spPr bwMode="auto">
            <a:xfrm>
              <a:off x="1524000" y="0"/>
              <a:ext cx="1036638" cy="1212850"/>
            </a:xfrm>
            <a:custGeom>
              <a:avLst/>
              <a:gdLst/>
              <a:ahLst/>
              <a:cxnLst/>
              <a:rect l="0" t="0" r="r" b="b"/>
              <a:pathLst>
                <a:path w="218" h="255">
                  <a:moveTo>
                    <a:pt x="218" y="0"/>
                  </a:moveTo>
                  <a:cubicBezTo>
                    <a:pt x="137" y="77"/>
                    <a:pt x="62" y="162"/>
                    <a:pt x="0" y="25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85" name="Group 84"/>
          <p:cNvGrpSpPr/>
          <p:nvPr/>
        </p:nvGrpSpPr>
        <p:grpSpPr>
          <a:xfrm>
            <a:off x="25095043" y="8158029"/>
            <a:ext cx="15775450" cy="16658021"/>
            <a:chOff x="640080" y="1699589"/>
            <a:chExt cx="3286552" cy="3470421"/>
          </a:xfrm>
        </p:grpSpPr>
        <p:sp>
          <p:nvSpPr>
            <p:cNvPr id="86" name="Rectangle 85"/>
            <p:cNvSpPr/>
            <p:nvPr/>
          </p:nvSpPr>
          <p:spPr>
            <a:xfrm>
              <a:off x="644453" y="1699589"/>
              <a:ext cx="327780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7" name="Isosceles Triangle 22"/>
            <p:cNvSpPr/>
            <p:nvPr/>
          </p:nvSpPr>
          <p:spPr>
            <a:xfrm rot="10800000">
              <a:off x="2125363" y="4897607"/>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8" name="Rectangle 87"/>
            <p:cNvSpPr/>
            <p:nvPr/>
          </p:nvSpPr>
          <p:spPr>
            <a:xfrm>
              <a:off x="640080" y="2275661"/>
              <a:ext cx="3286552"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Vertical Title 1"/>
          <p:cNvSpPr>
            <a:spLocks noGrp="1"/>
          </p:cNvSpPr>
          <p:nvPr>
            <p:ph type="title" orient="vert"/>
          </p:nvPr>
        </p:nvSpPr>
        <p:spPr>
          <a:xfrm>
            <a:off x="25505325" y="11279638"/>
            <a:ext cx="14937826" cy="11831765"/>
          </a:xfrm>
        </p:spPr>
        <p:txBody>
          <a:bodyPr vert="eaVert"/>
          <a:lstStyle>
            <a:lvl1pPr algn="l">
              <a:lnSpc>
                <a:spcPct val="80000"/>
              </a:lnSpc>
              <a:defRPr>
                <a:solidFill>
                  <a:srgbClr val="FFFEFF"/>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3087641" y="3853478"/>
            <a:ext cx="19767797" cy="252230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3072384" y="1536192"/>
            <a:ext cx="13167360" cy="1536192"/>
          </a:xfrm>
        </p:spPr>
        <p:txBody>
          <a:bodyPr/>
          <a:lstStyle/>
          <a:p>
            <a:fld id="{985D6BDF-9D0E-4E2B-85B8-D8F4790360C9}" type="datetimeFigureOut">
              <a:rPr lang="en-US" smtClean="0"/>
              <a:t>4/20/2020</a:t>
            </a:fld>
            <a:endParaRPr lang="en-US" dirty="0"/>
          </a:p>
        </p:txBody>
      </p:sp>
      <p:sp>
        <p:nvSpPr>
          <p:cNvPr id="5" name="Footer Placeholder 4"/>
          <p:cNvSpPr>
            <a:spLocks noGrp="1"/>
          </p:cNvSpPr>
          <p:nvPr>
            <p:ph type="ftr" sz="quarter" idx="11"/>
          </p:nvPr>
        </p:nvSpPr>
        <p:spPr>
          <a:xfrm>
            <a:off x="3072384" y="29889907"/>
            <a:ext cx="37702541" cy="1536192"/>
          </a:xfrm>
        </p:spPr>
        <p:txBody>
          <a:bodyPr/>
          <a:lstStyle/>
          <a:p>
            <a:endParaRPr lang="en-US" dirty="0"/>
          </a:p>
        </p:txBody>
      </p:sp>
      <p:sp>
        <p:nvSpPr>
          <p:cNvPr id="6" name="Slide Number Placeholder 5"/>
          <p:cNvSpPr>
            <a:spLocks noGrp="1"/>
          </p:cNvSpPr>
          <p:nvPr>
            <p:ph type="sldNum" sz="quarter" idx="12"/>
          </p:nvPr>
        </p:nvSpPr>
        <p:spPr>
          <a:xfrm>
            <a:off x="37483085" y="1536192"/>
            <a:ext cx="3291840" cy="1536192"/>
          </a:xfrm>
        </p:spPr>
        <p:txBody>
          <a:bodyPr/>
          <a:lstStyle/>
          <a:p>
            <a:fld id="{FBB075EA-769C-4ECD-B48E-D6FCDC24F876}" type="slidenum">
              <a:rPr lang="en-US" smtClean="0"/>
              <a:t>‹#›</a:t>
            </a:fld>
            <a:endParaRPr lang="en-US" dirty="0"/>
          </a:p>
        </p:txBody>
      </p:sp>
    </p:spTree>
    <p:extLst>
      <p:ext uri="{BB962C8B-B14F-4D97-AF65-F5344CB8AC3E}">
        <p14:creationId xmlns:p14="http://schemas.microsoft.com/office/powerpoint/2010/main" val="30586655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15" name="Rectangle 14"/>
          <p:cNvSpPr/>
          <p:nvPr userDrawn="1"/>
        </p:nvSpPr>
        <p:spPr>
          <a:xfrm>
            <a:off x="43159680" y="0"/>
            <a:ext cx="731520" cy="329184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en-US" dirty="0"/>
          </a:p>
        </p:txBody>
      </p:sp>
      <p:sp>
        <p:nvSpPr>
          <p:cNvPr id="16" name="Rectangle 15"/>
          <p:cNvSpPr/>
          <p:nvPr userDrawn="1"/>
        </p:nvSpPr>
        <p:spPr>
          <a:xfrm>
            <a:off x="-3" y="0"/>
            <a:ext cx="731520" cy="3291840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en-US" dirty="0"/>
          </a:p>
        </p:txBody>
      </p:sp>
      <p:sp>
        <p:nvSpPr>
          <p:cNvPr id="17" name="Rectangle 16"/>
          <p:cNvSpPr/>
          <p:nvPr userDrawn="1"/>
        </p:nvSpPr>
        <p:spPr>
          <a:xfrm>
            <a:off x="0" y="0"/>
            <a:ext cx="43891200" cy="41148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en-US" dirty="0"/>
          </a:p>
        </p:txBody>
      </p:sp>
      <p:sp>
        <p:nvSpPr>
          <p:cNvPr id="18" name="Rectangle 17"/>
          <p:cNvSpPr/>
          <p:nvPr userDrawn="1"/>
        </p:nvSpPr>
        <p:spPr>
          <a:xfrm>
            <a:off x="0" y="28803600"/>
            <a:ext cx="43891200" cy="411480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endParaRPr lang="en-US" dirty="0"/>
          </a:p>
        </p:txBody>
      </p:sp>
      <p:sp>
        <p:nvSpPr>
          <p:cNvPr id="11" name="Instructions"/>
          <p:cNvSpPr/>
          <p:nvPr userDrawn="1"/>
        </p:nvSpPr>
        <p:spPr>
          <a:xfrm>
            <a:off x="-10515600" y="0"/>
            <a:ext cx="9601200" cy="329184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71421" tIns="171421" rIns="171421" bIns="171421" rtlCol="0" anchor="t"/>
          <a:lstStyle>
            <a:defPPr>
              <a:defRPr lang="en-US"/>
            </a:defPPr>
            <a:lvl1pPr marL="0" algn="l" defTabSz="3686861" rtl="0" eaLnBrk="1" latinLnBrk="0" hangingPunct="1">
              <a:defRPr sz="7258" kern="1200">
                <a:solidFill>
                  <a:schemeClr val="lt1"/>
                </a:solidFill>
                <a:latin typeface="+mn-lt"/>
                <a:ea typeface="+mn-ea"/>
                <a:cs typeface="+mn-cs"/>
              </a:defRPr>
            </a:lvl1pPr>
            <a:lvl2pPr marL="1843430" algn="l" defTabSz="3686861" rtl="0" eaLnBrk="1" latinLnBrk="0" hangingPunct="1">
              <a:defRPr sz="7258" kern="1200">
                <a:solidFill>
                  <a:schemeClr val="lt1"/>
                </a:solidFill>
                <a:latin typeface="+mn-lt"/>
                <a:ea typeface="+mn-ea"/>
                <a:cs typeface="+mn-cs"/>
              </a:defRPr>
            </a:lvl2pPr>
            <a:lvl3pPr marL="3686861" algn="l" defTabSz="3686861" rtl="0" eaLnBrk="1" latinLnBrk="0" hangingPunct="1">
              <a:defRPr sz="7258" kern="1200">
                <a:solidFill>
                  <a:schemeClr val="lt1"/>
                </a:solidFill>
                <a:latin typeface="+mn-lt"/>
                <a:ea typeface="+mn-ea"/>
                <a:cs typeface="+mn-cs"/>
              </a:defRPr>
            </a:lvl3pPr>
            <a:lvl4pPr marL="5530291" algn="l" defTabSz="3686861" rtl="0" eaLnBrk="1" latinLnBrk="0" hangingPunct="1">
              <a:defRPr sz="7258" kern="1200">
                <a:solidFill>
                  <a:schemeClr val="lt1"/>
                </a:solidFill>
                <a:latin typeface="+mn-lt"/>
                <a:ea typeface="+mn-ea"/>
                <a:cs typeface="+mn-cs"/>
              </a:defRPr>
            </a:lvl4pPr>
            <a:lvl5pPr marL="7373722" algn="l" defTabSz="3686861" rtl="0" eaLnBrk="1" latinLnBrk="0" hangingPunct="1">
              <a:defRPr sz="7258" kern="1200">
                <a:solidFill>
                  <a:schemeClr val="lt1"/>
                </a:solidFill>
                <a:latin typeface="+mn-lt"/>
                <a:ea typeface="+mn-ea"/>
                <a:cs typeface="+mn-cs"/>
              </a:defRPr>
            </a:lvl5pPr>
            <a:lvl6pPr marL="9217152" algn="l" defTabSz="3686861" rtl="0" eaLnBrk="1" latinLnBrk="0" hangingPunct="1">
              <a:defRPr sz="7258" kern="1200">
                <a:solidFill>
                  <a:schemeClr val="lt1"/>
                </a:solidFill>
                <a:latin typeface="+mn-lt"/>
                <a:ea typeface="+mn-ea"/>
                <a:cs typeface="+mn-cs"/>
              </a:defRPr>
            </a:lvl6pPr>
            <a:lvl7pPr marL="11060582" algn="l" defTabSz="3686861" rtl="0" eaLnBrk="1" latinLnBrk="0" hangingPunct="1">
              <a:defRPr sz="7258" kern="1200">
                <a:solidFill>
                  <a:schemeClr val="lt1"/>
                </a:solidFill>
                <a:latin typeface="+mn-lt"/>
                <a:ea typeface="+mn-ea"/>
                <a:cs typeface="+mn-cs"/>
              </a:defRPr>
            </a:lvl7pPr>
            <a:lvl8pPr marL="12904013" algn="l" defTabSz="3686861" rtl="0" eaLnBrk="1" latinLnBrk="0" hangingPunct="1">
              <a:defRPr sz="7258" kern="1200">
                <a:solidFill>
                  <a:schemeClr val="lt1"/>
                </a:solidFill>
                <a:latin typeface="+mn-lt"/>
                <a:ea typeface="+mn-ea"/>
                <a:cs typeface="+mn-cs"/>
              </a:defRPr>
            </a:lvl8pPr>
            <a:lvl9pPr marL="14747443" algn="l" defTabSz="3686861" rtl="0" eaLnBrk="1" latinLnBrk="0" hangingPunct="1">
              <a:defRPr sz="7258" kern="1200">
                <a:solidFill>
                  <a:schemeClr val="lt1"/>
                </a:solidFill>
                <a:latin typeface="+mn-lt"/>
                <a:ea typeface="+mn-ea"/>
                <a:cs typeface="+mn-cs"/>
              </a:defRPr>
            </a:lvl9pPr>
          </a:lstStyle>
          <a:p>
            <a:pPr lvl="0">
              <a:spcBef>
                <a:spcPts val="0"/>
              </a:spcBef>
              <a:spcAft>
                <a:spcPts val="1800"/>
              </a:spcAft>
            </a:pPr>
            <a:r>
              <a:rPr lang="en-US" sz="7200" dirty="0">
                <a:solidFill>
                  <a:srgbClr val="7F7F7F"/>
                </a:solidFill>
                <a:latin typeface="Calibri" pitchFamily="34" charset="0"/>
                <a:cs typeface="Calibri" panose="020F0502020204030204" pitchFamily="34" charset="0"/>
              </a:rPr>
              <a:t>Poster Print Size:</a:t>
            </a:r>
            <a:endParaRPr sz="7200" dirty="0">
              <a:solidFill>
                <a:srgbClr val="7F7F7F"/>
              </a:solidFill>
              <a:latin typeface="Calibri" pitchFamily="34" charset="0"/>
              <a:cs typeface="Calibri" panose="020F0502020204030204" pitchFamily="34" charset="0"/>
            </a:endParaRPr>
          </a:p>
          <a:p>
            <a:pPr lvl="0">
              <a:spcBef>
                <a:spcPts val="0"/>
              </a:spcBef>
              <a:spcAft>
                <a:spcPts val="1800"/>
              </a:spcAft>
            </a:pPr>
            <a:r>
              <a:rPr lang="en-US" sz="4900" dirty="0">
                <a:solidFill>
                  <a:srgbClr val="7F7F7F"/>
                </a:solidFill>
                <a:latin typeface="Calibri" pitchFamily="34" charset="0"/>
                <a:cs typeface="Calibri" panose="020F0502020204030204" pitchFamily="34" charset="0"/>
              </a:rPr>
              <a:t>This poster template is 36” high by 48” wide. It can be used to print any poster with a 3:4 aspect ratio.</a:t>
            </a:r>
          </a:p>
          <a:p>
            <a:pPr lvl="0">
              <a:spcBef>
                <a:spcPts val="0"/>
              </a:spcBef>
              <a:spcAft>
                <a:spcPts val="1800"/>
              </a:spcAft>
            </a:pPr>
            <a:r>
              <a:rPr lang="en-US" sz="7200" dirty="0">
                <a:solidFill>
                  <a:srgbClr val="7F7F7F"/>
                </a:solidFill>
                <a:latin typeface="Calibri" pitchFamily="34" charset="0"/>
                <a:cs typeface="Calibri" panose="020F0502020204030204" pitchFamily="34" charset="0"/>
              </a:rPr>
              <a:t>Placeholders</a:t>
            </a:r>
            <a:r>
              <a:rPr sz="7200" dirty="0">
                <a:solidFill>
                  <a:srgbClr val="7F7F7F"/>
                </a:solidFill>
                <a:latin typeface="Calibri" pitchFamily="34" charset="0"/>
                <a:cs typeface="Calibri" panose="020F0502020204030204" pitchFamily="34" charset="0"/>
              </a:rPr>
              <a:t>:</a:t>
            </a:r>
          </a:p>
          <a:p>
            <a:pPr lvl="0">
              <a:spcBef>
                <a:spcPts val="0"/>
              </a:spcBef>
              <a:spcAft>
                <a:spcPts val="1800"/>
              </a:spcAft>
            </a:pPr>
            <a:r>
              <a:rPr sz="4900" dirty="0">
                <a:solidFill>
                  <a:srgbClr val="7F7F7F"/>
                </a:solidFill>
                <a:latin typeface="Calibri" pitchFamily="34" charset="0"/>
                <a:cs typeface="Calibri" panose="020F0502020204030204" pitchFamily="34" charset="0"/>
              </a:rPr>
              <a:t>The </a:t>
            </a:r>
            <a:r>
              <a:rPr lang="en-US" sz="4900" dirty="0">
                <a:solidFill>
                  <a:srgbClr val="7F7F7F"/>
                </a:solidFill>
                <a:latin typeface="Calibri" pitchFamily="34" charset="0"/>
                <a:cs typeface="Calibri" panose="020F0502020204030204" pitchFamily="34" charset="0"/>
              </a:rPr>
              <a:t>various elements included</a:t>
            </a:r>
            <a:r>
              <a:rPr sz="4900" dirty="0">
                <a:solidFill>
                  <a:srgbClr val="7F7F7F"/>
                </a:solidFill>
                <a:latin typeface="Calibri" pitchFamily="34" charset="0"/>
                <a:cs typeface="Calibri" panose="020F0502020204030204" pitchFamily="34" charset="0"/>
              </a:rPr>
              <a:t> in this </a:t>
            </a:r>
            <a:r>
              <a:rPr lang="en-US" sz="4900" dirty="0">
                <a:solidFill>
                  <a:srgbClr val="7F7F7F"/>
                </a:solidFill>
                <a:latin typeface="Calibri" pitchFamily="34" charset="0"/>
                <a:cs typeface="Calibri" panose="020F0502020204030204" pitchFamily="34" charset="0"/>
              </a:rPr>
              <a:t>poster are ones</a:t>
            </a:r>
            <a:r>
              <a:rPr lang="en-US" sz="4900" baseline="0" dirty="0">
                <a:solidFill>
                  <a:srgbClr val="7F7F7F"/>
                </a:solidFill>
                <a:latin typeface="Calibri" pitchFamily="34" charset="0"/>
                <a:cs typeface="Calibri" panose="020F0502020204030204" pitchFamily="34" charset="0"/>
              </a:rPr>
              <a:t> we often see in medical, research, and scientific posters.</a:t>
            </a:r>
            <a:r>
              <a:rPr sz="4900" dirty="0">
                <a:solidFill>
                  <a:srgbClr val="7F7F7F"/>
                </a:solidFill>
                <a:latin typeface="Calibri" pitchFamily="34" charset="0"/>
                <a:cs typeface="Calibri" panose="020F0502020204030204" pitchFamily="34" charset="0"/>
              </a:rPr>
              <a:t> </a:t>
            </a:r>
            <a:r>
              <a:rPr lang="en-US" sz="4900" dirty="0">
                <a:solidFill>
                  <a:srgbClr val="7F7F7F"/>
                </a:solidFill>
                <a:latin typeface="Calibri" pitchFamily="34" charset="0"/>
                <a:cs typeface="Calibri" panose="020F0502020204030204" pitchFamily="34" charset="0"/>
              </a:rPr>
              <a:t>Feel</a:t>
            </a:r>
            <a:r>
              <a:rPr lang="en-US" sz="4900" baseline="0" dirty="0">
                <a:solidFill>
                  <a:srgbClr val="7F7F7F"/>
                </a:solidFill>
                <a:latin typeface="Calibri" pitchFamily="34" charset="0"/>
                <a:cs typeface="Calibri" panose="020F0502020204030204" pitchFamily="34" charset="0"/>
              </a:rPr>
              <a:t> free to edit, move,  add, and delete items, or change the layout to suit your needs. Always check with your conference organizer for specific requirements.</a:t>
            </a:r>
          </a:p>
          <a:p>
            <a:pPr lvl="0">
              <a:spcBef>
                <a:spcPts val="0"/>
              </a:spcBef>
              <a:spcAft>
                <a:spcPts val="1800"/>
              </a:spcAft>
            </a:pPr>
            <a:r>
              <a:rPr lang="en-US" sz="7200" dirty="0">
                <a:solidFill>
                  <a:srgbClr val="7F7F7F"/>
                </a:solidFill>
                <a:latin typeface="Calibri" pitchFamily="34" charset="0"/>
                <a:cs typeface="Calibri" panose="020F0502020204030204" pitchFamily="34" charset="0"/>
              </a:rPr>
              <a:t>Image</a:t>
            </a:r>
            <a:r>
              <a:rPr lang="en-US" sz="7200" baseline="0" dirty="0">
                <a:solidFill>
                  <a:srgbClr val="7F7F7F"/>
                </a:solidFill>
                <a:latin typeface="Calibri" pitchFamily="34" charset="0"/>
                <a:cs typeface="Calibri" panose="020F0502020204030204" pitchFamily="34" charset="0"/>
              </a:rPr>
              <a:t> Quality</a:t>
            </a:r>
            <a:r>
              <a:rPr lang="en-US" sz="7200" dirty="0">
                <a:solidFill>
                  <a:srgbClr val="7F7F7F"/>
                </a:solidFill>
                <a:latin typeface="Calibri" pitchFamily="34" charset="0"/>
                <a:cs typeface="Calibri" panose="020F0502020204030204" pitchFamily="34" charset="0"/>
              </a:rPr>
              <a:t>:</a:t>
            </a:r>
          </a:p>
          <a:p>
            <a:pPr lvl="0">
              <a:spcBef>
                <a:spcPts val="0"/>
              </a:spcBef>
              <a:spcAft>
                <a:spcPts val="1800"/>
              </a:spcAft>
            </a:pPr>
            <a:r>
              <a:rPr lang="en-US" sz="4900" dirty="0">
                <a:solidFill>
                  <a:srgbClr val="7F7F7F"/>
                </a:solidFill>
                <a:latin typeface="Calibri" pitchFamily="34" charset="0"/>
                <a:cs typeface="Calibri" panose="020F0502020204030204" pitchFamily="34" charset="0"/>
              </a:rPr>
              <a:t>You can place digital photos or logo art in your poster file by selecting the </a:t>
            </a:r>
            <a:r>
              <a:rPr lang="en-US" sz="4900" b="1" dirty="0">
                <a:solidFill>
                  <a:srgbClr val="7F7F7F"/>
                </a:solidFill>
                <a:latin typeface="Calibri" pitchFamily="34" charset="0"/>
                <a:cs typeface="Calibri" panose="020F0502020204030204" pitchFamily="34" charset="0"/>
              </a:rPr>
              <a:t>Insert, Picture</a:t>
            </a:r>
            <a:r>
              <a:rPr lang="en-US" sz="4900" dirty="0">
                <a:solidFill>
                  <a:srgbClr val="7F7F7F"/>
                </a:solidFill>
                <a:latin typeface="Calibri" pitchFamily="34" charset="0"/>
                <a:cs typeface="Calibri" panose="020F0502020204030204" pitchFamily="34" charset="0"/>
              </a:rPr>
              <a:t> command, or by using standard copy &amp; paste. For best results, all graphic elements should be at least </a:t>
            </a:r>
            <a:r>
              <a:rPr lang="en-US" sz="4900" b="1" dirty="0">
                <a:solidFill>
                  <a:srgbClr val="7F7F7F"/>
                </a:solidFill>
                <a:latin typeface="Calibri" pitchFamily="34" charset="0"/>
                <a:cs typeface="Calibri" panose="020F0502020204030204" pitchFamily="34" charset="0"/>
              </a:rPr>
              <a:t>150-200 pixels per inch in their final printed size</a:t>
            </a:r>
            <a:r>
              <a:rPr lang="en-US" sz="4900" dirty="0">
                <a:solidFill>
                  <a:srgbClr val="7F7F7F"/>
                </a:solidFill>
                <a:latin typeface="Calibri" pitchFamily="34" charset="0"/>
                <a:cs typeface="Calibri" panose="020F0502020204030204" pitchFamily="34" charset="0"/>
              </a:rPr>
              <a:t>. For instance, a 1600 x 1200 pixel</a:t>
            </a:r>
            <a:r>
              <a:rPr lang="en-US" sz="4900" baseline="0" dirty="0">
                <a:solidFill>
                  <a:srgbClr val="7F7F7F"/>
                </a:solidFill>
                <a:latin typeface="Calibri" pitchFamily="34" charset="0"/>
                <a:cs typeface="Calibri" panose="020F0502020204030204" pitchFamily="34" charset="0"/>
              </a:rPr>
              <a:t> photo will usually look fine up to </a:t>
            </a:r>
            <a:r>
              <a:rPr lang="en-US" sz="4900" dirty="0">
                <a:solidFill>
                  <a:srgbClr val="7F7F7F"/>
                </a:solidFill>
                <a:latin typeface="Calibri" pitchFamily="34" charset="0"/>
                <a:cs typeface="Calibri" panose="020F0502020204030204" pitchFamily="34" charset="0"/>
              </a:rPr>
              <a:t>8“-10” wide on your printed poster.</a:t>
            </a:r>
          </a:p>
          <a:p>
            <a:pPr lvl="0">
              <a:spcBef>
                <a:spcPts val="0"/>
              </a:spcBef>
              <a:spcAft>
                <a:spcPts val="1800"/>
              </a:spcAft>
            </a:pPr>
            <a:r>
              <a:rPr lang="en-US" sz="4900" dirty="0">
                <a:solidFill>
                  <a:srgbClr val="7F7F7F"/>
                </a:solidFill>
                <a:latin typeface="Calibri" pitchFamily="34" charset="0"/>
                <a:cs typeface="Calibri" panose="020F0502020204030204" pitchFamily="34" charset="0"/>
              </a:rPr>
              <a:t>To preview the print quality of images, select a magnification of 100% when previewing your poster. This will give you a good idea of what it will look like in print. If you are laying out a large poster and using half-scale dimensions, be sure to preview your graphics at 200% to see them at their final printed size.</a:t>
            </a:r>
          </a:p>
          <a:p>
            <a:pPr lvl="0">
              <a:spcBef>
                <a:spcPts val="0"/>
              </a:spcBef>
              <a:spcAft>
                <a:spcPts val="1800"/>
              </a:spcAft>
            </a:pPr>
            <a:r>
              <a:rPr lang="en-US" sz="4900" dirty="0">
                <a:solidFill>
                  <a:srgbClr val="7F7F7F"/>
                </a:solidFill>
                <a:latin typeface="Calibri" pitchFamily="34" charset="0"/>
                <a:cs typeface="Calibri" panose="020F0502020204030204" pitchFamily="34" charset="0"/>
              </a:rPr>
              <a:t>Please note that graphics from websites (such as the logo on your hospital's or university's home page) will only be 72dpi and not suitable for printing.</a:t>
            </a:r>
          </a:p>
          <a:p>
            <a:pPr lvl="0" algn="ctr">
              <a:spcBef>
                <a:spcPts val="0"/>
              </a:spcBef>
              <a:spcAft>
                <a:spcPts val="1800"/>
              </a:spcAft>
            </a:pPr>
            <a:br>
              <a:rPr lang="en-US" sz="3600" dirty="0">
                <a:solidFill>
                  <a:srgbClr val="7F7F7F"/>
                </a:solidFill>
                <a:latin typeface="Calibri" pitchFamily="34" charset="0"/>
                <a:cs typeface="Calibri" panose="020F0502020204030204" pitchFamily="34" charset="0"/>
              </a:rPr>
            </a:br>
            <a:r>
              <a:rPr lang="en-US" sz="3600" dirty="0">
                <a:solidFill>
                  <a:srgbClr val="7F7F7F"/>
                </a:solidFill>
                <a:latin typeface="Calibri" pitchFamily="34" charset="0"/>
                <a:cs typeface="Calibri" panose="020F0502020204030204" pitchFamily="34" charset="0"/>
              </a:rPr>
              <a:t>[This sidebar area does not print.]</a:t>
            </a:r>
          </a:p>
        </p:txBody>
      </p:sp>
      <p:grpSp>
        <p:nvGrpSpPr>
          <p:cNvPr id="12" name="Group 11"/>
          <p:cNvGrpSpPr/>
          <p:nvPr userDrawn="1"/>
        </p:nvGrpSpPr>
        <p:grpSpPr>
          <a:xfrm>
            <a:off x="44805600" y="0"/>
            <a:ext cx="9601200" cy="32918400"/>
            <a:chOff x="33832800" y="0"/>
            <a:chExt cx="12801600" cy="43891200"/>
          </a:xfrm>
        </p:grpSpPr>
        <p:sp>
          <p:nvSpPr>
            <p:cNvPr id="13" name="Instructions"/>
            <p:cNvSpPr/>
            <p:nvPr userDrawn="1"/>
          </p:nvSpPr>
          <p:spPr>
            <a:xfrm>
              <a:off x="33832800" y="0"/>
              <a:ext cx="12801600" cy="438912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28600" tIns="228600" rIns="228600" bIns="228600" rtlCol="0" anchor="t"/>
            <a:lstStyle>
              <a:defPPr>
                <a:defRPr lang="en-US"/>
              </a:defPPr>
              <a:lvl1pPr marL="0" algn="l" defTabSz="3686861" rtl="0" eaLnBrk="1" latinLnBrk="0" hangingPunct="1">
                <a:defRPr sz="7258" kern="1200">
                  <a:solidFill>
                    <a:schemeClr val="lt1"/>
                  </a:solidFill>
                  <a:latin typeface="+mn-lt"/>
                  <a:ea typeface="+mn-ea"/>
                  <a:cs typeface="+mn-cs"/>
                </a:defRPr>
              </a:lvl1pPr>
              <a:lvl2pPr marL="1843430" algn="l" defTabSz="3686861" rtl="0" eaLnBrk="1" latinLnBrk="0" hangingPunct="1">
                <a:defRPr sz="7258" kern="1200">
                  <a:solidFill>
                    <a:schemeClr val="lt1"/>
                  </a:solidFill>
                  <a:latin typeface="+mn-lt"/>
                  <a:ea typeface="+mn-ea"/>
                  <a:cs typeface="+mn-cs"/>
                </a:defRPr>
              </a:lvl2pPr>
              <a:lvl3pPr marL="3686861" algn="l" defTabSz="3686861" rtl="0" eaLnBrk="1" latinLnBrk="0" hangingPunct="1">
                <a:defRPr sz="7258" kern="1200">
                  <a:solidFill>
                    <a:schemeClr val="lt1"/>
                  </a:solidFill>
                  <a:latin typeface="+mn-lt"/>
                  <a:ea typeface="+mn-ea"/>
                  <a:cs typeface="+mn-cs"/>
                </a:defRPr>
              </a:lvl3pPr>
              <a:lvl4pPr marL="5530291" algn="l" defTabSz="3686861" rtl="0" eaLnBrk="1" latinLnBrk="0" hangingPunct="1">
                <a:defRPr sz="7258" kern="1200">
                  <a:solidFill>
                    <a:schemeClr val="lt1"/>
                  </a:solidFill>
                  <a:latin typeface="+mn-lt"/>
                  <a:ea typeface="+mn-ea"/>
                  <a:cs typeface="+mn-cs"/>
                </a:defRPr>
              </a:lvl4pPr>
              <a:lvl5pPr marL="7373722" algn="l" defTabSz="3686861" rtl="0" eaLnBrk="1" latinLnBrk="0" hangingPunct="1">
                <a:defRPr sz="7258" kern="1200">
                  <a:solidFill>
                    <a:schemeClr val="lt1"/>
                  </a:solidFill>
                  <a:latin typeface="+mn-lt"/>
                  <a:ea typeface="+mn-ea"/>
                  <a:cs typeface="+mn-cs"/>
                </a:defRPr>
              </a:lvl5pPr>
              <a:lvl6pPr marL="9217152" algn="l" defTabSz="3686861" rtl="0" eaLnBrk="1" latinLnBrk="0" hangingPunct="1">
                <a:defRPr sz="7258" kern="1200">
                  <a:solidFill>
                    <a:schemeClr val="lt1"/>
                  </a:solidFill>
                  <a:latin typeface="+mn-lt"/>
                  <a:ea typeface="+mn-ea"/>
                  <a:cs typeface="+mn-cs"/>
                </a:defRPr>
              </a:lvl6pPr>
              <a:lvl7pPr marL="11060582" algn="l" defTabSz="3686861" rtl="0" eaLnBrk="1" latinLnBrk="0" hangingPunct="1">
                <a:defRPr sz="7258" kern="1200">
                  <a:solidFill>
                    <a:schemeClr val="lt1"/>
                  </a:solidFill>
                  <a:latin typeface="+mn-lt"/>
                  <a:ea typeface="+mn-ea"/>
                  <a:cs typeface="+mn-cs"/>
                </a:defRPr>
              </a:lvl7pPr>
              <a:lvl8pPr marL="12904013" algn="l" defTabSz="3686861" rtl="0" eaLnBrk="1" latinLnBrk="0" hangingPunct="1">
                <a:defRPr sz="7258" kern="1200">
                  <a:solidFill>
                    <a:schemeClr val="lt1"/>
                  </a:solidFill>
                  <a:latin typeface="+mn-lt"/>
                  <a:ea typeface="+mn-ea"/>
                  <a:cs typeface="+mn-cs"/>
                </a:defRPr>
              </a:lvl8pPr>
              <a:lvl9pPr marL="14747443" algn="l" defTabSz="3686861" rtl="0" eaLnBrk="1" latinLnBrk="0" hangingPunct="1">
                <a:defRPr sz="7258" kern="1200">
                  <a:solidFill>
                    <a:schemeClr val="lt1"/>
                  </a:solidFill>
                  <a:latin typeface="+mn-lt"/>
                  <a:ea typeface="+mn-ea"/>
                  <a:cs typeface="+mn-cs"/>
                </a:defRPr>
              </a:lvl9pPr>
            </a:lstStyle>
            <a:p>
              <a:pPr lvl="0">
                <a:spcBef>
                  <a:spcPts val="0"/>
                </a:spcBef>
                <a:spcAft>
                  <a:spcPts val="1800"/>
                </a:spcAft>
              </a:pPr>
              <a:r>
                <a:rPr lang="en-US" sz="7200" dirty="0">
                  <a:solidFill>
                    <a:schemeClr val="bg1">
                      <a:lumMod val="50000"/>
                    </a:schemeClr>
                  </a:solidFill>
                  <a:latin typeface="Calibri" pitchFamily="34" charset="0"/>
                  <a:cs typeface="Calibri" panose="020F0502020204030204" pitchFamily="34" charset="0"/>
                </a:rPr>
                <a:t>Change</a:t>
              </a:r>
              <a:r>
                <a:rPr lang="en-US" sz="7200" baseline="0" dirty="0">
                  <a:solidFill>
                    <a:schemeClr val="bg1">
                      <a:lumMod val="50000"/>
                    </a:schemeClr>
                  </a:solidFill>
                  <a:latin typeface="Calibri" pitchFamily="34" charset="0"/>
                  <a:cs typeface="Calibri" panose="020F0502020204030204" pitchFamily="34" charset="0"/>
                </a:rPr>
                <a:t> Color Theme</a:t>
              </a:r>
              <a:r>
                <a:rPr lang="en-US" sz="7200" dirty="0">
                  <a:solidFill>
                    <a:schemeClr val="bg1">
                      <a:lumMod val="50000"/>
                    </a:schemeClr>
                  </a:solidFill>
                  <a:latin typeface="Calibri" pitchFamily="34" charset="0"/>
                  <a:cs typeface="Calibri" panose="020F0502020204030204" pitchFamily="34" charset="0"/>
                </a:rPr>
                <a:t>:</a:t>
              </a:r>
              <a:endParaRPr sz="720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r>
                <a:rPr lang="en-US" sz="4900" dirty="0">
                  <a:solidFill>
                    <a:schemeClr val="bg1">
                      <a:lumMod val="50000"/>
                    </a:schemeClr>
                  </a:solidFill>
                  <a:latin typeface="Calibri" pitchFamily="34" charset="0"/>
                  <a:cs typeface="Calibri" panose="020F0502020204030204" pitchFamily="34" charset="0"/>
                </a:rPr>
                <a:t>This template is designed to use the built-in color themes in</a:t>
              </a:r>
              <a:r>
                <a:rPr lang="en-US" sz="4900" baseline="0" dirty="0">
                  <a:solidFill>
                    <a:schemeClr val="bg1">
                      <a:lumMod val="50000"/>
                    </a:schemeClr>
                  </a:solidFill>
                  <a:latin typeface="Calibri" pitchFamily="34" charset="0"/>
                  <a:cs typeface="Calibri" panose="020F0502020204030204" pitchFamily="34" charset="0"/>
                </a:rPr>
                <a:t> the newer versions of PowerPoint.</a:t>
              </a:r>
            </a:p>
            <a:p>
              <a:pPr lvl="0">
                <a:spcBef>
                  <a:spcPts val="0"/>
                </a:spcBef>
                <a:spcAft>
                  <a:spcPts val="1800"/>
                </a:spcAft>
              </a:pPr>
              <a:r>
                <a:rPr lang="en-US" sz="4900" baseline="0" dirty="0">
                  <a:solidFill>
                    <a:schemeClr val="bg1">
                      <a:lumMod val="50000"/>
                    </a:schemeClr>
                  </a:solidFill>
                  <a:latin typeface="Calibri" pitchFamily="34" charset="0"/>
                  <a:cs typeface="Calibri" panose="020F0502020204030204" pitchFamily="34" charset="0"/>
                </a:rPr>
                <a:t>To change the color theme, select the </a:t>
              </a:r>
              <a:r>
                <a:rPr lang="en-US" sz="4900" b="1" baseline="0" dirty="0">
                  <a:solidFill>
                    <a:schemeClr val="bg1">
                      <a:lumMod val="50000"/>
                    </a:schemeClr>
                  </a:solidFill>
                  <a:latin typeface="Calibri" pitchFamily="34" charset="0"/>
                  <a:cs typeface="Calibri" panose="020F0502020204030204" pitchFamily="34" charset="0"/>
                </a:rPr>
                <a:t>Design</a:t>
              </a:r>
              <a:r>
                <a:rPr lang="en-US" sz="4900" baseline="0" dirty="0">
                  <a:solidFill>
                    <a:schemeClr val="bg1">
                      <a:lumMod val="50000"/>
                    </a:schemeClr>
                  </a:solidFill>
                  <a:latin typeface="Calibri" pitchFamily="34" charset="0"/>
                  <a:cs typeface="Calibri" panose="020F0502020204030204" pitchFamily="34" charset="0"/>
                </a:rPr>
                <a:t> tab, then select the </a:t>
              </a:r>
              <a:r>
                <a:rPr lang="en-US" sz="4900" b="1" baseline="0" dirty="0">
                  <a:solidFill>
                    <a:schemeClr val="bg1">
                      <a:lumMod val="50000"/>
                    </a:schemeClr>
                  </a:solidFill>
                  <a:latin typeface="Calibri" pitchFamily="34" charset="0"/>
                  <a:cs typeface="Calibri" panose="020F0502020204030204" pitchFamily="34" charset="0"/>
                </a:rPr>
                <a:t>Colors</a:t>
              </a:r>
              <a:r>
                <a:rPr lang="en-US" sz="4900" baseline="0" dirty="0">
                  <a:solidFill>
                    <a:schemeClr val="bg1">
                      <a:lumMod val="50000"/>
                    </a:schemeClr>
                  </a:solidFill>
                  <a:latin typeface="Calibri" pitchFamily="34" charset="0"/>
                  <a:cs typeface="Calibri" panose="020F0502020204030204" pitchFamily="34" charset="0"/>
                </a:rPr>
                <a:t> drop-down list.</a:t>
              </a: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endParaRPr lang="en-US" sz="4900" baseline="0" dirty="0">
                <a:solidFill>
                  <a:schemeClr val="bg1">
                    <a:lumMod val="50000"/>
                  </a:schemeClr>
                </a:solidFill>
                <a:latin typeface="Calibri" pitchFamily="34" charset="0"/>
                <a:cs typeface="Calibri" panose="020F0502020204030204" pitchFamily="34" charset="0"/>
              </a:endParaRPr>
            </a:p>
            <a:p>
              <a:pPr lvl="0">
                <a:spcBef>
                  <a:spcPts val="0"/>
                </a:spcBef>
                <a:spcAft>
                  <a:spcPts val="1800"/>
                </a:spcAft>
              </a:pPr>
              <a:r>
                <a:rPr lang="en-US" sz="4900" baseline="0" dirty="0">
                  <a:solidFill>
                    <a:schemeClr val="bg1">
                      <a:lumMod val="50000"/>
                    </a:schemeClr>
                  </a:solidFill>
                  <a:latin typeface="Calibri" pitchFamily="34" charset="0"/>
                  <a:cs typeface="Calibri" panose="020F0502020204030204" pitchFamily="34" charset="0"/>
                </a:rPr>
                <a:t>The default color theme for this template is “Office”, so you can always return to that after trying some of the alternatives.</a:t>
              </a:r>
            </a:p>
            <a:p>
              <a:pPr lvl="0">
                <a:spcBef>
                  <a:spcPts val="0"/>
                </a:spcBef>
                <a:spcAft>
                  <a:spcPts val="1800"/>
                </a:spcAft>
              </a:pPr>
              <a:r>
                <a:rPr lang="en-US" sz="7200" dirty="0">
                  <a:solidFill>
                    <a:schemeClr val="bg1">
                      <a:lumMod val="50000"/>
                    </a:schemeClr>
                  </a:solidFill>
                  <a:latin typeface="Calibri" pitchFamily="34" charset="0"/>
                  <a:cs typeface="Calibri" panose="020F0502020204030204" pitchFamily="34" charset="0"/>
                </a:rPr>
                <a:t>Printing Your Poster:</a:t>
              </a:r>
            </a:p>
            <a:p>
              <a:pPr lvl="0">
                <a:spcBef>
                  <a:spcPts val="0"/>
                </a:spcBef>
                <a:spcAft>
                  <a:spcPts val="1800"/>
                </a:spcAft>
              </a:pPr>
              <a:r>
                <a:rPr lang="en-US" sz="4900" dirty="0">
                  <a:solidFill>
                    <a:schemeClr val="bg1">
                      <a:lumMod val="50000"/>
                    </a:schemeClr>
                  </a:solidFill>
                  <a:latin typeface="Calibri" pitchFamily="34" charset="0"/>
                  <a:cs typeface="Calibri" panose="020F0502020204030204" pitchFamily="34" charset="0"/>
                </a:rPr>
                <a:t>Once your poster file is ready, visit</a:t>
              </a:r>
              <a:r>
                <a:rPr lang="en-US" sz="4900" baseline="0" dirty="0">
                  <a:solidFill>
                    <a:schemeClr val="bg1">
                      <a:lumMod val="50000"/>
                    </a:schemeClr>
                  </a:solidFill>
                  <a:latin typeface="Calibri" pitchFamily="34" charset="0"/>
                  <a:cs typeface="Calibri" panose="020F0502020204030204" pitchFamily="34" charset="0"/>
                </a:rPr>
                <a:t> </a:t>
              </a:r>
              <a:r>
                <a:rPr lang="en-US" sz="4900" b="1" baseline="0" dirty="0">
                  <a:solidFill>
                    <a:schemeClr val="bg1">
                      <a:lumMod val="50000"/>
                    </a:schemeClr>
                  </a:solidFill>
                  <a:latin typeface="Calibri" pitchFamily="34" charset="0"/>
                  <a:cs typeface="Calibri" panose="020F0502020204030204" pitchFamily="34" charset="0"/>
                </a:rPr>
                <a:t>www.genigraphics.com</a:t>
              </a:r>
              <a:r>
                <a:rPr lang="en-US" sz="4900" baseline="0" dirty="0">
                  <a:solidFill>
                    <a:schemeClr val="bg1">
                      <a:lumMod val="50000"/>
                    </a:schemeClr>
                  </a:solidFill>
                  <a:latin typeface="Calibri" pitchFamily="34" charset="0"/>
                  <a:cs typeface="Calibri" panose="020F0502020204030204" pitchFamily="34" charset="0"/>
                </a:rPr>
                <a:t> to order a high-quality, affordable poster print. Every order receives a free design review and we can deliver as fast as next business day within the US and Canada. </a:t>
              </a:r>
            </a:p>
            <a:p>
              <a:pPr lvl="0">
                <a:spcBef>
                  <a:spcPts val="0"/>
                </a:spcBef>
                <a:spcAft>
                  <a:spcPts val="1800"/>
                </a:spcAft>
              </a:pPr>
              <a:r>
                <a:rPr lang="en-US" sz="4900" baseline="0" dirty="0">
                  <a:solidFill>
                    <a:schemeClr val="bg1">
                      <a:lumMod val="50000"/>
                    </a:schemeClr>
                  </a:solidFill>
                  <a:latin typeface="Calibri" pitchFamily="34" charset="0"/>
                  <a:cs typeface="Calibri" panose="020F0502020204030204" pitchFamily="34" charset="0"/>
                </a:rPr>
                <a:t>Genigraphics® has been producing output from PowerPoint® longer than anyone in the industry; dating back to when we helped Microsoft® design the PowerPoint® software. </a:t>
              </a:r>
            </a:p>
            <a:p>
              <a:pPr lvl="0">
                <a:spcBef>
                  <a:spcPts val="0"/>
                </a:spcBef>
                <a:spcAft>
                  <a:spcPts val="0"/>
                </a:spcAft>
              </a:pPr>
              <a:endParaRPr lang="en-US" sz="4900" baseline="0" dirty="0">
                <a:solidFill>
                  <a:schemeClr val="bg1">
                    <a:lumMod val="50000"/>
                  </a:schemeClr>
                </a:solidFill>
                <a:latin typeface="Calibri" pitchFamily="34" charset="0"/>
                <a:cs typeface="Calibri" panose="020F0502020204030204" pitchFamily="34" charset="0"/>
              </a:endParaRPr>
            </a:p>
            <a:p>
              <a:pPr lvl="0" algn="ctr">
                <a:spcBef>
                  <a:spcPts val="0"/>
                </a:spcBef>
                <a:spcAft>
                  <a:spcPts val="0"/>
                </a:spcAft>
              </a:pPr>
              <a:r>
                <a:rPr lang="en-US" sz="4900" baseline="0" dirty="0">
                  <a:solidFill>
                    <a:schemeClr val="bg1">
                      <a:lumMod val="50000"/>
                    </a:schemeClr>
                  </a:solidFill>
                  <a:latin typeface="Calibri" pitchFamily="34" charset="0"/>
                  <a:cs typeface="Calibri" panose="020F0502020204030204" pitchFamily="34" charset="0"/>
                </a:rPr>
                <a:t>US and Canada:  1-800-790-4001</a:t>
              </a:r>
              <a:br>
                <a:rPr lang="en-US" sz="4900" baseline="0" dirty="0">
                  <a:solidFill>
                    <a:schemeClr val="bg1">
                      <a:lumMod val="50000"/>
                    </a:schemeClr>
                  </a:solidFill>
                  <a:latin typeface="Calibri" pitchFamily="34" charset="0"/>
                  <a:cs typeface="Calibri" panose="020F0502020204030204" pitchFamily="34" charset="0"/>
                </a:rPr>
              </a:br>
              <a:r>
                <a:rPr lang="en-US" sz="4900" baseline="0" dirty="0">
                  <a:solidFill>
                    <a:schemeClr val="bg1">
                      <a:lumMod val="50000"/>
                    </a:schemeClr>
                  </a:solidFill>
                  <a:latin typeface="Calibri" pitchFamily="34" charset="0"/>
                  <a:cs typeface="Calibri" panose="020F0502020204030204" pitchFamily="34" charset="0"/>
                </a:rPr>
                <a:t>Email: info@genigraphics.com</a:t>
              </a:r>
            </a:p>
            <a:p>
              <a:pPr lvl="0" algn="ctr">
                <a:spcBef>
                  <a:spcPts val="0"/>
                </a:spcBef>
                <a:spcAft>
                  <a:spcPts val="0"/>
                </a:spcAft>
              </a:pPr>
              <a:br>
                <a:rPr lang="en-US" sz="3600" dirty="0">
                  <a:solidFill>
                    <a:schemeClr val="bg1">
                      <a:lumMod val="50000"/>
                    </a:schemeClr>
                  </a:solidFill>
                  <a:latin typeface="Calibri" pitchFamily="34" charset="0"/>
                  <a:cs typeface="Calibri" panose="020F0502020204030204" pitchFamily="34" charset="0"/>
                </a:rPr>
              </a:br>
              <a:r>
                <a:rPr lang="en-US" sz="3600" dirty="0">
                  <a:solidFill>
                    <a:schemeClr val="bg1">
                      <a:lumMod val="50000"/>
                    </a:schemeClr>
                  </a:solidFill>
                  <a:latin typeface="Calibri" pitchFamily="34" charset="0"/>
                  <a:cs typeface="Calibri" panose="020F0502020204030204" pitchFamily="34" charset="0"/>
                </a:rPr>
                <a:t>[This sidebar area does not print.]</a:t>
              </a:r>
            </a:p>
          </p:txBody>
        </p: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281342" y="9260274"/>
              <a:ext cx="11904515" cy="10246926"/>
            </a:xfrm>
            <a:prstGeom prst="rect">
              <a:avLst/>
            </a:prstGeom>
          </p:spPr>
        </p:pic>
      </p:grpSp>
      <p:pic>
        <p:nvPicPr>
          <p:cNvPr id="2" name="Picture 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8404800" y="32613600"/>
            <a:ext cx="5297435" cy="185928"/>
          </a:xfrm>
          <a:prstGeom prst="rect">
            <a:avLst/>
          </a:prstGeom>
        </p:spPr>
      </p:pic>
    </p:spTree>
    <p:extLst>
      <p:ext uri="{BB962C8B-B14F-4D97-AF65-F5344CB8AC3E}">
        <p14:creationId xmlns:p14="http://schemas.microsoft.com/office/powerpoint/2010/main" val="9050086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65" name="Group 64"/>
          <p:cNvGrpSpPr/>
          <p:nvPr/>
        </p:nvGrpSpPr>
        <p:grpSpPr>
          <a:xfrm>
            <a:off x="-1373882" y="2"/>
            <a:ext cx="45224443" cy="32918405"/>
            <a:chOff x="1243013" y="0"/>
            <a:chExt cx="9402763" cy="6858001"/>
          </a:xfrm>
        </p:grpSpPr>
        <p:sp>
          <p:nvSpPr>
            <p:cNvPr id="66" name="Freeform 5"/>
            <p:cNvSpPr/>
            <p:nvPr/>
          </p:nvSpPr>
          <p:spPr bwMode="auto">
            <a:xfrm>
              <a:off x="2289175" y="0"/>
              <a:ext cx="3867150" cy="6848475"/>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7" name="Freeform 6"/>
            <p:cNvSpPr/>
            <p:nvPr/>
          </p:nvSpPr>
          <p:spPr bwMode="auto">
            <a:xfrm>
              <a:off x="9604375" y="9525"/>
              <a:ext cx="1041400" cy="328613"/>
            </a:xfrm>
            <a:custGeom>
              <a:avLst/>
              <a:gdLst/>
              <a:ahLst/>
              <a:cxnLst/>
              <a:rect l="0" t="0" r="r" b="b"/>
              <a:pathLst>
                <a:path w="219" h="69">
                  <a:moveTo>
                    <a:pt x="219" y="69"/>
                  </a:moveTo>
                  <a:cubicBezTo>
                    <a:pt x="147" y="41"/>
                    <a:pt x="71" y="1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8" name="Freeform 7"/>
            <p:cNvSpPr/>
            <p:nvPr/>
          </p:nvSpPr>
          <p:spPr bwMode="auto">
            <a:xfrm>
              <a:off x="9223375" y="5578475"/>
              <a:ext cx="1422400" cy="1270000"/>
            </a:xfrm>
            <a:custGeom>
              <a:avLst/>
              <a:gdLst/>
              <a:ahLst/>
              <a:cxnLst/>
              <a:rect l="0" t="0" r="r" b="b"/>
              <a:pathLst>
                <a:path w="299" h="267">
                  <a:moveTo>
                    <a:pt x="0" y="267"/>
                  </a:moveTo>
                  <a:cubicBezTo>
                    <a:pt x="105" y="186"/>
                    <a:pt x="206" y="96"/>
                    <a:pt x="299"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9" name="Freeform 8"/>
            <p:cNvSpPr/>
            <p:nvPr/>
          </p:nvSpPr>
          <p:spPr bwMode="auto">
            <a:xfrm>
              <a:off x="2103438" y="0"/>
              <a:ext cx="3681413" cy="6848475"/>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0" name="Freeform 9"/>
            <p:cNvSpPr/>
            <p:nvPr/>
          </p:nvSpPr>
          <p:spPr bwMode="auto">
            <a:xfrm>
              <a:off x="10179050" y="9525"/>
              <a:ext cx="466725" cy="157163"/>
            </a:xfrm>
            <a:custGeom>
              <a:avLst/>
              <a:gdLst/>
              <a:ahLst/>
              <a:cxnLst/>
              <a:rect l="0" t="0" r="r" b="b"/>
              <a:pathLst>
                <a:path w="98" h="33">
                  <a:moveTo>
                    <a:pt x="98" y="33"/>
                  </a:moveTo>
                  <a:cubicBezTo>
                    <a:pt x="65" y="21"/>
                    <a:pt x="33" y="10"/>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1" name="Freeform 10"/>
            <p:cNvSpPr/>
            <p:nvPr/>
          </p:nvSpPr>
          <p:spPr bwMode="auto">
            <a:xfrm>
              <a:off x="9471025" y="5811838"/>
              <a:ext cx="1174750" cy="1046163"/>
            </a:xfrm>
            <a:custGeom>
              <a:avLst/>
              <a:gdLst/>
              <a:ahLst/>
              <a:cxnLst/>
              <a:rect l="0" t="0" r="r" b="b"/>
              <a:pathLst>
                <a:path w="247" h="220">
                  <a:moveTo>
                    <a:pt x="0" y="220"/>
                  </a:moveTo>
                  <a:cubicBezTo>
                    <a:pt x="86" y="152"/>
                    <a:pt x="169" y="78"/>
                    <a:pt x="247"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2" name="Freeform 11"/>
            <p:cNvSpPr/>
            <p:nvPr/>
          </p:nvSpPr>
          <p:spPr bwMode="auto">
            <a:xfrm>
              <a:off x="1985963" y="0"/>
              <a:ext cx="3622675" cy="6848475"/>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3" name="Freeform 12"/>
            <p:cNvSpPr/>
            <p:nvPr/>
          </p:nvSpPr>
          <p:spPr bwMode="auto">
            <a:xfrm>
              <a:off x="10479088" y="9525"/>
              <a:ext cx="166688" cy="57150"/>
            </a:xfrm>
            <a:custGeom>
              <a:avLst/>
              <a:gdLst/>
              <a:ahLst/>
              <a:cxnLst/>
              <a:rect l="0" t="0" r="r" b="b"/>
              <a:pathLst>
                <a:path w="35" h="12">
                  <a:moveTo>
                    <a:pt x="35" y="12"/>
                  </a:moveTo>
                  <a:cubicBezTo>
                    <a:pt x="23" y="8"/>
                    <a:pt x="12" y="4"/>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4" name="Freeform 13"/>
            <p:cNvSpPr/>
            <p:nvPr/>
          </p:nvSpPr>
          <p:spPr bwMode="auto">
            <a:xfrm>
              <a:off x="9618663" y="5940425"/>
              <a:ext cx="1027113" cy="908050"/>
            </a:xfrm>
            <a:custGeom>
              <a:avLst/>
              <a:gdLst/>
              <a:ahLst/>
              <a:cxnLst/>
              <a:rect l="0" t="0" r="r" b="b"/>
              <a:pathLst>
                <a:path w="216" h="191">
                  <a:moveTo>
                    <a:pt x="0" y="191"/>
                  </a:moveTo>
                  <a:cubicBezTo>
                    <a:pt x="75" y="131"/>
                    <a:pt x="147" y="67"/>
                    <a:pt x="216"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5" name="Freeform 14"/>
            <p:cNvSpPr/>
            <p:nvPr/>
          </p:nvSpPr>
          <p:spPr bwMode="auto">
            <a:xfrm>
              <a:off x="1985963" y="0"/>
              <a:ext cx="3248025" cy="6848475"/>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5"/>
            <p:cNvSpPr/>
            <p:nvPr/>
          </p:nvSpPr>
          <p:spPr bwMode="auto">
            <a:xfrm>
              <a:off x="9780588" y="6054725"/>
              <a:ext cx="865188" cy="793750"/>
            </a:xfrm>
            <a:custGeom>
              <a:avLst/>
              <a:gdLst/>
              <a:ahLst/>
              <a:cxnLst/>
              <a:rect l="0" t="0" r="r" b="b"/>
              <a:pathLst>
                <a:path w="182" h="167">
                  <a:moveTo>
                    <a:pt x="0" y="167"/>
                  </a:moveTo>
                  <a:cubicBezTo>
                    <a:pt x="63" y="114"/>
                    <a:pt x="123" y="58"/>
                    <a:pt x="182"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6"/>
            <p:cNvSpPr/>
            <p:nvPr/>
          </p:nvSpPr>
          <p:spPr bwMode="auto">
            <a:xfrm>
              <a:off x="1871663" y="0"/>
              <a:ext cx="3233738" cy="6848475"/>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7"/>
            <p:cNvSpPr/>
            <p:nvPr/>
          </p:nvSpPr>
          <p:spPr bwMode="auto">
            <a:xfrm>
              <a:off x="9956800" y="6216650"/>
              <a:ext cx="688975" cy="631825"/>
            </a:xfrm>
            <a:custGeom>
              <a:avLst/>
              <a:gdLst/>
              <a:ahLst/>
              <a:cxnLst/>
              <a:rect l="0" t="0" r="r" b="b"/>
              <a:pathLst>
                <a:path w="145" h="133">
                  <a:moveTo>
                    <a:pt x="0" y="133"/>
                  </a:moveTo>
                  <a:cubicBezTo>
                    <a:pt x="50" y="90"/>
                    <a:pt x="98" y="46"/>
                    <a:pt x="14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8"/>
            <p:cNvSpPr/>
            <p:nvPr/>
          </p:nvSpPr>
          <p:spPr bwMode="auto">
            <a:xfrm>
              <a:off x="1466850" y="0"/>
              <a:ext cx="3424238" cy="6848475"/>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9"/>
            <p:cNvSpPr/>
            <p:nvPr/>
          </p:nvSpPr>
          <p:spPr bwMode="auto">
            <a:xfrm>
              <a:off x="10264775" y="6519863"/>
              <a:ext cx="381000" cy="328613"/>
            </a:xfrm>
            <a:custGeom>
              <a:avLst/>
              <a:gdLst/>
              <a:ahLst/>
              <a:cxnLst/>
              <a:rect l="0" t="0" r="r" b="b"/>
              <a:pathLst>
                <a:path w="80" h="69">
                  <a:moveTo>
                    <a:pt x="0" y="69"/>
                  </a:moveTo>
                  <a:cubicBezTo>
                    <a:pt x="27" y="47"/>
                    <a:pt x="53" y="24"/>
                    <a:pt x="8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20"/>
            <p:cNvSpPr/>
            <p:nvPr/>
          </p:nvSpPr>
          <p:spPr bwMode="auto">
            <a:xfrm>
              <a:off x="1581150" y="0"/>
              <a:ext cx="2720975" cy="6848475"/>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3" name="Freeform 21"/>
            <p:cNvSpPr/>
            <p:nvPr/>
          </p:nvSpPr>
          <p:spPr bwMode="auto">
            <a:xfrm>
              <a:off x="1243013" y="0"/>
              <a:ext cx="2949575" cy="6848475"/>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4" name="Freeform 22"/>
            <p:cNvSpPr/>
            <p:nvPr/>
          </p:nvSpPr>
          <p:spPr bwMode="auto">
            <a:xfrm>
              <a:off x="1524000" y="0"/>
              <a:ext cx="1446213" cy="2030413"/>
            </a:xfrm>
            <a:custGeom>
              <a:avLst/>
              <a:gdLst/>
              <a:ahLst/>
              <a:cxnLst/>
              <a:rect l="0" t="0" r="r" b="b"/>
              <a:pathLst>
                <a:path w="304" h="427">
                  <a:moveTo>
                    <a:pt x="304" y="0"/>
                  </a:moveTo>
                  <a:cubicBezTo>
                    <a:pt x="170" y="120"/>
                    <a:pt x="69" y="267"/>
                    <a:pt x="0" y="42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3"/>
            <p:cNvSpPr/>
            <p:nvPr/>
          </p:nvSpPr>
          <p:spPr bwMode="auto">
            <a:xfrm>
              <a:off x="1524000" y="9525"/>
              <a:ext cx="1246188" cy="1641475"/>
            </a:xfrm>
            <a:custGeom>
              <a:avLst/>
              <a:gdLst/>
              <a:ahLst/>
              <a:cxnLst/>
              <a:rect l="0" t="0" r="r" b="b"/>
              <a:pathLst>
                <a:path w="262" h="345">
                  <a:moveTo>
                    <a:pt x="262" y="0"/>
                  </a:moveTo>
                  <a:cubicBezTo>
                    <a:pt x="152" y="102"/>
                    <a:pt x="65" y="217"/>
                    <a:pt x="0" y="34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4"/>
            <p:cNvSpPr/>
            <p:nvPr/>
          </p:nvSpPr>
          <p:spPr bwMode="auto">
            <a:xfrm>
              <a:off x="1524000" y="0"/>
              <a:ext cx="1036638" cy="1212850"/>
            </a:xfrm>
            <a:custGeom>
              <a:avLst/>
              <a:gdLst/>
              <a:ahLst/>
              <a:cxnLst/>
              <a:rect l="0" t="0" r="r" b="b"/>
              <a:pathLst>
                <a:path w="218" h="255">
                  <a:moveTo>
                    <a:pt x="218" y="0"/>
                  </a:moveTo>
                  <a:cubicBezTo>
                    <a:pt x="137" y="77"/>
                    <a:pt x="62" y="162"/>
                    <a:pt x="0" y="25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0" name="Group 19"/>
          <p:cNvGrpSpPr/>
          <p:nvPr/>
        </p:nvGrpSpPr>
        <p:grpSpPr>
          <a:xfrm>
            <a:off x="3072384" y="8158029"/>
            <a:ext cx="15775450" cy="16658021"/>
            <a:chOff x="640080" y="1699589"/>
            <a:chExt cx="3286552" cy="3470421"/>
          </a:xfrm>
        </p:grpSpPr>
        <p:sp>
          <p:nvSpPr>
            <p:cNvPr id="21" name="Rectangle 20"/>
            <p:cNvSpPr/>
            <p:nvPr/>
          </p:nvSpPr>
          <p:spPr>
            <a:xfrm>
              <a:off x="644453" y="1699589"/>
              <a:ext cx="327780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2" name="Isosceles Triangle 22"/>
            <p:cNvSpPr/>
            <p:nvPr/>
          </p:nvSpPr>
          <p:spPr>
            <a:xfrm rot="10800000">
              <a:off x="2125363" y="4897607"/>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3" name="Rectangle 22"/>
            <p:cNvSpPr/>
            <p:nvPr/>
          </p:nvSpPr>
          <p:spPr>
            <a:xfrm>
              <a:off x="640080" y="2275661"/>
              <a:ext cx="3286552"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3482659" y="11279635"/>
            <a:ext cx="14937830" cy="11831770"/>
          </a:xfrm>
        </p:spPr>
        <p:txBody>
          <a:bodyPr/>
          <a:lstStyle>
            <a:lvl1pPr>
              <a:defRPr>
                <a:solidFill>
                  <a:srgbClr val="FFFEFF"/>
                </a:solidFill>
              </a:defRPr>
            </a:lvl1pPr>
          </a:lstStyle>
          <a:p>
            <a:r>
              <a:rPr lang="en-US"/>
              <a:t>Click to edit Master title style</a:t>
            </a:r>
            <a:endParaRPr lang="en-US" dirty="0"/>
          </a:p>
        </p:txBody>
      </p:sp>
      <p:sp>
        <p:nvSpPr>
          <p:cNvPr id="3" name="Content Placeholder 2"/>
          <p:cNvSpPr>
            <a:spLocks noGrp="1"/>
          </p:cNvSpPr>
          <p:nvPr>
            <p:ph idx="1"/>
          </p:nvPr>
        </p:nvSpPr>
        <p:spPr>
          <a:xfrm>
            <a:off x="21195298" y="3855293"/>
            <a:ext cx="19638768" cy="2519338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85D6BDF-9D0E-4E2B-85B8-D8F4790360C9}" type="datetimeFigureOut">
              <a:rPr lang="en-US" smtClean="0"/>
              <a:t>4/20/2020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BB075EA-769C-4ECD-B48E-D6FCDC24F876}" type="slidenum">
              <a:rPr lang="en-US" smtClean="0"/>
              <a:t>‹#›</a:t>
            </a:fld>
            <a:endParaRPr lang="en-US" dirty="0"/>
          </a:p>
        </p:txBody>
      </p:sp>
    </p:spTree>
    <p:extLst>
      <p:ext uri="{BB962C8B-B14F-4D97-AF65-F5344CB8AC3E}">
        <p14:creationId xmlns:p14="http://schemas.microsoft.com/office/powerpoint/2010/main" val="30780410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774" name="Group 773"/>
          <p:cNvGrpSpPr/>
          <p:nvPr/>
        </p:nvGrpSpPr>
        <p:grpSpPr>
          <a:xfrm>
            <a:off x="3" y="0"/>
            <a:ext cx="45864782" cy="32895542"/>
            <a:chOff x="1524000" y="0"/>
            <a:chExt cx="9555163" cy="6853238"/>
          </a:xfrm>
        </p:grpSpPr>
        <p:sp>
          <p:nvSpPr>
            <p:cNvPr id="775" name="Freeform 6"/>
            <p:cNvSpPr/>
            <p:nvPr/>
          </p:nvSpPr>
          <p:spPr bwMode="auto">
            <a:xfrm>
              <a:off x="1524000" y="1331913"/>
              <a:ext cx="7837488" cy="5521325"/>
            </a:xfrm>
            <a:custGeom>
              <a:avLst/>
              <a:gdLst/>
              <a:ahLst/>
              <a:cxnLst/>
              <a:rect l="0" t="0" r="r" b="b"/>
              <a:pathLst>
                <a:path w="1648" h="1161">
                  <a:moveTo>
                    <a:pt x="1362" y="1161"/>
                  </a:moveTo>
                  <a:cubicBezTo>
                    <a:pt x="1648" y="920"/>
                    <a:pt x="1283" y="505"/>
                    <a:pt x="1097" y="326"/>
                  </a:cubicBezTo>
                  <a:cubicBezTo>
                    <a:pt x="926" y="162"/>
                    <a:pt x="709" y="35"/>
                    <a:pt x="470" y="14"/>
                  </a:cubicBezTo>
                  <a:cubicBezTo>
                    <a:pt x="315" y="0"/>
                    <a:pt x="142" y="49"/>
                    <a:pt x="0" y="138"/>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6" name="Freeform 7"/>
            <p:cNvSpPr/>
            <p:nvPr/>
          </p:nvSpPr>
          <p:spPr bwMode="auto">
            <a:xfrm>
              <a:off x="1524000" y="5564188"/>
              <a:ext cx="1412875" cy="1284288"/>
            </a:xfrm>
            <a:custGeom>
              <a:avLst/>
              <a:gdLst/>
              <a:ahLst/>
              <a:cxnLst/>
              <a:rect l="0" t="0" r="r" b="b"/>
              <a:pathLst>
                <a:path w="297" h="270">
                  <a:moveTo>
                    <a:pt x="0" y="0"/>
                  </a:moveTo>
                  <a:cubicBezTo>
                    <a:pt x="73" y="119"/>
                    <a:pt x="186" y="220"/>
                    <a:pt x="297" y="27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7" name="Freeform 8"/>
            <p:cNvSpPr/>
            <p:nvPr/>
          </p:nvSpPr>
          <p:spPr bwMode="auto">
            <a:xfrm>
              <a:off x="1524000" y="2030413"/>
              <a:ext cx="6510338" cy="4813300"/>
            </a:xfrm>
            <a:custGeom>
              <a:avLst/>
              <a:gdLst/>
              <a:ahLst/>
              <a:cxnLst/>
              <a:rect l="0" t="0" r="r" b="b"/>
              <a:pathLst>
                <a:path w="1369" h="1012">
                  <a:moveTo>
                    <a:pt x="845" y="1012"/>
                  </a:moveTo>
                  <a:cubicBezTo>
                    <a:pt x="1043" y="967"/>
                    <a:pt x="1369" y="853"/>
                    <a:pt x="1263" y="588"/>
                  </a:cubicBezTo>
                  <a:cubicBezTo>
                    <a:pt x="1164" y="340"/>
                    <a:pt x="861" y="107"/>
                    <a:pt x="602" y="49"/>
                  </a:cubicBezTo>
                  <a:cubicBezTo>
                    <a:pt x="383" y="0"/>
                    <a:pt x="135" y="97"/>
                    <a:pt x="0" y="28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8" name="Freeform 9"/>
            <p:cNvSpPr/>
            <p:nvPr/>
          </p:nvSpPr>
          <p:spPr bwMode="auto">
            <a:xfrm>
              <a:off x="1528763" y="6207125"/>
              <a:ext cx="717550" cy="646113"/>
            </a:xfrm>
            <a:custGeom>
              <a:avLst/>
              <a:gdLst/>
              <a:ahLst/>
              <a:cxnLst/>
              <a:rect l="0" t="0" r="r" b="b"/>
              <a:pathLst>
                <a:path w="151" h="136">
                  <a:moveTo>
                    <a:pt x="0" y="0"/>
                  </a:moveTo>
                  <a:cubicBezTo>
                    <a:pt x="45" y="52"/>
                    <a:pt x="97" y="99"/>
                    <a:pt x="151" y="13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79" name="Freeform 10"/>
            <p:cNvSpPr/>
            <p:nvPr/>
          </p:nvSpPr>
          <p:spPr bwMode="auto">
            <a:xfrm>
              <a:off x="1524000" y="1806575"/>
              <a:ext cx="6753225" cy="5046663"/>
            </a:xfrm>
            <a:custGeom>
              <a:avLst/>
              <a:gdLst/>
              <a:ahLst/>
              <a:cxnLst/>
              <a:rect l="0" t="0" r="r" b="b"/>
              <a:pathLst>
                <a:path w="1420" h="1061">
                  <a:moveTo>
                    <a:pt x="1034" y="1061"/>
                  </a:moveTo>
                  <a:cubicBezTo>
                    <a:pt x="1148" y="1019"/>
                    <a:pt x="1283" y="957"/>
                    <a:pt x="1345" y="845"/>
                  </a:cubicBezTo>
                  <a:cubicBezTo>
                    <a:pt x="1420" y="710"/>
                    <a:pt x="1338" y="570"/>
                    <a:pt x="1249" y="466"/>
                  </a:cubicBezTo>
                  <a:cubicBezTo>
                    <a:pt x="1068" y="253"/>
                    <a:pt x="816" y="57"/>
                    <a:pt x="530" y="23"/>
                  </a:cubicBezTo>
                  <a:cubicBezTo>
                    <a:pt x="336" y="0"/>
                    <a:pt x="140" y="87"/>
                    <a:pt x="0" y="22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80" name="Freeform 11"/>
            <p:cNvSpPr/>
            <p:nvPr/>
          </p:nvSpPr>
          <p:spPr bwMode="auto">
            <a:xfrm>
              <a:off x="1524000" y="669925"/>
              <a:ext cx="8797925" cy="6183313"/>
            </a:xfrm>
            <a:custGeom>
              <a:avLst/>
              <a:gdLst/>
              <a:ahLst/>
              <a:cxnLst/>
              <a:rect l="0" t="0" r="r" b="b"/>
              <a:pathLst>
                <a:path w="1850" h="1300">
                  <a:moveTo>
                    <a:pt x="1552" y="1300"/>
                  </a:moveTo>
                  <a:cubicBezTo>
                    <a:pt x="1850" y="1019"/>
                    <a:pt x="1504" y="652"/>
                    <a:pt x="1288" y="447"/>
                  </a:cubicBezTo>
                  <a:cubicBezTo>
                    <a:pt x="1085" y="255"/>
                    <a:pt x="838" y="90"/>
                    <a:pt x="559" y="37"/>
                  </a:cubicBezTo>
                  <a:cubicBezTo>
                    <a:pt x="364" y="0"/>
                    <a:pt x="171" y="40"/>
                    <a:pt x="0" y="131"/>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1" name="Freeform 12"/>
            <p:cNvSpPr/>
            <p:nvPr/>
          </p:nvSpPr>
          <p:spPr bwMode="auto">
            <a:xfrm>
              <a:off x="1524000" y="119063"/>
              <a:ext cx="9555163" cy="6734175"/>
            </a:xfrm>
            <a:custGeom>
              <a:avLst/>
              <a:gdLst/>
              <a:ahLst/>
              <a:cxnLst/>
              <a:rect l="0" t="0" r="r" b="b"/>
              <a:pathLst>
                <a:path w="2009" h="1416">
                  <a:moveTo>
                    <a:pt x="1725" y="1416"/>
                  </a:moveTo>
                  <a:cubicBezTo>
                    <a:pt x="2009" y="1117"/>
                    <a:pt x="1728" y="785"/>
                    <a:pt x="1492" y="565"/>
                  </a:cubicBezTo>
                  <a:cubicBezTo>
                    <a:pt x="1248" y="339"/>
                    <a:pt x="961" y="143"/>
                    <a:pt x="635" y="61"/>
                  </a:cubicBezTo>
                  <a:cubicBezTo>
                    <a:pt x="392" y="0"/>
                    <a:pt x="190" y="18"/>
                    <a:pt x="0" y="10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2" name="Freeform 13"/>
            <p:cNvSpPr/>
            <p:nvPr/>
          </p:nvSpPr>
          <p:spPr bwMode="auto">
            <a:xfrm>
              <a:off x="5419725" y="4763"/>
              <a:ext cx="5216525" cy="5368925"/>
            </a:xfrm>
            <a:custGeom>
              <a:avLst/>
              <a:gdLst/>
              <a:ahLst/>
              <a:cxnLst/>
              <a:rect l="0" t="0" r="r" b="b"/>
              <a:pathLst>
                <a:path w="1097" h="1129">
                  <a:moveTo>
                    <a:pt x="1097" y="1129"/>
                  </a:moveTo>
                  <a:cubicBezTo>
                    <a:pt x="1031" y="909"/>
                    <a:pt x="843" y="701"/>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3" name="Freeform 15"/>
            <p:cNvSpPr/>
            <p:nvPr/>
          </p:nvSpPr>
          <p:spPr bwMode="auto">
            <a:xfrm>
              <a:off x="5813425" y="4763"/>
              <a:ext cx="4832350" cy="4822825"/>
            </a:xfrm>
            <a:custGeom>
              <a:avLst/>
              <a:gdLst/>
              <a:ahLst/>
              <a:cxnLst/>
              <a:rect l="0" t="0" r="r" b="b"/>
              <a:pathLst>
                <a:path w="1016" h="1014">
                  <a:moveTo>
                    <a:pt x="1016" y="1014"/>
                  </a:moveTo>
                  <a:cubicBezTo>
                    <a:pt x="934" y="849"/>
                    <a:pt x="802" y="6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84" name="Freeform 16"/>
            <p:cNvSpPr/>
            <p:nvPr/>
          </p:nvSpPr>
          <p:spPr bwMode="auto">
            <a:xfrm>
              <a:off x="6003925" y="4763"/>
              <a:ext cx="4641850" cy="4598988"/>
            </a:xfrm>
            <a:custGeom>
              <a:avLst/>
              <a:gdLst/>
              <a:ahLst/>
              <a:cxnLst/>
              <a:rect l="0" t="0" r="r" b="b"/>
              <a:pathLst>
                <a:path w="976" h="967">
                  <a:moveTo>
                    <a:pt x="976" y="967"/>
                  </a:moveTo>
                  <a:cubicBezTo>
                    <a:pt x="894" y="822"/>
                    <a:pt x="779" y="689"/>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785" name="Freeform 17"/>
            <p:cNvSpPr/>
            <p:nvPr/>
          </p:nvSpPr>
          <p:spPr bwMode="auto">
            <a:xfrm>
              <a:off x="6203950" y="0"/>
              <a:ext cx="4441825" cy="4237038"/>
            </a:xfrm>
            <a:custGeom>
              <a:avLst/>
              <a:gdLst/>
              <a:ahLst/>
              <a:cxnLst/>
              <a:rect l="0" t="0" r="r" b="b"/>
              <a:pathLst>
                <a:path w="934" h="891">
                  <a:moveTo>
                    <a:pt x="934" y="891"/>
                  </a:moveTo>
                  <a:cubicBezTo>
                    <a:pt x="863" y="783"/>
                    <a:pt x="778" y="684"/>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6" name="Freeform 18"/>
            <p:cNvSpPr/>
            <p:nvPr/>
          </p:nvSpPr>
          <p:spPr bwMode="auto">
            <a:xfrm>
              <a:off x="6456363" y="4763"/>
              <a:ext cx="4179888" cy="3986213"/>
            </a:xfrm>
            <a:custGeom>
              <a:avLst/>
              <a:gdLst/>
              <a:ahLst/>
              <a:cxnLst/>
              <a:rect l="0" t="0" r="r" b="b"/>
              <a:pathLst>
                <a:path w="879" h="838">
                  <a:moveTo>
                    <a:pt x="879" y="838"/>
                  </a:moveTo>
                  <a:cubicBezTo>
                    <a:pt x="821" y="755"/>
                    <a:pt x="756" y="679"/>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7" name="Freeform 19"/>
            <p:cNvSpPr/>
            <p:nvPr/>
          </p:nvSpPr>
          <p:spPr bwMode="auto">
            <a:xfrm>
              <a:off x="6869113" y="4763"/>
              <a:ext cx="3776663" cy="3838575"/>
            </a:xfrm>
            <a:custGeom>
              <a:avLst/>
              <a:gdLst/>
              <a:ahLst/>
              <a:cxnLst/>
              <a:rect l="0" t="0" r="r" b="b"/>
              <a:pathLst>
                <a:path w="794" h="807">
                  <a:moveTo>
                    <a:pt x="794" y="807"/>
                  </a:moveTo>
                  <a:cubicBezTo>
                    <a:pt x="745" y="739"/>
                    <a:pt x="695" y="676"/>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8" name="Freeform 20"/>
            <p:cNvSpPr/>
            <p:nvPr/>
          </p:nvSpPr>
          <p:spPr bwMode="auto">
            <a:xfrm>
              <a:off x="8758238" y="4763"/>
              <a:ext cx="1887538" cy="1355725"/>
            </a:xfrm>
            <a:custGeom>
              <a:avLst/>
              <a:gdLst/>
              <a:ahLst/>
              <a:cxnLst/>
              <a:rect l="0" t="0" r="r" b="b"/>
              <a:pathLst>
                <a:path w="397" h="285">
                  <a:moveTo>
                    <a:pt x="397" y="285"/>
                  </a:moveTo>
                  <a:cubicBezTo>
                    <a:pt x="270" y="182"/>
                    <a:pt x="138" y="8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9" name="Freeform 21"/>
            <p:cNvSpPr/>
            <p:nvPr/>
          </p:nvSpPr>
          <p:spPr bwMode="auto">
            <a:xfrm>
              <a:off x="9223375" y="9525"/>
              <a:ext cx="1422400" cy="1108075"/>
            </a:xfrm>
            <a:custGeom>
              <a:avLst/>
              <a:gdLst/>
              <a:ahLst/>
              <a:cxnLst/>
              <a:rect l="0" t="0" r="r" b="b"/>
              <a:pathLst>
                <a:path w="299" h="233">
                  <a:moveTo>
                    <a:pt x="299" y="233"/>
                  </a:moveTo>
                  <a:cubicBezTo>
                    <a:pt x="197" y="145"/>
                    <a:pt x="97" y="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0" name="Freeform 22"/>
            <p:cNvSpPr/>
            <p:nvPr/>
          </p:nvSpPr>
          <p:spPr bwMode="auto">
            <a:xfrm>
              <a:off x="10009188" y="4763"/>
              <a:ext cx="636588" cy="361950"/>
            </a:xfrm>
            <a:custGeom>
              <a:avLst/>
              <a:gdLst/>
              <a:ahLst/>
              <a:cxnLst/>
              <a:rect l="0" t="0" r="r" b="b"/>
              <a:pathLst>
                <a:path w="134" h="76">
                  <a:moveTo>
                    <a:pt x="0" y="0"/>
                  </a:moveTo>
                  <a:cubicBezTo>
                    <a:pt x="45" y="25"/>
                    <a:pt x="89" y="50"/>
                    <a:pt x="134" y="7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7" name="Group 6"/>
          <p:cNvGrpSpPr/>
          <p:nvPr/>
        </p:nvGrpSpPr>
        <p:grpSpPr>
          <a:xfrm>
            <a:off x="11536685" y="5562730"/>
            <a:ext cx="20724883" cy="21781517"/>
            <a:chOff x="2403476" y="1158902"/>
            <a:chExt cx="4317684" cy="4537816"/>
          </a:xfrm>
        </p:grpSpPr>
        <p:sp>
          <p:nvSpPr>
            <p:cNvPr id="28" name="Rectangle 27"/>
            <p:cNvSpPr/>
            <p:nvPr/>
          </p:nvSpPr>
          <p:spPr>
            <a:xfrm>
              <a:off x="2403476" y="1158902"/>
              <a:ext cx="4317684"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Rectangle 29"/>
            <p:cNvSpPr/>
            <p:nvPr/>
          </p:nvSpPr>
          <p:spPr>
            <a:xfrm>
              <a:off x="2403476" y="1963574"/>
              <a:ext cx="4317684" cy="33844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73" name="Isosceles Triangle 28"/>
            <p:cNvSpPr/>
            <p:nvPr/>
          </p:nvSpPr>
          <p:spPr>
            <a:xfrm rot="10800000">
              <a:off x="4358702" y="5345655"/>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11899910" y="9738370"/>
            <a:ext cx="19982170" cy="8315875"/>
          </a:xfrm>
        </p:spPr>
        <p:txBody>
          <a:bodyPr bIns="0" anchor="b">
            <a:normAutofit/>
          </a:bodyPr>
          <a:lstStyle>
            <a:lvl1pPr algn="ctr">
              <a:defRPr sz="17280">
                <a:solidFill>
                  <a:srgbClr val="FFFE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11899910" y="18448025"/>
            <a:ext cx="19982170" cy="6845266"/>
          </a:xfrm>
        </p:spPr>
        <p:txBody>
          <a:bodyPr tIns="0">
            <a:normAutofit/>
          </a:bodyPr>
          <a:lstStyle>
            <a:lvl1pPr marL="0" indent="0" algn="ctr">
              <a:buNone/>
              <a:defRPr sz="7680">
                <a:solidFill>
                  <a:srgbClr val="FFFEFF"/>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3072384" y="1536192"/>
            <a:ext cx="13167360" cy="1536192"/>
          </a:xfrm>
        </p:spPr>
        <p:txBody>
          <a:bodyPr/>
          <a:lstStyle/>
          <a:p>
            <a:fld id="{985D6BDF-9D0E-4E2B-85B8-D8F4790360C9}" type="datetimeFigureOut">
              <a:rPr lang="en-US" smtClean="0"/>
              <a:t>4/20/2020</a:t>
            </a:fld>
            <a:endParaRPr lang="en-US" dirty="0"/>
          </a:p>
        </p:txBody>
      </p:sp>
      <p:sp>
        <p:nvSpPr>
          <p:cNvPr id="5" name="Footer Placeholder 4"/>
          <p:cNvSpPr>
            <a:spLocks noGrp="1"/>
          </p:cNvSpPr>
          <p:nvPr>
            <p:ph type="ftr" sz="quarter" idx="11"/>
          </p:nvPr>
        </p:nvSpPr>
        <p:spPr>
          <a:xfrm>
            <a:off x="3072384" y="29889907"/>
            <a:ext cx="37702541" cy="1536192"/>
          </a:xfrm>
        </p:spPr>
        <p:txBody>
          <a:bodyPr/>
          <a:lstStyle>
            <a:lvl1pPr algn="ctr">
              <a:defRPr/>
            </a:lvl1pPr>
          </a:lstStyle>
          <a:p>
            <a:endParaRPr lang="en-US" dirty="0"/>
          </a:p>
        </p:txBody>
      </p:sp>
      <p:sp>
        <p:nvSpPr>
          <p:cNvPr id="6" name="Slide Number Placeholder 5"/>
          <p:cNvSpPr>
            <a:spLocks noGrp="1"/>
          </p:cNvSpPr>
          <p:nvPr>
            <p:ph type="sldNum" sz="quarter" idx="12"/>
          </p:nvPr>
        </p:nvSpPr>
        <p:spPr>
          <a:xfrm>
            <a:off x="37483085" y="1536192"/>
            <a:ext cx="3291840" cy="1536192"/>
          </a:xfrm>
        </p:spPr>
        <p:txBody>
          <a:bodyPr/>
          <a:lstStyle/>
          <a:p>
            <a:fld id="{FBB075EA-769C-4ECD-B48E-D6FCDC24F876}" type="slidenum">
              <a:rPr lang="en-US" smtClean="0"/>
              <a:t>‹#›</a:t>
            </a:fld>
            <a:endParaRPr lang="en-US" dirty="0"/>
          </a:p>
        </p:txBody>
      </p:sp>
    </p:spTree>
    <p:extLst>
      <p:ext uri="{BB962C8B-B14F-4D97-AF65-F5344CB8AC3E}">
        <p14:creationId xmlns:p14="http://schemas.microsoft.com/office/powerpoint/2010/main" val="18642084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41" name="Group 40"/>
          <p:cNvGrpSpPr/>
          <p:nvPr/>
        </p:nvGrpSpPr>
        <p:grpSpPr>
          <a:xfrm>
            <a:off x="-1373882" y="2"/>
            <a:ext cx="45224443" cy="32918405"/>
            <a:chOff x="1243013" y="0"/>
            <a:chExt cx="9402763" cy="6858001"/>
          </a:xfrm>
        </p:grpSpPr>
        <p:sp>
          <p:nvSpPr>
            <p:cNvPr id="42" name="Freeform 5"/>
            <p:cNvSpPr/>
            <p:nvPr/>
          </p:nvSpPr>
          <p:spPr bwMode="auto">
            <a:xfrm>
              <a:off x="2289175" y="0"/>
              <a:ext cx="3867150" cy="6848475"/>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 name="Freeform 6"/>
            <p:cNvSpPr/>
            <p:nvPr/>
          </p:nvSpPr>
          <p:spPr bwMode="auto">
            <a:xfrm>
              <a:off x="9604375" y="9525"/>
              <a:ext cx="1041400" cy="328613"/>
            </a:xfrm>
            <a:custGeom>
              <a:avLst/>
              <a:gdLst/>
              <a:ahLst/>
              <a:cxnLst/>
              <a:rect l="0" t="0" r="r" b="b"/>
              <a:pathLst>
                <a:path w="219" h="69">
                  <a:moveTo>
                    <a:pt x="219" y="69"/>
                  </a:moveTo>
                  <a:cubicBezTo>
                    <a:pt x="147" y="41"/>
                    <a:pt x="71" y="1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4" name="Freeform 7"/>
            <p:cNvSpPr/>
            <p:nvPr/>
          </p:nvSpPr>
          <p:spPr bwMode="auto">
            <a:xfrm>
              <a:off x="9223375" y="5578475"/>
              <a:ext cx="1422400" cy="1270000"/>
            </a:xfrm>
            <a:custGeom>
              <a:avLst/>
              <a:gdLst/>
              <a:ahLst/>
              <a:cxnLst/>
              <a:rect l="0" t="0" r="r" b="b"/>
              <a:pathLst>
                <a:path w="299" h="267">
                  <a:moveTo>
                    <a:pt x="0" y="267"/>
                  </a:moveTo>
                  <a:cubicBezTo>
                    <a:pt x="105" y="186"/>
                    <a:pt x="206" y="96"/>
                    <a:pt x="299"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 name="Freeform 8"/>
            <p:cNvSpPr/>
            <p:nvPr/>
          </p:nvSpPr>
          <p:spPr bwMode="auto">
            <a:xfrm>
              <a:off x="2103438" y="0"/>
              <a:ext cx="3681413" cy="6848475"/>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6" name="Freeform 9"/>
            <p:cNvSpPr/>
            <p:nvPr/>
          </p:nvSpPr>
          <p:spPr bwMode="auto">
            <a:xfrm>
              <a:off x="10179050" y="9525"/>
              <a:ext cx="466725" cy="157163"/>
            </a:xfrm>
            <a:custGeom>
              <a:avLst/>
              <a:gdLst/>
              <a:ahLst/>
              <a:cxnLst/>
              <a:rect l="0" t="0" r="r" b="b"/>
              <a:pathLst>
                <a:path w="98" h="33">
                  <a:moveTo>
                    <a:pt x="98" y="33"/>
                  </a:moveTo>
                  <a:cubicBezTo>
                    <a:pt x="65" y="21"/>
                    <a:pt x="33" y="10"/>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7" name="Freeform 10"/>
            <p:cNvSpPr/>
            <p:nvPr/>
          </p:nvSpPr>
          <p:spPr bwMode="auto">
            <a:xfrm>
              <a:off x="9471025" y="5811838"/>
              <a:ext cx="1174750" cy="1046163"/>
            </a:xfrm>
            <a:custGeom>
              <a:avLst/>
              <a:gdLst/>
              <a:ahLst/>
              <a:cxnLst/>
              <a:rect l="0" t="0" r="r" b="b"/>
              <a:pathLst>
                <a:path w="247" h="220">
                  <a:moveTo>
                    <a:pt x="0" y="220"/>
                  </a:moveTo>
                  <a:cubicBezTo>
                    <a:pt x="86" y="152"/>
                    <a:pt x="169" y="78"/>
                    <a:pt x="247"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8" name="Freeform 11"/>
            <p:cNvSpPr/>
            <p:nvPr/>
          </p:nvSpPr>
          <p:spPr bwMode="auto">
            <a:xfrm>
              <a:off x="1985963" y="0"/>
              <a:ext cx="3622675" cy="6848475"/>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2"/>
            <p:cNvSpPr/>
            <p:nvPr/>
          </p:nvSpPr>
          <p:spPr bwMode="auto">
            <a:xfrm>
              <a:off x="10479088" y="9525"/>
              <a:ext cx="166688" cy="57150"/>
            </a:xfrm>
            <a:custGeom>
              <a:avLst/>
              <a:gdLst/>
              <a:ahLst/>
              <a:cxnLst/>
              <a:rect l="0" t="0" r="r" b="b"/>
              <a:pathLst>
                <a:path w="35" h="12">
                  <a:moveTo>
                    <a:pt x="35" y="12"/>
                  </a:moveTo>
                  <a:cubicBezTo>
                    <a:pt x="23" y="8"/>
                    <a:pt x="12" y="4"/>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3"/>
            <p:cNvSpPr/>
            <p:nvPr/>
          </p:nvSpPr>
          <p:spPr bwMode="auto">
            <a:xfrm>
              <a:off x="9618663" y="5940425"/>
              <a:ext cx="1027113" cy="908050"/>
            </a:xfrm>
            <a:custGeom>
              <a:avLst/>
              <a:gdLst/>
              <a:ahLst/>
              <a:cxnLst/>
              <a:rect l="0" t="0" r="r" b="b"/>
              <a:pathLst>
                <a:path w="216" h="191">
                  <a:moveTo>
                    <a:pt x="0" y="191"/>
                  </a:moveTo>
                  <a:cubicBezTo>
                    <a:pt x="75" y="131"/>
                    <a:pt x="147" y="67"/>
                    <a:pt x="216"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4"/>
            <p:cNvSpPr/>
            <p:nvPr/>
          </p:nvSpPr>
          <p:spPr bwMode="auto">
            <a:xfrm>
              <a:off x="1985963" y="0"/>
              <a:ext cx="3248025" cy="6848475"/>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5"/>
            <p:cNvSpPr/>
            <p:nvPr/>
          </p:nvSpPr>
          <p:spPr bwMode="auto">
            <a:xfrm>
              <a:off x="9780588" y="6054725"/>
              <a:ext cx="865188" cy="793750"/>
            </a:xfrm>
            <a:custGeom>
              <a:avLst/>
              <a:gdLst/>
              <a:ahLst/>
              <a:cxnLst/>
              <a:rect l="0" t="0" r="r" b="b"/>
              <a:pathLst>
                <a:path w="182" h="167">
                  <a:moveTo>
                    <a:pt x="0" y="167"/>
                  </a:moveTo>
                  <a:cubicBezTo>
                    <a:pt x="63" y="114"/>
                    <a:pt x="123" y="58"/>
                    <a:pt x="182"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16"/>
            <p:cNvSpPr/>
            <p:nvPr/>
          </p:nvSpPr>
          <p:spPr bwMode="auto">
            <a:xfrm>
              <a:off x="1871663" y="0"/>
              <a:ext cx="3233738" cy="6848475"/>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4" name="Freeform 17"/>
            <p:cNvSpPr/>
            <p:nvPr/>
          </p:nvSpPr>
          <p:spPr bwMode="auto">
            <a:xfrm>
              <a:off x="9956800" y="6216650"/>
              <a:ext cx="688975" cy="631825"/>
            </a:xfrm>
            <a:custGeom>
              <a:avLst/>
              <a:gdLst/>
              <a:ahLst/>
              <a:cxnLst/>
              <a:rect l="0" t="0" r="r" b="b"/>
              <a:pathLst>
                <a:path w="145" h="133">
                  <a:moveTo>
                    <a:pt x="0" y="133"/>
                  </a:moveTo>
                  <a:cubicBezTo>
                    <a:pt x="50" y="90"/>
                    <a:pt x="98" y="46"/>
                    <a:pt x="14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5" name="Freeform 18"/>
            <p:cNvSpPr/>
            <p:nvPr/>
          </p:nvSpPr>
          <p:spPr bwMode="auto">
            <a:xfrm>
              <a:off x="1466850" y="0"/>
              <a:ext cx="3424238" cy="6848475"/>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6" name="Freeform 19"/>
            <p:cNvSpPr/>
            <p:nvPr/>
          </p:nvSpPr>
          <p:spPr bwMode="auto">
            <a:xfrm>
              <a:off x="10264775" y="6519863"/>
              <a:ext cx="381000" cy="328613"/>
            </a:xfrm>
            <a:custGeom>
              <a:avLst/>
              <a:gdLst/>
              <a:ahLst/>
              <a:cxnLst/>
              <a:rect l="0" t="0" r="r" b="b"/>
              <a:pathLst>
                <a:path w="80" h="69">
                  <a:moveTo>
                    <a:pt x="0" y="69"/>
                  </a:moveTo>
                  <a:cubicBezTo>
                    <a:pt x="27" y="47"/>
                    <a:pt x="53" y="24"/>
                    <a:pt x="8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7" name="Freeform 20"/>
            <p:cNvSpPr/>
            <p:nvPr/>
          </p:nvSpPr>
          <p:spPr bwMode="auto">
            <a:xfrm>
              <a:off x="1581150" y="0"/>
              <a:ext cx="2720975" cy="6848475"/>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8" name="Freeform 21"/>
            <p:cNvSpPr/>
            <p:nvPr/>
          </p:nvSpPr>
          <p:spPr bwMode="auto">
            <a:xfrm>
              <a:off x="1243013" y="0"/>
              <a:ext cx="2949575" cy="6848475"/>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9" name="Freeform 22"/>
            <p:cNvSpPr/>
            <p:nvPr/>
          </p:nvSpPr>
          <p:spPr bwMode="auto">
            <a:xfrm>
              <a:off x="1524000" y="0"/>
              <a:ext cx="1446213" cy="2030413"/>
            </a:xfrm>
            <a:custGeom>
              <a:avLst/>
              <a:gdLst/>
              <a:ahLst/>
              <a:cxnLst/>
              <a:rect l="0" t="0" r="r" b="b"/>
              <a:pathLst>
                <a:path w="304" h="427">
                  <a:moveTo>
                    <a:pt x="304" y="0"/>
                  </a:moveTo>
                  <a:cubicBezTo>
                    <a:pt x="170" y="120"/>
                    <a:pt x="69" y="267"/>
                    <a:pt x="0" y="42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0" name="Freeform 23"/>
            <p:cNvSpPr/>
            <p:nvPr/>
          </p:nvSpPr>
          <p:spPr bwMode="auto">
            <a:xfrm>
              <a:off x="1524000" y="9525"/>
              <a:ext cx="1246188" cy="1641475"/>
            </a:xfrm>
            <a:custGeom>
              <a:avLst/>
              <a:gdLst/>
              <a:ahLst/>
              <a:cxnLst/>
              <a:rect l="0" t="0" r="r" b="b"/>
              <a:pathLst>
                <a:path w="262" h="345">
                  <a:moveTo>
                    <a:pt x="262" y="0"/>
                  </a:moveTo>
                  <a:cubicBezTo>
                    <a:pt x="152" y="102"/>
                    <a:pt x="65" y="217"/>
                    <a:pt x="0" y="34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1" name="Freeform 24"/>
            <p:cNvSpPr/>
            <p:nvPr/>
          </p:nvSpPr>
          <p:spPr bwMode="auto">
            <a:xfrm>
              <a:off x="1524000" y="0"/>
              <a:ext cx="1036638" cy="1212850"/>
            </a:xfrm>
            <a:custGeom>
              <a:avLst/>
              <a:gdLst/>
              <a:ahLst/>
              <a:cxnLst/>
              <a:rect l="0" t="0" r="r" b="b"/>
              <a:pathLst>
                <a:path w="218" h="255">
                  <a:moveTo>
                    <a:pt x="218" y="0"/>
                  </a:moveTo>
                  <a:cubicBezTo>
                    <a:pt x="137" y="77"/>
                    <a:pt x="62" y="162"/>
                    <a:pt x="0" y="25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62" name="Group 61"/>
          <p:cNvGrpSpPr/>
          <p:nvPr/>
        </p:nvGrpSpPr>
        <p:grpSpPr>
          <a:xfrm>
            <a:off x="3072384" y="8158029"/>
            <a:ext cx="15775450" cy="16658021"/>
            <a:chOff x="640080" y="1699589"/>
            <a:chExt cx="3286552" cy="3470421"/>
          </a:xfrm>
        </p:grpSpPr>
        <p:sp>
          <p:nvSpPr>
            <p:cNvPr id="63" name="Rectangle 62"/>
            <p:cNvSpPr/>
            <p:nvPr/>
          </p:nvSpPr>
          <p:spPr>
            <a:xfrm>
              <a:off x="644453" y="1699589"/>
              <a:ext cx="327780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 name="Isosceles Triangle 22"/>
            <p:cNvSpPr/>
            <p:nvPr/>
          </p:nvSpPr>
          <p:spPr>
            <a:xfrm rot="10800000">
              <a:off x="2125363" y="4897607"/>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5" name="Rectangle 64"/>
            <p:cNvSpPr/>
            <p:nvPr/>
          </p:nvSpPr>
          <p:spPr>
            <a:xfrm>
              <a:off x="640080" y="2275661"/>
              <a:ext cx="3286552"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3455772" y="11304327"/>
            <a:ext cx="14986382" cy="11807078"/>
          </a:xfrm>
        </p:spPr>
        <p:txBody>
          <a:bodyPr lIns="91440" tIns="91440" rIns="91440" bIns="91440"/>
          <a:lstStyle>
            <a:lvl1pPr>
              <a:defRPr>
                <a:solidFill>
                  <a:srgbClr val="FFFEFF"/>
                </a:solidFill>
              </a:defRPr>
            </a:lvl1pPr>
          </a:lstStyle>
          <a:p>
            <a:r>
              <a:rPr lang="en-US"/>
              <a:t>Click to edit Master title style</a:t>
            </a:r>
            <a:endParaRPr lang="en-US" dirty="0"/>
          </a:p>
        </p:txBody>
      </p:sp>
      <p:sp>
        <p:nvSpPr>
          <p:cNvPr id="3" name="Content Placeholder 2"/>
          <p:cNvSpPr>
            <a:spLocks noGrp="1"/>
          </p:cNvSpPr>
          <p:nvPr>
            <p:ph sz="half" idx="1"/>
          </p:nvPr>
        </p:nvSpPr>
        <p:spPr>
          <a:xfrm>
            <a:off x="21230467" y="3859339"/>
            <a:ext cx="19640035" cy="1180484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1217359" y="17208499"/>
            <a:ext cx="19653139" cy="118591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a:xfrm>
            <a:off x="3072384" y="1536192"/>
            <a:ext cx="13167360" cy="1536192"/>
          </a:xfrm>
        </p:spPr>
        <p:txBody>
          <a:bodyPr/>
          <a:lstStyle/>
          <a:p>
            <a:fld id="{985D6BDF-9D0E-4E2B-85B8-D8F4790360C9}" type="datetimeFigureOut">
              <a:rPr lang="en-US" smtClean="0"/>
              <a:t>4/20/2020</a:t>
            </a:fld>
            <a:endParaRPr lang="en-US" dirty="0"/>
          </a:p>
        </p:txBody>
      </p:sp>
      <p:sp>
        <p:nvSpPr>
          <p:cNvPr id="6" name="Footer Placeholder 5"/>
          <p:cNvSpPr>
            <a:spLocks noGrp="1"/>
          </p:cNvSpPr>
          <p:nvPr>
            <p:ph type="ftr" sz="quarter" idx="11"/>
          </p:nvPr>
        </p:nvSpPr>
        <p:spPr>
          <a:xfrm>
            <a:off x="3072384" y="29889907"/>
            <a:ext cx="37702541" cy="1536192"/>
          </a:xfrm>
        </p:spPr>
        <p:txBody>
          <a:bodyPr/>
          <a:lstStyle/>
          <a:p>
            <a:endParaRPr lang="en-US" dirty="0"/>
          </a:p>
        </p:txBody>
      </p:sp>
      <p:sp>
        <p:nvSpPr>
          <p:cNvPr id="7" name="Slide Number Placeholder 6"/>
          <p:cNvSpPr>
            <a:spLocks noGrp="1"/>
          </p:cNvSpPr>
          <p:nvPr>
            <p:ph type="sldNum" sz="quarter" idx="12"/>
          </p:nvPr>
        </p:nvSpPr>
        <p:spPr>
          <a:xfrm>
            <a:off x="37483085" y="1536192"/>
            <a:ext cx="3291840" cy="1536192"/>
          </a:xfrm>
        </p:spPr>
        <p:txBody>
          <a:bodyPr/>
          <a:lstStyle/>
          <a:p>
            <a:fld id="{FBB075EA-769C-4ECD-B48E-D6FCDC24F876}" type="slidenum">
              <a:rPr lang="en-US" smtClean="0"/>
              <a:t>‹#›</a:t>
            </a:fld>
            <a:endParaRPr lang="en-US" dirty="0"/>
          </a:p>
        </p:txBody>
      </p:sp>
    </p:spTree>
    <p:extLst>
      <p:ext uri="{BB962C8B-B14F-4D97-AF65-F5344CB8AC3E}">
        <p14:creationId xmlns:p14="http://schemas.microsoft.com/office/powerpoint/2010/main" val="36521853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38" name="Group 37"/>
          <p:cNvGrpSpPr/>
          <p:nvPr/>
        </p:nvGrpSpPr>
        <p:grpSpPr>
          <a:xfrm>
            <a:off x="-1373882" y="2"/>
            <a:ext cx="45224443" cy="32918405"/>
            <a:chOff x="1243013" y="0"/>
            <a:chExt cx="9402763" cy="6858001"/>
          </a:xfrm>
        </p:grpSpPr>
        <p:sp>
          <p:nvSpPr>
            <p:cNvPr id="39" name="Freeform 5"/>
            <p:cNvSpPr/>
            <p:nvPr/>
          </p:nvSpPr>
          <p:spPr bwMode="auto">
            <a:xfrm>
              <a:off x="2289175" y="0"/>
              <a:ext cx="3867150" cy="6848475"/>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0" name="Freeform 6"/>
            <p:cNvSpPr/>
            <p:nvPr/>
          </p:nvSpPr>
          <p:spPr bwMode="auto">
            <a:xfrm>
              <a:off x="9604375" y="9525"/>
              <a:ext cx="1041400" cy="328613"/>
            </a:xfrm>
            <a:custGeom>
              <a:avLst/>
              <a:gdLst/>
              <a:ahLst/>
              <a:cxnLst/>
              <a:rect l="0" t="0" r="r" b="b"/>
              <a:pathLst>
                <a:path w="219" h="69">
                  <a:moveTo>
                    <a:pt x="219" y="69"/>
                  </a:moveTo>
                  <a:cubicBezTo>
                    <a:pt x="147" y="41"/>
                    <a:pt x="71" y="1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7"/>
            <p:cNvSpPr/>
            <p:nvPr/>
          </p:nvSpPr>
          <p:spPr bwMode="auto">
            <a:xfrm>
              <a:off x="9223375" y="5578475"/>
              <a:ext cx="1422400" cy="1270000"/>
            </a:xfrm>
            <a:custGeom>
              <a:avLst/>
              <a:gdLst/>
              <a:ahLst/>
              <a:cxnLst/>
              <a:rect l="0" t="0" r="r" b="b"/>
              <a:pathLst>
                <a:path w="299" h="267">
                  <a:moveTo>
                    <a:pt x="0" y="267"/>
                  </a:moveTo>
                  <a:cubicBezTo>
                    <a:pt x="105" y="186"/>
                    <a:pt x="206" y="96"/>
                    <a:pt x="299"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2" name="Freeform 8"/>
            <p:cNvSpPr/>
            <p:nvPr/>
          </p:nvSpPr>
          <p:spPr bwMode="auto">
            <a:xfrm>
              <a:off x="2103438" y="0"/>
              <a:ext cx="3681413" cy="6848475"/>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3" name="Freeform 9"/>
            <p:cNvSpPr/>
            <p:nvPr/>
          </p:nvSpPr>
          <p:spPr bwMode="auto">
            <a:xfrm>
              <a:off x="10179050" y="9525"/>
              <a:ext cx="466725" cy="157163"/>
            </a:xfrm>
            <a:custGeom>
              <a:avLst/>
              <a:gdLst/>
              <a:ahLst/>
              <a:cxnLst/>
              <a:rect l="0" t="0" r="r" b="b"/>
              <a:pathLst>
                <a:path w="98" h="33">
                  <a:moveTo>
                    <a:pt x="98" y="33"/>
                  </a:moveTo>
                  <a:cubicBezTo>
                    <a:pt x="65" y="21"/>
                    <a:pt x="33" y="10"/>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10"/>
            <p:cNvSpPr/>
            <p:nvPr/>
          </p:nvSpPr>
          <p:spPr bwMode="auto">
            <a:xfrm>
              <a:off x="9471025" y="5811838"/>
              <a:ext cx="1174750" cy="1046163"/>
            </a:xfrm>
            <a:custGeom>
              <a:avLst/>
              <a:gdLst/>
              <a:ahLst/>
              <a:cxnLst/>
              <a:rect l="0" t="0" r="r" b="b"/>
              <a:pathLst>
                <a:path w="247" h="220">
                  <a:moveTo>
                    <a:pt x="0" y="220"/>
                  </a:moveTo>
                  <a:cubicBezTo>
                    <a:pt x="86" y="152"/>
                    <a:pt x="169" y="78"/>
                    <a:pt x="247"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5" name="Freeform 11"/>
            <p:cNvSpPr/>
            <p:nvPr/>
          </p:nvSpPr>
          <p:spPr bwMode="auto">
            <a:xfrm>
              <a:off x="1985963" y="0"/>
              <a:ext cx="3622675" cy="6848475"/>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 name="Freeform 12"/>
            <p:cNvSpPr/>
            <p:nvPr/>
          </p:nvSpPr>
          <p:spPr bwMode="auto">
            <a:xfrm>
              <a:off x="10479088" y="9525"/>
              <a:ext cx="166688" cy="57150"/>
            </a:xfrm>
            <a:custGeom>
              <a:avLst/>
              <a:gdLst/>
              <a:ahLst/>
              <a:cxnLst/>
              <a:rect l="0" t="0" r="r" b="b"/>
              <a:pathLst>
                <a:path w="35" h="12">
                  <a:moveTo>
                    <a:pt x="35" y="12"/>
                  </a:moveTo>
                  <a:cubicBezTo>
                    <a:pt x="23" y="8"/>
                    <a:pt x="12" y="4"/>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3"/>
            <p:cNvSpPr/>
            <p:nvPr/>
          </p:nvSpPr>
          <p:spPr bwMode="auto">
            <a:xfrm>
              <a:off x="9618663" y="5940425"/>
              <a:ext cx="1027113" cy="908050"/>
            </a:xfrm>
            <a:custGeom>
              <a:avLst/>
              <a:gdLst/>
              <a:ahLst/>
              <a:cxnLst/>
              <a:rect l="0" t="0" r="r" b="b"/>
              <a:pathLst>
                <a:path w="216" h="191">
                  <a:moveTo>
                    <a:pt x="0" y="191"/>
                  </a:moveTo>
                  <a:cubicBezTo>
                    <a:pt x="75" y="131"/>
                    <a:pt x="147" y="67"/>
                    <a:pt x="216"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4"/>
            <p:cNvSpPr/>
            <p:nvPr/>
          </p:nvSpPr>
          <p:spPr bwMode="auto">
            <a:xfrm>
              <a:off x="1985963" y="0"/>
              <a:ext cx="3248025" cy="6848475"/>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5"/>
            <p:cNvSpPr/>
            <p:nvPr/>
          </p:nvSpPr>
          <p:spPr bwMode="auto">
            <a:xfrm>
              <a:off x="9780588" y="6054725"/>
              <a:ext cx="865188" cy="793750"/>
            </a:xfrm>
            <a:custGeom>
              <a:avLst/>
              <a:gdLst/>
              <a:ahLst/>
              <a:cxnLst/>
              <a:rect l="0" t="0" r="r" b="b"/>
              <a:pathLst>
                <a:path w="182" h="167">
                  <a:moveTo>
                    <a:pt x="0" y="167"/>
                  </a:moveTo>
                  <a:cubicBezTo>
                    <a:pt x="63" y="114"/>
                    <a:pt x="123" y="58"/>
                    <a:pt x="182"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6"/>
            <p:cNvSpPr/>
            <p:nvPr/>
          </p:nvSpPr>
          <p:spPr bwMode="auto">
            <a:xfrm>
              <a:off x="1871663" y="0"/>
              <a:ext cx="3233738" cy="6848475"/>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7"/>
            <p:cNvSpPr/>
            <p:nvPr/>
          </p:nvSpPr>
          <p:spPr bwMode="auto">
            <a:xfrm>
              <a:off x="9956800" y="6216650"/>
              <a:ext cx="688975" cy="631825"/>
            </a:xfrm>
            <a:custGeom>
              <a:avLst/>
              <a:gdLst/>
              <a:ahLst/>
              <a:cxnLst/>
              <a:rect l="0" t="0" r="r" b="b"/>
              <a:pathLst>
                <a:path w="145" h="133">
                  <a:moveTo>
                    <a:pt x="0" y="133"/>
                  </a:moveTo>
                  <a:cubicBezTo>
                    <a:pt x="50" y="90"/>
                    <a:pt x="98" y="46"/>
                    <a:pt x="14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8"/>
            <p:cNvSpPr/>
            <p:nvPr/>
          </p:nvSpPr>
          <p:spPr bwMode="auto">
            <a:xfrm>
              <a:off x="1466850" y="0"/>
              <a:ext cx="3424238" cy="6848475"/>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19"/>
            <p:cNvSpPr/>
            <p:nvPr/>
          </p:nvSpPr>
          <p:spPr bwMode="auto">
            <a:xfrm>
              <a:off x="10264775" y="6519863"/>
              <a:ext cx="381000" cy="328613"/>
            </a:xfrm>
            <a:custGeom>
              <a:avLst/>
              <a:gdLst/>
              <a:ahLst/>
              <a:cxnLst/>
              <a:rect l="0" t="0" r="r" b="b"/>
              <a:pathLst>
                <a:path w="80" h="69">
                  <a:moveTo>
                    <a:pt x="0" y="69"/>
                  </a:moveTo>
                  <a:cubicBezTo>
                    <a:pt x="27" y="47"/>
                    <a:pt x="53" y="24"/>
                    <a:pt x="8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4" name="Freeform 20"/>
            <p:cNvSpPr/>
            <p:nvPr/>
          </p:nvSpPr>
          <p:spPr bwMode="auto">
            <a:xfrm>
              <a:off x="1581150" y="0"/>
              <a:ext cx="2720975" cy="6848475"/>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5" name="Freeform 21"/>
            <p:cNvSpPr/>
            <p:nvPr/>
          </p:nvSpPr>
          <p:spPr bwMode="auto">
            <a:xfrm>
              <a:off x="1243013" y="0"/>
              <a:ext cx="2949575" cy="6848475"/>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6" name="Freeform 22"/>
            <p:cNvSpPr/>
            <p:nvPr/>
          </p:nvSpPr>
          <p:spPr bwMode="auto">
            <a:xfrm>
              <a:off x="1524000" y="0"/>
              <a:ext cx="1446213" cy="2030413"/>
            </a:xfrm>
            <a:custGeom>
              <a:avLst/>
              <a:gdLst/>
              <a:ahLst/>
              <a:cxnLst/>
              <a:rect l="0" t="0" r="r" b="b"/>
              <a:pathLst>
                <a:path w="304" h="427">
                  <a:moveTo>
                    <a:pt x="304" y="0"/>
                  </a:moveTo>
                  <a:cubicBezTo>
                    <a:pt x="170" y="120"/>
                    <a:pt x="69" y="267"/>
                    <a:pt x="0" y="42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7" name="Freeform 23"/>
            <p:cNvSpPr/>
            <p:nvPr/>
          </p:nvSpPr>
          <p:spPr bwMode="auto">
            <a:xfrm>
              <a:off x="1524000" y="9525"/>
              <a:ext cx="1246188" cy="1641475"/>
            </a:xfrm>
            <a:custGeom>
              <a:avLst/>
              <a:gdLst/>
              <a:ahLst/>
              <a:cxnLst/>
              <a:rect l="0" t="0" r="r" b="b"/>
              <a:pathLst>
                <a:path w="262" h="345">
                  <a:moveTo>
                    <a:pt x="262" y="0"/>
                  </a:moveTo>
                  <a:cubicBezTo>
                    <a:pt x="152" y="102"/>
                    <a:pt x="65" y="217"/>
                    <a:pt x="0" y="34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4"/>
            <p:cNvSpPr/>
            <p:nvPr/>
          </p:nvSpPr>
          <p:spPr bwMode="auto">
            <a:xfrm>
              <a:off x="1524000" y="0"/>
              <a:ext cx="1036638" cy="1212850"/>
            </a:xfrm>
            <a:custGeom>
              <a:avLst/>
              <a:gdLst/>
              <a:ahLst/>
              <a:cxnLst/>
              <a:rect l="0" t="0" r="r" b="b"/>
              <a:pathLst>
                <a:path w="218" h="255">
                  <a:moveTo>
                    <a:pt x="218" y="0"/>
                  </a:moveTo>
                  <a:cubicBezTo>
                    <a:pt x="137" y="77"/>
                    <a:pt x="62" y="162"/>
                    <a:pt x="0" y="25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59" name="Group 58"/>
          <p:cNvGrpSpPr/>
          <p:nvPr/>
        </p:nvGrpSpPr>
        <p:grpSpPr>
          <a:xfrm>
            <a:off x="3072384" y="8158029"/>
            <a:ext cx="15775450" cy="16658021"/>
            <a:chOff x="640080" y="1699589"/>
            <a:chExt cx="3286552" cy="3470421"/>
          </a:xfrm>
        </p:grpSpPr>
        <p:sp>
          <p:nvSpPr>
            <p:cNvPr id="60" name="Rectangle 59"/>
            <p:cNvSpPr/>
            <p:nvPr/>
          </p:nvSpPr>
          <p:spPr>
            <a:xfrm>
              <a:off x="644453" y="1699589"/>
              <a:ext cx="327780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 name="Isosceles Triangle 22"/>
            <p:cNvSpPr/>
            <p:nvPr/>
          </p:nvSpPr>
          <p:spPr>
            <a:xfrm rot="10800000">
              <a:off x="2125363" y="4897607"/>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 name="Rectangle 61"/>
            <p:cNvSpPr/>
            <p:nvPr/>
          </p:nvSpPr>
          <p:spPr>
            <a:xfrm>
              <a:off x="640080" y="2275661"/>
              <a:ext cx="3286552"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3455772" y="11308071"/>
            <a:ext cx="14986382" cy="11803334"/>
          </a:xfrm>
        </p:spPr>
        <p:txBody>
          <a:bodyPr lIns="91440" tIns="91440" rIns="91440" bIns="91440"/>
          <a:lstStyle>
            <a:lvl1pPr>
              <a:defRPr>
                <a:solidFill>
                  <a:srgbClr val="FFFEFF"/>
                </a:solidFill>
              </a:defRPr>
            </a:lvl1pPr>
          </a:lstStyle>
          <a:p>
            <a:r>
              <a:rPr lang="en-US"/>
              <a:t>Click to edit Master title style</a:t>
            </a:r>
            <a:endParaRPr lang="en-US" dirty="0"/>
          </a:p>
        </p:txBody>
      </p:sp>
      <p:sp>
        <p:nvSpPr>
          <p:cNvPr id="3" name="Text Placeholder 2"/>
          <p:cNvSpPr>
            <a:spLocks noGrp="1"/>
          </p:cNvSpPr>
          <p:nvPr>
            <p:ph type="body" idx="1"/>
          </p:nvPr>
        </p:nvSpPr>
        <p:spPr>
          <a:xfrm>
            <a:off x="22591740" y="3850560"/>
            <a:ext cx="18264590" cy="3291840"/>
          </a:xfrm>
        </p:spPr>
        <p:txBody>
          <a:bodyPr anchor="ctr">
            <a:noAutofit/>
          </a:bodyPr>
          <a:lstStyle>
            <a:lvl1pPr marL="0" indent="0" algn="l">
              <a:lnSpc>
                <a:spcPct val="100000"/>
              </a:lnSpc>
              <a:buNone/>
              <a:defRPr sz="8640" b="0" cap="all" baseline="0">
                <a:solidFill>
                  <a:schemeClr val="accent1"/>
                </a:solidFill>
              </a:defRPr>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22591853" y="7142395"/>
            <a:ext cx="18262435" cy="852178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2536050" y="17210486"/>
            <a:ext cx="18334440" cy="3291840"/>
          </a:xfrm>
        </p:spPr>
        <p:txBody>
          <a:bodyPr anchor="ctr">
            <a:noAutofit/>
          </a:bodyPr>
          <a:lstStyle>
            <a:lvl1pPr marL="0" indent="0" algn="l">
              <a:lnSpc>
                <a:spcPct val="100000"/>
              </a:lnSpc>
              <a:buNone/>
              <a:defRPr sz="8640" b="0" cap="all" baseline="0">
                <a:solidFill>
                  <a:schemeClr val="accent1"/>
                </a:solidFill>
              </a:defRPr>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22536050" y="20497594"/>
            <a:ext cx="18334440" cy="856999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a:xfrm>
            <a:off x="3072384" y="1536192"/>
            <a:ext cx="13167360" cy="1536192"/>
          </a:xfrm>
        </p:spPr>
        <p:txBody>
          <a:bodyPr/>
          <a:lstStyle/>
          <a:p>
            <a:fld id="{985D6BDF-9D0E-4E2B-85B8-D8F4790360C9}" type="datetimeFigureOut">
              <a:rPr lang="en-US" smtClean="0"/>
              <a:t>4/20/2020</a:t>
            </a:fld>
            <a:endParaRPr lang="en-US" dirty="0"/>
          </a:p>
        </p:txBody>
      </p:sp>
      <p:sp>
        <p:nvSpPr>
          <p:cNvPr id="8" name="Footer Placeholder 7"/>
          <p:cNvSpPr>
            <a:spLocks noGrp="1"/>
          </p:cNvSpPr>
          <p:nvPr>
            <p:ph type="ftr" sz="quarter" idx="11"/>
          </p:nvPr>
        </p:nvSpPr>
        <p:spPr>
          <a:xfrm>
            <a:off x="3072384" y="29889907"/>
            <a:ext cx="37702541" cy="1536192"/>
          </a:xfrm>
        </p:spPr>
        <p:txBody>
          <a:bodyPr/>
          <a:lstStyle/>
          <a:p>
            <a:endParaRPr lang="en-US" dirty="0"/>
          </a:p>
        </p:txBody>
      </p:sp>
      <p:sp>
        <p:nvSpPr>
          <p:cNvPr id="9" name="Slide Number Placeholder 8"/>
          <p:cNvSpPr>
            <a:spLocks noGrp="1"/>
          </p:cNvSpPr>
          <p:nvPr>
            <p:ph type="sldNum" sz="quarter" idx="12"/>
          </p:nvPr>
        </p:nvSpPr>
        <p:spPr>
          <a:xfrm>
            <a:off x="37483085" y="1536192"/>
            <a:ext cx="3291840" cy="1536192"/>
          </a:xfrm>
        </p:spPr>
        <p:txBody>
          <a:bodyPr/>
          <a:lstStyle/>
          <a:p>
            <a:fld id="{FBB075EA-769C-4ECD-B48E-D6FCDC24F876}" type="slidenum">
              <a:rPr lang="en-US" smtClean="0"/>
              <a:t>‹#›</a:t>
            </a:fld>
            <a:endParaRPr lang="en-US" dirty="0"/>
          </a:p>
        </p:txBody>
      </p:sp>
    </p:spTree>
    <p:extLst>
      <p:ext uri="{BB962C8B-B14F-4D97-AF65-F5344CB8AC3E}">
        <p14:creationId xmlns:p14="http://schemas.microsoft.com/office/powerpoint/2010/main" val="4044066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76" name="Group 75"/>
          <p:cNvGrpSpPr/>
          <p:nvPr/>
        </p:nvGrpSpPr>
        <p:grpSpPr>
          <a:xfrm>
            <a:off x="-1373882" y="2"/>
            <a:ext cx="45224443" cy="32918405"/>
            <a:chOff x="1243013" y="0"/>
            <a:chExt cx="9402763" cy="6858001"/>
          </a:xfrm>
        </p:grpSpPr>
        <p:sp>
          <p:nvSpPr>
            <p:cNvPr id="77" name="Freeform 5"/>
            <p:cNvSpPr/>
            <p:nvPr/>
          </p:nvSpPr>
          <p:spPr bwMode="auto">
            <a:xfrm>
              <a:off x="2289175" y="0"/>
              <a:ext cx="3867150" cy="6848475"/>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6"/>
            <p:cNvSpPr/>
            <p:nvPr/>
          </p:nvSpPr>
          <p:spPr bwMode="auto">
            <a:xfrm>
              <a:off x="9604375" y="9525"/>
              <a:ext cx="1041400" cy="328613"/>
            </a:xfrm>
            <a:custGeom>
              <a:avLst/>
              <a:gdLst/>
              <a:ahLst/>
              <a:cxnLst/>
              <a:rect l="0" t="0" r="r" b="b"/>
              <a:pathLst>
                <a:path w="219" h="69">
                  <a:moveTo>
                    <a:pt x="219" y="69"/>
                  </a:moveTo>
                  <a:cubicBezTo>
                    <a:pt x="147" y="41"/>
                    <a:pt x="71" y="1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7"/>
            <p:cNvSpPr/>
            <p:nvPr/>
          </p:nvSpPr>
          <p:spPr bwMode="auto">
            <a:xfrm>
              <a:off x="9223375" y="5578475"/>
              <a:ext cx="1422400" cy="1270000"/>
            </a:xfrm>
            <a:custGeom>
              <a:avLst/>
              <a:gdLst/>
              <a:ahLst/>
              <a:cxnLst/>
              <a:rect l="0" t="0" r="r" b="b"/>
              <a:pathLst>
                <a:path w="299" h="267">
                  <a:moveTo>
                    <a:pt x="0" y="267"/>
                  </a:moveTo>
                  <a:cubicBezTo>
                    <a:pt x="105" y="186"/>
                    <a:pt x="206" y="96"/>
                    <a:pt x="299"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8"/>
            <p:cNvSpPr/>
            <p:nvPr/>
          </p:nvSpPr>
          <p:spPr bwMode="auto">
            <a:xfrm>
              <a:off x="2103438" y="0"/>
              <a:ext cx="3681413" cy="6848475"/>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9"/>
            <p:cNvSpPr/>
            <p:nvPr/>
          </p:nvSpPr>
          <p:spPr bwMode="auto">
            <a:xfrm>
              <a:off x="10179050" y="9525"/>
              <a:ext cx="466725" cy="157163"/>
            </a:xfrm>
            <a:custGeom>
              <a:avLst/>
              <a:gdLst/>
              <a:ahLst/>
              <a:cxnLst/>
              <a:rect l="0" t="0" r="r" b="b"/>
              <a:pathLst>
                <a:path w="98" h="33">
                  <a:moveTo>
                    <a:pt x="98" y="33"/>
                  </a:moveTo>
                  <a:cubicBezTo>
                    <a:pt x="65" y="21"/>
                    <a:pt x="33" y="10"/>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0"/>
            <p:cNvSpPr/>
            <p:nvPr/>
          </p:nvSpPr>
          <p:spPr bwMode="auto">
            <a:xfrm>
              <a:off x="9471025" y="5811838"/>
              <a:ext cx="1174750" cy="1046163"/>
            </a:xfrm>
            <a:custGeom>
              <a:avLst/>
              <a:gdLst/>
              <a:ahLst/>
              <a:cxnLst/>
              <a:rect l="0" t="0" r="r" b="b"/>
              <a:pathLst>
                <a:path w="247" h="220">
                  <a:moveTo>
                    <a:pt x="0" y="220"/>
                  </a:moveTo>
                  <a:cubicBezTo>
                    <a:pt x="86" y="152"/>
                    <a:pt x="169" y="78"/>
                    <a:pt x="247"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3" name="Freeform 11"/>
            <p:cNvSpPr/>
            <p:nvPr/>
          </p:nvSpPr>
          <p:spPr bwMode="auto">
            <a:xfrm>
              <a:off x="1985963" y="0"/>
              <a:ext cx="3622675" cy="6848475"/>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2"/>
            <p:cNvSpPr/>
            <p:nvPr/>
          </p:nvSpPr>
          <p:spPr bwMode="auto">
            <a:xfrm>
              <a:off x="10479088" y="9525"/>
              <a:ext cx="166688" cy="57150"/>
            </a:xfrm>
            <a:custGeom>
              <a:avLst/>
              <a:gdLst/>
              <a:ahLst/>
              <a:cxnLst/>
              <a:rect l="0" t="0" r="r" b="b"/>
              <a:pathLst>
                <a:path w="35" h="12">
                  <a:moveTo>
                    <a:pt x="35" y="12"/>
                  </a:moveTo>
                  <a:cubicBezTo>
                    <a:pt x="23" y="8"/>
                    <a:pt x="12" y="4"/>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3"/>
            <p:cNvSpPr/>
            <p:nvPr/>
          </p:nvSpPr>
          <p:spPr bwMode="auto">
            <a:xfrm>
              <a:off x="9618663" y="5940425"/>
              <a:ext cx="1027113" cy="908050"/>
            </a:xfrm>
            <a:custGeom>
              <a:avLst/>
              <a:gdLst/>
              <a:ahLst/>
              <a:cxnLst/>
              <a:rect l="0" t="0" r="r" b="b"/>
              <a:pathLst>
                <a:path w="216" h="191">
                  <a:moveTo>
                    <a:pt x="0" y="191"/>
                  </a:moveTo>
                  <a:cubicBezTo>
                    <a:pt x="75" y="131"/>
                    <a:pt x="147" y="67"/>
                    <a:pt x="216"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4"/>
            <p:cNvSpPr/>
            <p:nvPr/>
          </p:nvSpPr>
          <p:spPr bwMode="auto">
            <a:xfrm>
              <a:off x="1985963" y="0"/>
              <a:ext cx="3248025" cy="6848475"/>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5"/>
            <p:cNvSpPr/>
            <p:nvPr/>
          </p:nvSpPr>
          <p:spPr bwMode="auto">
            <a:xfrm>
              <a:off x="9780588" y="6054725"/>
              <a:ext cx="865188" cy="793750"/>
            </a:xfrm>
            <a:custGeom>
              <a:avLst/>
              <a:gdLst/>
              <a:ahLst/>
              <a:cxnLst/>
              <a:rect l="0" t="0" r="r" b="b"/>
              <a:pathLst>
                <a:path w="182" h="167">
                  <a:moveTo>
                    <a:pt x="0" y="167"/>
                  </a:moveTo>
                  <a:cubicBezTo>
                    <a:pt x="63" y="114"/>
                    <a:pt x="123" y="58"/>
                    <a:pt x="182"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6"/>
            <p:cNvSpPr/>
            <p:nvPr/>
          </p:nvSpPr>
          <p:spPr bwMode="auto">
            <a:xfrm>
              <a:off x="1871663" y="0"/>
              <a:ext cx="3233738" cy="6848475"/>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7"/>
            <p:cNvSpPr/>
            <p:nvPr/>
          </p:nvSpPr>
          <p:spPr bwMode="auto">
            <a:xfrm>
              <a:off x="9956800" y="6216650"/>
              <a:ext cx="688975" cy="631825"/>
            </a:xfrm>
            <a:custGeom>
              <a:avLst/>
              <a:gdLst/>
              <a:ahLst/>
              <a:cxnLst/>
              <a:rect l="0" t="0" r="r" b="b"/>
              <a:pathLst>
                <a:path w="145" h="133">
                  <a:moveTo>
                    <a:pt x="0" y="133"/>
                  </a:moveTo>
                  <a:cubicBezTo>
                    <a:pt x="50" y="90"/>
                    <a:pt x="98" y="46"/>
                    <a:pt x="14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8"/>
            <p:cNvSpPr/>
            <p:nvPr/>
          </p:nvSpPr>
          <p:spPr bwMode="auto">
            <a:xfrm>
              <a:off x="1466850" y="0"/>
              <a:ext cx="3424238" cy="6848475"/>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9"/>
            <p:cNvSpPr/>
            <p:nvPr/>
          </p:nvSpPr>
          <p:spPr bwMode="auto">
            <a:xfrm>
              <a:off x="10264775" y="6519863"/>
              <a:ext cx="381000" cy="328613"/>
            </a:xfrm>
            <a:custGeom>
              <a:avLst/>
              <a:gdLst/>
              <a:ahLst/>
              <a:cxnLst/>
              <a:rect l="0" t="0" r="r" b="b"/>
              <a:pathLst>
                <a:path w="80" h="69">
                  <a:moveTo>
                    <a:pt x="0" y="69"/>
                  </a:moveTo>
                  <a:cubicBezTo>
                    <a:pt x="27" y="47"/>
                    <a:pt x="53" y="24"/>
                    <a:pt x="8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20"/>
            <p:cNvSpPr/>
            <p:nvPr/>
          </p:nvSpPr>
          <p:spPr bwMode="auto">
            <a:xfrm>
              <a:off x="1581150" y="0"/>
              <a:ext cx="2720975" cy="6848475"/>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3" name="Freeform 21"/>
            <p:cNvSpPr/>
            <p:nvPr/>
          </p:nvSpPr>
          <p:spPr bwMode="auto">
            <a:xfrm>
              <a:off x="1243013" y="0"/>
              <a:ext cx="2949575" cy="6848475"/>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4" name="Freeform 22"/>
            <p:cNvSpPr/>
            <p:nvPr/>
          </p:nvSpPr>
          <p:spPr bwMode="auto">
            <a:xfrm>
              <a:off x="1524000" y="0"/>
              <a:ext cx="1446213" cy="2030413"/>
            </a:xfrm>
            <a:custGeom>
              <a:avLst/>
              <a:gdLst/>
              <a:ahLst/>
              <a:cxnLst/>
              <a:rect l="0" t="0" r="r" b="b"/>
              <a:pathLst>
                <a:path w="304" h="427">
                  <a:moveTo>
                    <a:pt x="304" y="0"/>
                  </a:moveTo>
                  <a:cubicBezTo>
                    <a:pt x="170" y="120"/>
                    <a:pt x="69" y="267"/>
                    <a:pt x="0" y="42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3"/>
            <p:cNvSpPr/>
            <p:nvPr/>
          </p:nvSpPr>
          <p:spPr bwMode="auto">
            <a:xfrm>
              <a:off x="1524000" y="9525"/>
              <a:ext cx="1246188" cy="1641475"/>
            </a:xfrm>
            <a:custGeom>
              <a:avLst/>
              <a:gdLst/>
              <a:ahLst/>
              <a:cxnLst/>
              <a:rect l="0" t="0" r="r" b="b"/>
              <a:pathLst>
                <a:path w="262" h="345">
                  <a:moveTo>
                    <a:pt x="262" y="0"/>
                  </a:moveTo>
                  <a:cubicBezTo>
                    <a:pt x="152" y="102"/>
                    <a:pt x="65" y="217"/>
                    <a:pt x="0" y="34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4"/>
            <p:cNvSpPr/>
            <p:nvPr/>
          </p:nvSpPr>
          <p:spPr bwMode="auto">
            <a:xfrm>
              <a:off x="1524000" y="0"/>
              <a:ext cx="1036638" cy="1212850"/>
            </a:xfrm>
            <a:custGeom>
              <a:avLst/>
              <a:gdLst/>
              <a:ahLst/>
              <a:cxnLst/>
              <a:rect l="0" t="0" r="r" b="b"/>
              <a:pathLst>
                <a:path w="218" h="255">
                  <a:moveTo>
                    <a:pt x="218" y="0"/>
                  </a:moveTo>
                  <a:cubicBezTo>
                    <a:pt x="137" y="77"/>
                    <a:pt x="62" y="162"/>
                    <a:pt x="0" y="25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40" name="Group 39"/>
          <p:cNvGrpSpPr/>
          <p:nvPr/>
        </p:nvGrpSpPr>
        <p:grpSpPr>
          <a:xfrm>
            <a:off x="3072384" y="8158029"/>
            <a:ext cx="15775450" cy="16658021"/>
            <a:chOff x="640080" y="1699589"/>
            <a:chExt cx="3286552" cy="3470421"/>
          </a:xfrm>
        </p:grpSpPr>
        <p:sp>
          <p:nvSpPr>
            <p:cNvPr id="41" name="Rectangle 40"/>
            <p:cNvSpPr/>
            <p:nvPr/>
          </p:nvSpPr>
          <p:spPr>
            <a:xfrm>
              <a:off x="644453" y="1699589"/>
              <a:ext cx="327780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2" name="Isosceles Triangle 22"/>
            <p:cNvSpPr/>
            <p:nvPr/>
          </p:nvSpPr>
          <p:spPr>
            <a:xfrm rot="10800000">
              <a:off x="2125363" y="4897607"/>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3" name="Rectangle 42"/>
            <p:cNvSpPr/>
            <p:nvPr/>
          </p:nvSpPr>
          <p:spPr>
            <a:xfrm>
              <a:off x="640080" y="2275661"/>
              <a:ext cx="3286552"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3482661" y="11279635"/>
            <a:ext cx="14937826" cy="11831770"/>
          </a:xfrm>
        </p:spPr>
        <p:txBody>
          <a:bodyPr/>
          <a:lstStyle>
            <a:lvl1pPr>
              <a:defRPr>
                <a:solidFill>
                  <a:srgbClr val="FFFEFF"/>
                </a:solidFill>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85D6BDF-9D0E-4E2B-85B8-D8F4790360C9}" type="datetimeFigureOut">
              <a:rPr lang="en-US" smtClean="0"/>
              <a:t>4/20/2020</a:t>
            </a:fld>
            <a:endParaRPr lang="en-US" dirty="0"/>
          </a:p>
        </p:txBody>
      </p:sp>
      <p:sp>
        <p:nvSpPr>
          <p:cNvPr id="4" name="Footer Placeholder 3"/>
          <p:cNvSpPr>
            <a:spLocks noGrp="1"/>
          </p:cNvSpPr>
          <p:nvPr>
            <p:ph type="ftr" sz="quarter" idx="11"/>
          </p:nvPr>
        </p:nvSpPr>
        <p:spPr>
          <a:xfrm>
            <a:off x="3072384" y="29889907"/>
            <a:ext cx="37702541" cy="1536192"/>
          </a:xfrm>
        </p:spPr>
        <p:txBody>
          <a:bodyPr/>
          <a:lstStyle/>
          <a:p>
            <a:endParaRPr lang="en-US" dirty="0"/>
          </a:p>
        </p:txBody>
      </p:sp>
      <p:sp>
        <p:nvSpPr>
          <p:cNvPr id="5" name="Slide Number Placeholder 4"/>
          <p:cNvSpPr>
            <a:spLocks noGrp="1"/>
          </p:cNvSpPr>
          <p:nvPr>
            <p:ph type="sldNum" sz="quarter" idx="12"/>
          </p:nvPr>
        </p:nvSpPr>
        <p:spPr/>
        <p:txBody>
          <a:bodyPr/>
          <a:lstStyle/>
          <a:p>
            <a:fld id="{FBB075EA-769C-4ECD-B48E-D6FCDC24F876}" type="slidenum">
              <a:rPr lang="en-US" smtClean="0"/>
              <a:t>‹#›</a:t>
            </a:fld>
            <a:endParaRPr lang="en-US" dirty="0"/>
          </a:p>
        </p:txBody>
      </p:sp>
    </p:spTree>
    <p:extLst>
      <p:ext uri="{BB962C8B-B14F-4D97-AF65-F5344CB8AC3E}">
        <p14:creationId xmlns:p14="http://schemas.microsoft.com/office/powerpoint/2010/main" val="26726437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3072384" y="1536192"/>
            <a:ext cx="13167360" cy="1536192"/>
          </a:xfrm>
        </p:spPr>
        <p:txBody>
          <a:bodyPr/>
          <a:lstStyle/>
          <a:p>
            <a:fld id="{985D6BDF-9D0E-4E2B-85B8-D8F4790360C9}" type="datetimeFigureOut">
              <a:rPr lang="en-US" smtClean="0"/>
              <a:t>4/20/2020</a:t>
            </a:fld>
            <a:endParaRPr lang="en-US" dirty="0"/>
          </a:p>
        </p:txBody>
      </p:sp>
      <p:sp>
        <p:nvSpPr>
          <p:cNvPr id="3" name="Footer Placeholder 2"/>
          <p:cNvSpPr>
            <a:spLocks noGrp="1"/>
          </p:cNvSpPr>
          <p:nvPr>
            <p:ph type="ftr" sz="quarter" idx="11"/>
          </p:nvPr>
        </p:nvSpPr>
        <p:spPr>
          <a:xfrm>
            <a:off x="3072384" y="29889907"/>
            <a:ext cx="37702541" cy="1536192"/>
          </a:xfrm>
        </p:spPr>
        <p:txBody>
          <a:bodyPr/>
          <a:lstStyle/>
          <a:p>
            <a:endParaRPr lang="en-US" dirty="0"/>
          </a:p>
        </p:txBody>
      </p:sp>
      <p:sp>
        <p:nvSpPr>
          <p:cNvPr id="4" name="Slide Number Placeholder 3"/>
          <p:cNvSpPr>
            <a:spLocks noGrp="1"/>
          </p:cNvSpPr>
          <p:nvPr>
            <p:ph type="sldNum" sz="quarter" idx="12"/>
          </p:nvPr>
        </p:nvSpPr>
        <p:spPr>
          <a:xfrm>
            <a:off x="37483085" y="1536192"/>
            <a:ext cx="3291840" cy="1536192"/>
          </a:xfrm>
        </p:spPr>
        <p:txBody>
          <a:bodyPr/>
          <a:lstStyle/>
          <a:p>
            <a:fld id="{FBB075EA-769C-4ECD-B48E-D6FCDC24F876}" type="slidenum">
              <a:rPr lang="en-US" smtClean="0"/>
              <a:t>‹#›</a:t>
            </a:fld>
            <a:endParaRPr lang="en-US" dirty="0"/>
          </a:p>
        </p:txBody>
      </p:sp>
    </p:spTree>
    <p:extLst>
      <p:ext uri="{BB962C8B-B14F-4D97-AF65-F5344CB8AC3E}">
        <p14:creationId xmlns:p14="http://schemas.microsoft.com/office/powerpoint/2010/main" val="7170227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87" name="Group 86"/>
          <p:cNvGrpSpPr/>
          <p:nvPr/>
        </p:nvGrpSpPr>
        <p:grpSpPr>
          <a:xfrm>
            <a:off x="-1373882" y="2"/>
            <a:ext cx="45224443" cy="32918405"/>
            <a:chOff x="1243013" y="0"/>
            <a:chExt cx="9402763" cy="6858001"/>
          </a:xfrm>
        </p:grpSpPr>
        <p:sp>
          <p:nvSpPr>
            <p:cNvPr id="88" name="Freeform 5"/>
            <p:cNvSpPr/>
            <p:nvPr/>
          </p:nvSpPr>
          <p:spPr bwMode="auto">
            <a:xfrm>
              <a:off x="2289175" y="0"/>
              <a:ext cx="3867150" cy="6848475"/>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6"/>
            <p:cNvSpPr/>
            <p:nvPr/>
          </p:nvSpPr>
          <p:spPr bwMode="auto">
            <a:xfrm>
              <a:off x="9604375" y="9525"/>
              <a:ext cx="1041400" cy="328613"/>
            </a:xfrm>
            <a:custGeom>
              <a:avLst/>
              <a:gdLst/>
              <a:ahLst/>
              <a:cxnLst/>
              <a:rect l="0" t="0" r="r" b="b"/>
              <a:pathLst>
                <a:path w="219" h="69">
                  <a:moveTo>
                    <a:pt x="219" y="69"/>
                  </a:moveTo>
                  <a:cubicBezTo>
                    <a:pt x="147" y="41"/>
                    <a:pt x="71" y="1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7"/>
            <p:cNvSpPr/>
            <p:nvPr/>
          </p:nvSpPr>
          <p:spPr bwMode="auto">
            <a:xfrm>
              <a:off x="9223375" y="5578475"/>
              <a:ext cx="1422400" cy="1270000"/>
            </a:xfrm>
            <a:custGeom>
              <a:avLst/>
              <a:gdLst/>
              <a:ahLst/>
              <a:cxnLst/>
              <a:rect l="0" t="0" r="r" b="b"/>
              <a:pathLst>
                <a:path w="299" h="267">
                  <a:moveTo>
                    <a:pt x="0" y="267"/>
                  </a:moveTo>
                  <a:cubicBezTo>
                    <a:pt x="105" y="186"/>
                    <a:pt x="206" y="96"/>
                    <a:pt x="299"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8"/>
            <p:cNvSpPr/>
            <p:nvPr/>
          </p:nvSpPr>
          <p:spPr bwMode="auto">
            <a:xfrm>
              <a:off x="2103438" y="0"/>
              <a:ext cx="3681413" cy="6848475"/>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2" name="Freeform 9"/>
            <p:cNvSpPr/>
            <p:nvPr/>
          </p:nvSpPr>
          <p:spPr bwMode="auto">
            <a:xfrm>
              <a:off x="10179050" y="9525"/>
              <a:ext cx="466725" cy="157163"/>
            </a:xfrm>
            <a:custGeom>
              <a:avLst/>
              <a:gdLst/>
              <a:ahLst/>
              <a:cxnLst/>
              <a:rect l="0" t="0" r="r" b="b"/>
              <a:pathLst>
                <a:path w="98" h="33">
                  <a:moveTo>
                    <a:pt x="98" y="33"/>
                  </a:moveTo>
                  <a:cubicBezTo>
                    <a:pt x="65" y="21"/>
                    <a:pt x="33" y="10"/>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3" name="Freeform 10"/>
            <p:cNvSpPr/>
            <p:nvPr/>
          </p:nvSpPr>
          <p:spPr bwMode="auto">
            <a:xfrm>
              <a:off x="9471025" y="5811838"/>
              <a:ext cx="1174750" cy="1046163"/>
            </a:xfrm>
            <a:custGeom>
              <a:avLst/>
              <a:gdLst/>
              <a:ahLst/>
              <a:cxnLst/>
              <a:rect l="0" t="0" r="r" b="b"/>
              <a:pathLst>
                <a:path w="247" h="220">
                  <a:moveTo>
                    <a:pt x="0" y="220"/>
                  </a:moveTo>
                  <a:cubicBezTo>
                    <a:pt x="86" y="152"/>
                    <a:pt x="169" y="78"/>
                    <a:pt x="247"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4" name="Freeform 11"/>
            <p:cNvSpPr/>
            <p:nvPr/>
          </p:nvSpPr>
          <p:spPr bwMode="auto">
            <a:xfrm>
              <a:off x="1985963" y="0"/>
              <a:ext cx="3622675" cy="6848475"/>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2"/>
            <p:cNvSpPr/>
            <p:nvPr/>
          </p:nvSpPr>
          <p:spPr bwMode="auto">
            <a:xfrm>
              <a:off x="10479088" y="9525"/>
              <a:ext cx="166688" cy="57150"/>
            </a:xfrm>
            <a:custGeom>
              <a:avLst/>
              <a:gdLst/>
              <a:ahLst/>
              <a:cxnLst/>
              <a:rect l="0" t="0" r="r" b="b"/>
              <a:pathLst>
                <a:path w="35" h="12">
                  <a:moveTo>
                    <a:pt x="35" y="12"/>
                  </a:moveTo>
                  <a:cubicBezTo>
                    <a:pt x="23" y="8"/>
                    <a:pt x="12" y="4"/>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13"/>
            <p:cNvSpPr/>
            <p:nvPr/>
          </p:nvSpPr>
          <p:spPr bwMode="auto">
            <a:xfrm>
              <a:off x="9618663" y="5940425"/>
              <a:ext cx="1027113" cy="908050"/>
            </a:xfrm>
            <a:custGeom>
              <a:avLst/>
              <a:gdLst/>
              <a:ahLst/>
              <a:cxnLst/>
              <a:rect l="0" t="0" r="r" b="b"/>
              <a:pathLst>
                <a:path w="216" h="191">
                  <a:moveTo>
                    <a:pt x="0" y="191"/>
                  </a:moveTo>
                  <a:cubicBezTo>
                    <a:pt x="75" y="131"/>
                    <a:pt x="147" y="67"/>
                    <a:pt x="216"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14"/>
            <p:cNvSpPr/>
            <p:nvPr/>
          </p:nvSpPr>
          <p:spPr bwMode="auto">
            <a:xfrm>
              <a:off x="1985963" y="0"/>
              <a:ext cx="3248025" cy="6848475"/>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15"/>
            <p:cNvSpPr/>
            <p:nvPr/>
          </p:nvSpPr>
          <p:spPr bwMode="auto">
            <a:xfrm>
              <a:off x="9780588" y="6054725"/>
              <a:ext cx="865188" cy="793750"/>
            </a:xfrm>
            <a:custGeom>
              <a:avLst/>
              <a:gdLst/>
              <a:ahLst/>
              <a:cxnLst/>
              <a:rect l="0" t="0" r="r" b="b"/>
              <a:pathLst>
                <a:path w="182" h="167">
                  <a:moveTo>
                    <a:pt x="0" y="167"/>
                  </a:moveTo>
                  <a:cubicBezTo>
                    <a:pt x="63" y="114"/>
                    <a:pt x="123" y="58"/>
                    <a:pt x="182"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9" name="Freeform 16"/>
            <p:cNvSpPr/>
            <p:nvPr/>
          </p:nvSpPr>
          <p:spPr bwMode="auto">
            <a:xfrm>
              <a:off x="1871663" y="0"/>
              <a:ext cx="3233738" cy="6848475"/>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0" name="Freeform 17"/>
            <p:cNvSpPr/>
            <p:nvPr/>
          </p:nvSpPr>
          <p:spPr bwMode="auto">
            <a:xfrm>
              <a:off x="9956800" y="6216650"/>
              <a:ext cx="688975" cy="631825"/>
            </a:xfrm>
            <a:custGeom>
              <a:avLst/>
              <a:gdLst/>
              <a:ahLst/>
              <a:cxnLst/>
              <a:rect l="0" t="0" r="r" b="b"/>
              <a:pathLst>
                <a:path w="145" h="133">
                  <a:moveTo>
                    <a:pt x="0" y="133"/>
                  </a:moveTo>
                  <a:cubicBezTo>
                    <a:pt x="50" y="90"/>
                    <a:pt x="98" y="46"/>
                    <a:pt x="14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1" name="Freeform 18"/>
            <p:cNvSpPr/>
            <p:nvPr/>
          </p:nvSpPr>
          <p:spPr bwMode="auto">
            <a:xfrm>
              <a:off x="1466850" y="0"/>
              <a:ext cx="3424238" cy="6848475"/>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2" name="Freeform 19"/>
            <p:cNvSpPr/>
            <p:nvPr/>
          </p:nvSpPr>
          <p:spPr bwMode="auto">
            <a:xfrm>
              <a:off x="10264775" y="6519863"/>
              <a:ext cx="381000" cy="328613"/>
            </a:xfrm>
            <a:custGeom>
              <a:avLst/>
              <a:gdLst/>
              <a:ahLst/>
              <a:cxnLst/>
              <a:rect l="0" t="0" r="r" b="b"/>
              <a:pathLst>
                <a:path w="80" h="69">
                  <a:moveTo>
                    <a:pt x="0" y="69"/>
                  </a:moveTo>
                  <a:cubicBezTo>
                    <a:pt x="27" y="47"/>
                    <a:pt x="53" y="24"/>
                    <a:pt x="8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3" name="Freeform 20"/>
            <p:cNvSpPr/>
            <p:nvPr/>
          </p:nvSpPr>
          <p:spPr bwMode="auto">
            <a:xfrm>
              <a:off x="1581150" y="0"/>
              <a:ext cx="2720975" cy="6848475"/>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4" name="Freeform 21"/>
            <p:cNvSpPr/>
            <p:nvPr/>
          </p:nvSpPr>
          <p:spPr bwMode="auto">
            <a:xfrm>
              <a:off x="1243013" y="0"/>
              <a:ext cx="2949575" cy="6848475"/>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105" name="Freeform 22"/>
            <p:cNvSpPr/>
            <p:nvPr/>
          </p:nvSpPr>
          <p:spPr bwMode="auto">
            <a:xfrm>
              <a:off x="1524000" y="0"/>
              <a:ext cx="1446213" cy="2030413"/>
            </a:xfrm>
            <a:custGeom>
              <a:avLst/>
              <a:gdLst/>
              <a:ahLst/>
              <a:cxnLst/>
              <a:rect l="0" t="0" r="r" b="b"/>
              <a:pathLst>
                <a:path w="304" h="427">
                  <a:moveTo>
                    <a:pt x="304" y="0"/>
                  </a:moveTo>
                  <a:cubicBezTo>
                    <a:pt x="170" y="120"/>
                    <a:pt x="69" y="267"/>
                    <a:pt x="0" y="42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6" name="Freeform 23"/>
            <p:cNvSpPr/>
            <p:nvPr/>
          </p:nvSpPr>
          <p:spPr bwMode="auto">
            <a:xfrm>
              <a:off x="1524000" y="9525"/>
              <a:ext cx="1246188" cy="1641475"/>
            </a:xfrm>
            <a:custGeom>
              <a:avLst/>
              <a:gdLst/>
              <a:ahLst/>
              <a:cxnLst/>
              <a:rect l="0" t="0" r="r" b="b"/>
              <a:pathLst>
                <a:path w="262" h="345">
                  <a:moveTo>
                    <a:pt x="262" y="0"/>
                  </a:moveTo>
                  <a:cubicBezTo>
                    <a:pt x="152" y="102"/>
                    <a:pt x="65" y="217"/>
                    <a:pt x="0" y="34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7" name="Freeform 24"/>
            <p:cNvSpPr/>
            <p:nvPr/>
          </p:nvSpPr>
          <p:spPr bwMode="auto">
            <a:xfrm>
              <a:off x="1524000" y="0"/>
              <a:ext cx="1036638" cy="1212850"/>
            </a:xfrm>
            <a:custGeom>
              <a:avLst/>
              <a:gdLst/>
              <a:ahLst/>
              <a:cxnLst/>
              <a:rect l="0" t="0" r="r" b="b"/>
              <a:pathLst>
                <a:path w="218" h="255">
                  <a:moveTo>
                    <a:pt x="218" y="0"/>
                  </a:moveTo>
                  <a:cubicBezTo>
                    <a:pt x="137" y="77"/>
                    <a:pt x="62" y="162"/>
                    <a:pt x="0" y="25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42" name="Group 41"/>
          <p:cNvGrpSpPr/>
          <p:nvPr/>
        </p:nvGrpSpPr>
        <p:grpSpPr>
          <a:xfrm>
            <a:off x="3072384" y="8158029"/>
            <a:ext cx="15775450" cy="16658021"/>
            <a:chOff x="640080" y="1699589"/>
            <a:chExt cx="3286552" cy="3470421"/>
          </a:xfrm>
        </p:grpSpPr>
        <p:sp>
          <p:nvSpPr>
            <p:cNvPr id="43" name="Rectangle 42"/>
            <p:cNvSpPr/>
            <p:nvPr/>
          </p:nvSpPr>
          <p:spPr>
            <a:xfrm>
              <a:off x="644453" y="1699589"/>
              <a:ext cx="327780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4" name="Isosceles Triangle 22"/>
            <p:cNvSpPr/>
            <p:nvPr/>
          </p:nvSpPr>
          <p:spPr>
            <a:xfrm rot="10800000">
              <a:off x="2125363" y="4897607"/>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5" name="Rectangle 44"/>
            <p:cNvSpPr/>
            <p:nvPr/>
          </p:nvSpPr>
          <p:spPr>
            <a:xfrm>
              <a:off x="640080" y="2275661"/>
              <a:ext cx="3286552"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3482661" y="11279638"/>
            <a:ext cx="14937826" cy="5881915"/>
          </a:xfrm>
        </p:spPr>
        <p:txBody>
          <a:bodyPr bIns="0" anchor="b">
            <a:noAutofit/>
          </a:bodyPr>
          <a:lstStyle>
            <a:lvl1pPr algn="ctr">
              <a:defRPr sz="13440">
                <a:solidFill>
                  <a:srgbClr val="FFFEFF"/>
                </a:solidFill>
              </a:defRPr>
            </a:lvl1pPr>
          </a:lstStyle>
          <a:p>
            <a:r>
              <a:rPr lang="en-US"/>
              <a:t>Click to edit Master title style</a:t>
            </a:r>
            <a:endParaRPr lang="en-US" dirty="0"/>
          </a:p>
        </p:txBody>
      </p:sp>
      <p:sp>
        <p:nvSpPr>
          <p:cNvPr id="3" name="Content Placeholder 2"/>
          <p:cNvSpPr>
            <a:spLocks noGrp="1"/>
          </p:cNvSpPr>
          <p:nvPr>
            <p:ph idx="1"/>
          </p:nvPr>
        </p:nvSpPr>
        <p:spPr>
          <a:xfrm>
            <a:off x="21195295" y="3846674"/>
            <a:ext cx="19659086" cy="2519757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482661" y="17161555"/>
            <a:ext cx="14937826" cy="5949850"/>
          </a:xfrm>
        </p:spPr>
        <p:txBody>
          <a:bodyPr>
            <a:normAutofit/>
          </a:bodyPr>
          <a:lstStyle>
            <a:lvl1pPr marL="0" indent="0" algn="ctr">
              <a:buNone/>
              <a:defRPr sz="6720">
                <a:solidFill>
                  <a:srgbClr val="FFFEFF"/>
                </a:solidFill>
              </a:defRPr>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985D6BDF-9D0E-4E2B-85B8-D8F4790360C9}" type="datetimeFigureOut">
              <a:rPr lang="en-US" smtClean="0"/>
              <a:t>4/20/2020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BB075EA-769C-4ECD-B48E-D6FCDC24F876}" type="slidenum">
              <a:rPr lang="en-US" smtClean="0"/>
              <a:t>‹#›</a:t>
            </a:fld>
            <a:endParaRPr lang="en-US" dirty="0"/>
          </a:p>
        </p:txBody>
      </p:sp>
    </p:spTree>
    <p:extLst>
      <p:ext uri="{BB962C8B-B14F-4D97-AF65-F5344CB8AC3E}">
        <p14:creationId xmlns:p14="http://schemas.microsoft.com/office/powerpoint/2010/main" val="38747802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429" name="Group 428"/>
          <p:cNvGrpSpPr/>
          <p:nvPr/>
        </p:nvGrpSpPr>
        <p:grpSpPr>
          <a:xfrm>
            <a:off x="3" y="0"/>
            <a:ext cx="45864782" cy="32895542"/>
            <a:chOff x="1524000" y="0"/>
            <a:chExt cx="9555163" cy="6853238"/>
          </a:xfrm>
        </p:grpSpPr>
        <p:sp>
          <p:nvSpPr>
            <p:cNvPr id="430" name="Freeform 6"/>
            <p:cNvSpPr/>
            <p:nvPr/>
          </p:nvSpPr>
          <p:spPr bwMode="auto">
            <a:xfrm>
              <a:off x="1524000" y="1331913"/>
              <a:ext cx="7837488" cy="5521325"/>
            </a:xfrm>
            <a:custGeom>
              <a:avLst/>
              <a:gdLst/>
              <a:ahLst/>
              <a:cxnLst/>
              <a:rect l="0" t="0" r="r" b="b"/>
              <a:pathLst>
                <a:path w="1648" h="1161">
                  <a:moveTo>
                    <a:pt x="1362" y="1161"/>
                  </a:moveTo>
                  <a:cubicBezTo>
                    <a:pt x="1648" y="920"/>
                    <a:pt x="1283" y="505"/>
                    <a:pt x="1097" y="326"/>
                  </a:cubicBezTo>
                  <a:cubicBezTo>
                    <a:pt x="926" y="162"/>
                    <a:pt x="709" y="35"/>
                    <a:pt x="470" y="14"/>
                  </a:cubicBezTo>
                  <a:cubicBezTo>
                    <a:pt x="315" y="0"/>
                    <a:pt x="142" y="49"/>
                    <a:pt x="0" y="138"/>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1" name="Freeform 7"/>
            <p:cNvSpPr/>
            <p:nvPr/>
          </p:nvSpPr>
          <p:spPr bwMode="auto">
            <a:xfrm>
              <a:off x="1524000" y="5564188"/>
              <a:ext cx="1412875" cy="1284288"/>
            </a:xfrm>
            <a:custGeom>
              <a:avLst/>
              <a:gdLst/>
              <a:ahLst/>
              <a:cxnLst/>
              <a:rect l="0" t="0" r="r" b="b"/>
              <a:pathLst>
                <a:path w="297" h="270">
                  <a:moveTo>
                    <a:pt x="0" y="0"/>
                  </a:moveTo>
                  <a:cubicBezTo>
                    <a:pt x="73" y="119"/>
                    <a:pt x="186" y="220"/>
                    <a:pt x="297" y="27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2" name="Freeform 8"/>
            <p:cNvSpPr/>
            <p:nvPr/>
          </p:nvSpPr>
          <p:spPr bwMode="auto">
            <a:xfrm>
              <a:off x="1524000" y="2030413"/>
              <a:ext cx="6510338" cy="4813300"/>
            </a:xfrm>
            <a:custGeom>
              <a:avLst/>
              <a:gdLst/>
              <a:ahLst/>
              <a:cxnLst/>
              <a:rect l="0" t="0" r="r" b="b"/>
              <a:pathLst>
                <a:path w="1369" h="1012">
                  <a:moveTo>
                    <a:pt x="845" y="1012"/>
                  </a:moveTo>
                  <a:cubicBezTo>
                    <a:pt x="1043" y="967"/>
                    <a:pt x="1369" y="853"/>
                    <a:pt x="1263" y="588"/>
                  </a:cubicBezTo>
                  <a:cubicBezTo>
                    <a:pt x="1164" y="340"/>
                    <a:pt x="861" y="107"/>
                    <a:pt x="602" y="49"/>
                  </a:cubicBezTo>
                  <a:cubicBezTo>
                    <a:pt x="383" y="0"/>
                    <a:pt x="135" y="97"/>
                    <a:pt x="0" y="28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3" name="Freeform 9"/>
            <p:cNvSpPr/>
            <p:nvPr/>
          </p:nvSpPr>
          <p:spPr bwMode="auto">
            <a:xfrm>
              <a:off x="1528763" y="6207125"/>
              <a:ext cx="717550" cy="646113"/>
            </a:xfrm>
            <a:custGeom>
              <a:avLst/>
              <a:gdLst/>
              <a:ahLst/>
              <a:cxnLst/>
              <a:rect l="0" t="0" r="r" b="b"/>
              <a:pathLst>
                <a:path w="151" h="136">
                  <a:moveTo>
                    <a:pt x="0" y="0"/>
                  </a:moveTo>
                  <a:cubicBezTo>
                    <a:pt x="45" y="52"/>
                    <a:pt x="97" y="99"/>
                    <a:pt x="151" y="13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34" name="Freeform 10"/>
            <p:cNvSpPr/>
            <p:nvPr/>
          </p:nvSpPr>
          <p:spPr bwMode="auto">
            <a:xfrm>
              <a:off x="1524000" y="1806575"/>
              <a:ext cx="6753225" cy="5046663"/>
            </a:xfrm>
            <a:custGeom>
              <a:avLst/>
              <a:gdLst/>
              <a:ahLst/>
              <a:cxnLst/>
              <a:rect l="0" t="0" r="r" b="b"/>
              <a:pathLst>
                <a:path w="1420" h="1061">
                  <a:moveTo>
                    <a:pt x="1034" y="1061"/>
                  </a:moveTo>
                  <a:cubicBezTo>
                    <a:pt x="1148" y="1019"/>
                    <a:pt x="1283" y="957"/>
                    <a:pt x="1345" y="845"/>
                  </a:cubicBezTo>
                  <a:cubicBezTo>
                    <a:pt x="1420" y="710"/>
                    <a:pt x="1338" y="570"/>
                    <a:pt x="1249" y="466"/>
                  </a:cubicBezTo>
                  <a:cubicBezTo>
                    <a:pt x="1068" y="253"/>
                    <a:pt x="816" y="57"/>
                    <a:pt x="530" y="23"/>
                  </a:cubicBezTo>
                  <a:cubicBezTo>
                    <a:pt x="336" y="0"/>
                    <a:pt x="140" y="87"/>
                    <a:pt x="0" y="22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35" name="Freeform 11"/>
            <p:cNvSpPr/>
            <p:nvPr/>
          </p:nvSpPr>
          <p:spPr bwMode="auto">
            <a:xfrm>
              <a:off x="1524000" y="669925"/>
              <a:ext cx="8797925" cy="6183313"/>
            </a:xfrm>
            <a:custGeom>
              <a:avLst/>
              <a:gdLst/>
              <a:ahLst/>
              <a:cxnLst/>
              <a:rect l="0" t="0" r="r" b="b"/>
              <a:pathLst>
                <a:path w="1850" h="1300">
                  <a:moveTo>
                    <a:pt x="1552" y="1300"/>
                  </a:moveTo>
                  <a:cubicBezTo>
                    <a:pt x="1850" y="1019"/>
                    <a:pt x="1504" y="652"/>
                    <a:pt x="1288" y="447"/>
                  </a:cubicBezTo>
                  <a:cubicBezTo>
                    <a:pt x="1085" y="255"/>
                    <a:pt x="838" y="90"/>
                    <a:pt x="559" y="37"/>
                  </a:cubicBezTo>
                  <a:cubicBezTo>
                    <a:pt x="364" y="0"/>
                    <a:pt x="171" y="40"/>
                    <a:pt x="0" y="131"/>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6" name="Freeform 12"/>
            <p:cNvSpPr/>
            <p:nvPr/>
          </p:nvSpPr>
          <p:spPr bwMode="auto">
            <a:xfrm>
              <a:off x="1524000" y="119063"/>
              <a:ext cx="9555163" cy="6734175"/>
            </a:xfrm>
            <a:custGeom>
              <a:avLst/>
              <a:gdLst/>
              <a:ahLst/>
              <a:cxnLst/>
              <a:rect l="0" t="0" r="r" b="b"/>
              <a:pathLst>
                <a:path w="2009" h="1416">
                  <a:moveTo>
                    <a:pt x="1725" y="1416"/>
                  </a:moveTo>
                  <a:cubicBezTo>
                    <a:pt x="2009" y="1117"/>
                    <a:pt x="1728" y="785"/>
                    <a:pt x="1492" y="565"/>
                  </a:cubicBezTo>
                  <a:cubicBezTo>
                    <a:pt x="1248" y="339"/>
                    <a:pt x="961" y="143"/>
                    <a:pt x="635" y="61"/>
                  </a:cubicBezTo>
                  <a:cubicBezTo>
                    <a:pt x="392" y="0"/>
                    <a:pt x="190" y="18"/>
                    <a:pt x="0" y="10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7" name="Freeform 13"/>
            <p:cNvSpPr/>
            <p:nvPr/>
          </p:nvSpPr>
          <p:spPr bwMode="auto">
            <a:xfrm>
              <a:off x="5419725" y="4763"/>
              <a:ext cx="5216525" cy="5368925"/>
            </a:xfrm>
            <a:custGeom>
              <a:avLst/>
              <a:gdLst/>
              <a:ahLst/>
              <a:cxnLst/>
              <a:rect l="0" t="0" r="r" b="b"/>
              <a:pathLst>
                <a:path w="1097" h="1129">
                  <a:moveTo>
                    <a:pt x="1097" y="1129"/>
                  </a:moveTo>
                  <a:cubicBezTo>
                    <a:pt x="1031" y="909"/>
                    <a:pt x="843" y="701"/>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8" name="Freeform 15"/>
            <p:cNvSpPr/>
            <p:nvPr/>
          </p:nvSpPr>
          <p:spPr bwMode="auto">
            <a:xfrm>
              <a:off x="5813425" y="4763"/>
              <a:ext cx="4832350" cy="4822825"/>
            </a:xfrm>
            <a:custGeom>
              <a:avLst/>
              <a:gdLst/>
              <a:ahLst/>
              <a:cxnLst/>
              <a:rect l="0" t="0" r="r" b="b"/>
              <a:pathLst>
                <a:path w="1016" h="1014">
                  <a:moveTo>
                    <a:pt x="1016" y="1014"/>
                  </a:moveTo>
                  <a:cubicBezTo>
                    <a:pt x="934" y="849"/>
                    <a:pt x="802" y="6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39" name="Freeform 16"/>
            <p:cNvSpPr/>
            <p:nvPr/>
          </p:nvSpPr>
          <p:spPr bwMode="auto">
            <a:xfrm>
              <a:off x="6003925" y="4763"/>
              <a:ext cx="4641850" cy="4598988"/>
            </a:xfrm>
            <a:custGeom>
              <a:avLst/>
              <a:gdLst/>
              <a:ahLst/>
              <a:cxnLst/>
              <a:rect l="0" t="0" r="r" b="b"/>
              <a:pathLst>
                <a:path w="976" h="967">
                  <a:moveTo>
                    <a:pt x="976" y="967"/>
                  </a:moveTo>
                  <a:cubicBezTo>
                    <a:pt x="894" y="822"/>
                    <a:pt x="779" y="689"/>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440" name="Freeform 17"/>
            <p:cNvSpPr/>
            <p:nvPr/>
          </p:nvSpPr>
          <p:spPr bwMode="auto">
            <a:xfrm>
              <a:off x="6203950" y="0"/>
              <a:ext cx="4441825" cy="4237038"/>
            </a:xfrm>
            <a:custGeom>
              <a:avLst/>
              <a:gdLst/>
              <a:ahLst/>
              <a:cxnLst/>
              <a:rect l="0" t="0" r="r" b="b"/>
              <a:pathLst>
                <a:path w="934" h="891">
                  <a:moveTo>
                    <a:pt x="934" y="891"/>
                  </a:moveTo>
                  <a:cubicBezTo>
                    <a:pt x="863" y="783"/>
                    <a:pt x="778" y="684"/>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41" name="Freeform 18"/>
            <p:cNvSpPr/>
            <p:nvPr/>
          </p:nvSpPr>
          <p:spPr bwMode="auto">
            <a:xfrm>
              <a:off x="6456363" y="4763"/>
              <a:ext cx="4179888" cy="3986213"/>
            </a:xfrm>
            <a:custGeom>
              <a:avLst/>
              <a:gdLst/>
              <a:ahLst/>
              <a:cxnLst/>
              <a:rect l="0" t="0" r="r" b="b"/>
              <a:pathLst>
                <a:path w="879" h="838">
                  <a:moveTo>
                    <a:pt x="879" y="838"/>
                  </a:moveTo>
                  <a:cubicBezTo>
                    <a:pt x="821" y="755"/>
                    <a:pt x="756" y="679"/>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42" name="Freeform 19"/>
            <p:cNvSpPr/>
            <p:nvPr/>
          </p:nvSpPr>
          <p:spPr bwMode="auto">
            <a:xfrm>
              <a:off x="6869113" y="4763"/>
              <a:ext cx="3776663" cy="3838575"/>
            </a:xfrm>
            <a:custGeom>
              <a:avLst/>
              <a:gdLst/>
              <a:ahLst/>
              <a:cxnLst/>
              <a:rect l="0" t="0" r="r" b="b"/>
              <a:pathLst>
                <a:path w="794" h="807">
                  <a:moveTo>
                    <a:pt x="794" y="807"/>
                  </a:moveTo>
                  <a:cubicBezTo>
                    <a:pt x="745" y="739"/>
                    <a:pt x="695" y="676"/>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43" name="Freeform 20"/>
            <p:cNvSpPr/>
            <p:nvPr/>
          </p:nvSpPr>
          <p:spPr bwMode="auto">
            <a:xfrm>
              <a:off x="8758238" y="4763"/>
              <a:ext cx="1887538" cy="1355725"/>
            </a:xfrm>
            <a:custGeom>
              <a:avLst/>
              <a:gdLst/>
              <a:ahLst/>
              <a:cxnLst/>
              <a:rect l="0" t="0" r="r" b="b"/>
              <a:pathLst>
                <a:path w="397" h="285">
                  <a:moveTo>
                    <a:pt x="397" y="285"/>
                  </a:moveTo>
                  <a:cubicBezTo>
                    <a:pt x="270" y="182"/>
                    <a:pt x="138" y="8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44" name="Freeform 21"/>
            <p:cNvSpPr/>
            <p:nvPr/>
          </p:nvSpPr>
          <p:spPr bwMode="auto">
            <a:xfrm>
              <a:off x="9223375" y="9525"/>
              <a:ext cx="1422400" cy="1108075"/>
            </a:xfrm>
            <a:custGeom>
              <a:avLst/>
              <a:gdLst/>
              <a:ahLst/>
              <a:cxnLst/>
              <a:rect l="0" t="0" r="r" b="b"/>
              <a:pathLst>
                <a:path w="299" h="233">
                  <a:moveTo>
                    <a:pt x="299" y="233"/>
                  </a:moveTo>
                  <a:cubicBezTo>
                    <a:pt x="197" y="145"/>
                    <a:pt x="97" y="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45" name="Freeform 22"/>
            <p:cNvSpPr/>
            <p:nvPr/>
          </p:nvSpPr>
          <p:spPr bwMode="auto">
            <a:xfrm>
              <a:off x="10009188" y="4763"/>
              <a:ext cx="636588" cy="361950"/>
            </a:xfrm>
            <a:custGeom>
              <a:avLst/>
              <a:gdLst/>
              <a:ahLst/>
              <a:cxnLst/>
              <a:rect l="0" t="0" r="r" b="b"/>
              <a:pathLst>
                <a:path w="134" h="76">
                  <a:moveTo>
                    <a:pt x="0" y="0"/>
                  </a:moveTo>
                  <a:cubicBezTo>
                    <a:pt x="45" y="25"/>
                    <a:pt x="89" y="50"/>
                    <a:pt x="134" y="7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3093422" y="8151994"/>
            <a:ext cx="20917210" cy="16658016"/>
            <a:chOff x="644463" y="1698332"/>
            <a:chExt cx="4357752" cy="3470420"/>
          </a:xfrm>
        </p:grpSpPr>
        <p:sp>
          <p:nvSpPr>
            <p:cNvPr id="77" name="Rectangle 76"/>
            <p:cNvSpPr/>
            <p:nvPr/>
          </p:nvSpPr>
          <p:spPr>
            <a:xfrm>
              <a:off x="644463" y="1698332"/>
              <a:ext cx="4357752"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 name="Rectangle 78"/>
            <p:cNvSpPr/>
            <p:nvPr/>
          </p:nvSpPr>
          <p:spPr>
            <a:xfrm>
              <a:off x="644463" y="2274404"/>
              <a:ext cx="4357752"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27" name="Isosceles Triangle 9"/>
            <p:cNvSpPr/>
            <p:nvPr/>
          </p:nvSpPr>
          <p:spPr>
            <a:xfrm rot="10800000">
              <a:off x="2665346" y="4896349"/>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3" name="Picture Placeholder 2"/>
          <p:cNvSpPr>
            <a:spLocks noGrp="1" noChangeAspect="1"/>
          </p:cNvSpPr>
          <p:nvPr>
            <p:ph type="pic" idx="1"/>
          </p:nvPr>
        </p:nvSpPr>
        <p:spPr>
          <a:xfrm>
            <a:off x="27142445" y="0"/>
            <a:ext cx="16748755" cy="32918400"/>
          </a:xfrm>
          <a:solidFill>
            <a:schemeClr val="bg1">
              <a:lumMod val="65000"/>
              <a:lumOff val="35000"/>
            </a:schemeClr>
          </a:solidFill>
          <a:ln w="9525" cap="sq">
            <a:noFill/>
            <a:miter lim="800000"/>
          </a:ln>
          <a:effectLst/>
        </p:spPr>
        <p:txBody>
          <a:bodyPr anchor="t"/>
          <a:lstStyle>
            <a:lvl1pPr marL="0" indent="0" algn="ctr">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a:t>Click icon to add picture</a:t>
            </a:r>
            <a:endParaRPr lang="en-US" dirty="0"/>
          </a:p>
        </p:txBody>
      </p:sp>
      <p:sp>
        <p:nvSpPr>
          <p:cNvPr id="2" name="Title 1"/>
          <p:cNvSpPr>
            <a:spLocks noGrp="1"/>
          </p:cNvSpPr>
          <p:nvPr>
            <p:ph type="title"/>
          </p:nvPr>
        </p:nvSpPr>
        <p:spPr>
          <a:xfrm>
            <a:off x="3473208" y="11214732"/>
            <a:ext cx="20148797" cy="6074587"/>
          </a:xfrm>
        </p:spPr>
        <p:txBody>
          <a:bodyPr bIns="0" anchor="b">
            <a:normAutofit/>
          </a:bodyPr>
          <a:lstStyle>
            <a:lvl1pPr>
              <a:defRPr sz="15360">
                <a:solidFill>
                  <a:srgbClr val="FFFEFF"/>
                </a:solidFill>
              </a:defRPr>
            </a:lvl1pPr>
          </a:lstStyle>
          <a:p>
            <a:r>
              <a:rPr lang="en-US"/>
              <a:t>Click to edit Master title style</a:t>
            </a:r>
            <a:endParaRPr lang="en-US" dirty="0"/>
          </a:p>
        </p:txBody>
      </p:sp>
      <p:sp>
        <p:nvSpPr>
          <p:cNvPr id="4" name="Text Placeholder 3"/>
          <p:cNvSpPr>
            <a:spLocks noGrp="1"/>
          </p:cNvSpPr>
          <p:nvPr>
            <p:ph type="body" sz="half" idx="2"/>
          </p:nvPr>
        </p:nvSpPr>
        <p:spPr>
          <a:xfrm>
            <a:off x="3467107" y="17289319"/>
            <a:ext cx="20156419" cy="5829768"/>
          </a:xfrm>
        </p:spPr>
        <p:txBody>
          <a:bodyPr>
            <a:normAutofit/>
          </a:bodyPr>
          <a:lstStyle>
            <a:lvl1pPr marL="0" indent="0" algn="ctr">
              <a:buNone/>
              <a:defRPr sz="6720">
                <a:solidFill>
                  <a:srgbClr val="FFFEFF"/>
                </a:solidFill>
              </a:defRPr>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a:xfrm>
            <a:off x="3072384" y="1536192"/>
            <a:ext cx="13167360" cy="1536192"/>
          </a:xfrm>
        </p:spPr>
        <p:txBody>
          <a:bodyPr/>
          <a:lstStyle/>
          <a:p>
            <a:fld id="{985D6BDF-9D0E-4E2B-85B8-D8F4790360C9}" type="datetimeFigureOut">
              <a:rPr lang="en-US" smtClean="0"/>
              <a:t>4/20/2020</a:t>
            </a:fld>
            <a:endParaRPr lang="en-US" dirty="0"/>
          </a:p>
        </p:txBody>
      </p:sp>
      <p:sp>
        <p:nvSpPr>
          <p:cNvPr id="6" name="Footer Placeholder 5"/>
          <p:cNvSpPr>
            <a:spLocks noGrp="1"/>
          </p:cNvSpPr>
          <p:nvPr>
            <p:ph type="ftr" sz="quarter" idx="11"/>
          </p:nvPr>
        </p:nvSpPr>
        <p:spPr>
          <a:xfrm>
            <a:off x="3072386" y="29889907"/>
            <a:ext cx="20921477" cy="1536192"/>
          </a:xfrm>
        </p:spPr>
        <p:txBody>
          <a:bodyPr/>
          <a:lstStyle/>
          <a:p>
            <a:endParaRPr lang="en-US" dirty="0"/>
          </a:p>
        </p:txBody>
      </p:sp>
      <p:sp>
        <p:nvSpPr>
          <p:cNvPr id="7" name="Slide Number Placeholder 6"/>
          <p:cNvSpPr>
            <a:spLocks noGrp="1"/>
          </p:cNvSpPr>
          <p:nvPr>
            <p:ph type="sldNum" sz="quarter" idx="12"/>
          </p:nvPr>
        </p:nvSpPr>
        <p:spPr>
          <a:xfrm>
            <a:off x="20714222" y="1536192"/>
            <a:ext cx="3291840" cy="1536192"/>
          </a:xfrm>
        </p:spPr>
        <p:txBody>
          <a:bodyPr/>
          <a:lstStyle/>
          <a:p>
            <a:fld id="{FBB075EA-769C-4ECD-B48E-D6FCDC24F876}" type="slidenum">
              <a:rPr lang="en-US" smtClean="0"/>
              <a:t>‹#›</a:t>
            </a:fld>
            <a:endParaRPr lang="en-US" dirty="0"/>
          </a:p>
        </p:txBody>
      </p:sp>
    </p:spTree>
    <p:extLst>
      <p:ext uri="{BB962C8B-B14F-4D97-AF65-F5344CB8AC3E}">
        <p14:creationId xmlns:p14="http://schemas.microsoft.com/office/powerpoint/2010/main" val="39366098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20000">
              <a:schemeClr val="accent1">
                <a:lumMod val="5000"/>
                <a:lumOff val="95000"/>
              </a:schemeClr>
            </a:gs>
            <a:gs pos="0">
              <a:schemeClr val="accent2">
                <a:lumMod val="0"/>
                <a:lumOff val="100000"/>
              </a:schemeClr>
            </a:gs>
            <a:gs pos="100000">
              <a:schemeClr val="accent1">
                <a:lumMod val="20000"/>
                <a:lumOff val="8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82661" y="11279640"/>
            <a:ext cx="14937826" cy="11831770"/>
          </a:xfrm>
          <a:prstGeom prst="rect">
            <a:avLst/>
          </a:prstGeom>
        </p:spPr>
        <p:txBody>
          <a:bodyPr vert="horz" lIns="228600" tIns="228600" rIns="228600" bIns="22860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1195300" y="3814651"/>
            <a:ext cx="19579627" cy="2523403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072384" y="1536192"/>
            <a:ext cx="13167360" cy="1536192"/>
          </a:xfrm>
          <a:prstGeom prst="rect">
            <a:avLst/>
          </a:prstGeom>
        </p:spPr>
        <p:txBody>
          <a:bodyPr vert="horz" lIns="91440" tIns="45720" rIns="91440" bIns="45720" rtlCol="0" anchor="ctr"/>
          <a:lstStyle>
            <a:lvl1pPr algn="l">
              <a:defRPr sz="4800">
                <a:solidFill>
                  <a:schemeClr val="tx1">
                    <a:tint val="75000"/>
                  </a:schemeClr>
                </a:solidFill>
              </a:defRPr>
            </a:lvl1pPr>
          </a:lstStyle>
          <a:p>
            <a:fld id="{985D6BDF-9D0E-4E2B-85B8-D8F4790360C9}" type="datetimeFigureOut">
              <a:rPr lang="en-US" smtClean="0"/>
              <a:t>4/20/2020</a:t>
            </a:fld>
            <a:endParaRPr lang="en-US" dirty="0"/>
          </a:p>
        </p:txBody>
      </p:sp>
      <p:sp>
        <p:nvSpPr>
          <p:cNvPr id="5" name="Footer Placeholder 4"/>
          <p:cNvSpPr>
            <a:spLocks noGrp="1"/>
          </p:cNvSpPr>
          <p:nvPr>
            <p:ph type="ftr" sz="quarter" idx="3"/>
          </p:nvPr>
        </p:nvSpPr>
        <p:spPr>
          <a:xfrm>
            <a:off x="3072384" y="29889907"/>
            <a:ext cx="37702541" cy="1536192"/>
          </a:xfrm>
          <a:prstGeom prst="rect">
            <a:avLst/>
          </a:prstGeom>
        </p:spPr>
        <p:txBody>
          <a:bodyPr vert="horz" lIns="91440" tIns="45720" rIns="91440" bIns="45720" rtlCol="0" anchor="ctr"/>
          <a:lstStyle>
            <a:lvl1pPr algn="r">
              <a:defRPr sz="48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37483085" y="1536192"/>
            <a:ext cx="3291840" cy="1536192"/>
          </a:xfrm>
          <a:prstGeom prst="rect">
            <a:avLst/>
          </a:prstGeom>
        </p:spPr>
        <p:txBody>
          <a:bodyPr vert="horz" lIns="91440" tIns="45720" rIns="91440" bIns="45720" rtlCol="0" anchor="ctr"/>
          <a:lstStyle>
            <a:lvl1pPr algn="r">
              <a:defRPr sz="4800">
                <a:solidFill>
                  <a:schemeClr val="tx1">
                    <a:tint val="75000"/>
                  </a:schemeClr>
                </a:solidFill>
              </a:defRPr>
            </a:lvl1pPr>
          </a:lstStyle>
          <a:p>
            <a:fld id="{FBB075EA-769C-4ECD-B48E-D6FCDC24F876}" type="slidenum">
              <a:rPr lang="en-US" smtClean="0"/>
              <a:t>‹#›</a:t>
            </a:fld>
            <a:endParaRPr lang="en-US" dirty="0"/>
          </a:p>
        </p:txBody>
      </p:sp>
    </p:spTree>
    <p:extLst>
      <p:ext uri="{BB962C8B-B14F-4D97-AF65-F5344CB8AC3E}">
        <p14:creationId xmlns:p14="http://schemas.microsoft.com/office/powerpoint/2010/main" val="1689713984"/>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Lst>
  <p:txStyles>
    <p:titleStyle>
      <a:lvl1pPr algn="ctr" defTabSz="3291840" rtl="0" eaLnBrk="1" latinLnBrk="0" hangingPunct="1">
        <a:lnSpc>
          <a:spcPct val="85000"/>
        </a:lnSpc>
        <a:spcBef>
          <a:spcPct val="0"/>
        </a:spcBef>
        <a:buNone/>
        <a:defRPr sz="15360" b="0" i="0" kern="1200" cap="none" spc="-542">
          <a:solidFill>
            <a:schemeClr val="tx1"/>
          </a:solidFill>
          <a:effectLst/>
          <a:latin typeface="+mj-lt"/>
          <a:ea typeface="+mj-ea"/>
          <a:cs typeface="+mj-cs"/>
        </a:defRPr>
      </a:lvl1pPr>
    </p:titleStyle>
    <p:bodyStyle>
      <a:lvl1pPr marL="822960" indent="-822960" algn="l" defTabSz="3291840" rtl="0" eaLnBrk="1" latinLnBrk="0" hangingPunct="1">
        <a:lnSpc>
          <a:spcPct val="120000"/>
        </a:lnSpc>
        <a:spcBef>
          <a:spcPts val="3600"/>
        </a:spcBef>
        <a:buClr>
          <a:schemeClr val="accent1"/>
        </a:buClr>
        <a:buSzPct val="110000"/>
        <a:buFont typeface="Wingdings" panose="05000000000000000000" pitchFamily="2" charset="2"/>
        <a:buChar char="§"/>
        <a:defRPr sz="7680" kern="1200">
          <a:solidFill>
            <a:schemeClr val="tx1"/>
          </a:solidFill>
          <a:effectLst/>
          <a:latin typeface="+mn-lt"/>
          <a:ea typeface="+mn-ea"/>
          <a:cs typeface="+mn-cs"/>
        </a:defRPr>
      </a:lvl1pPr>
      <a:lvl2pPr marL="2468880" indent="-822960" algn="l" defTabSz="3291840" rtl="0" eaLnBrk="1" latinLnBrk="0" hangingPunct="1">
        <a:lnSpc>
          <a:spcPct val="120000"/>
        </a:lnSpc>
        <a:spcBef>
          <a:spcPts val="1800"/>
        </a:spcBef>
        <a:buClr>
          <a:schemeClr val="accent1"/>
        </a:buClr>
        <a:buSzPct val="110000"/>
        <a:buFont typeface="Wingdings" panose="05000000000000000000" pitchFamily="2" charset="2"/>
        <a:buChar char="§"/>
        <a:defRPr sz="6720" kern="1200">
          <a:solidFill>
            <a:schemeClr val="tx1"/>
          </a:solidFill>
          <a:effectLst/>
          <a:latin typeface="+mn-lt"/>
          <a:ea typeface="+mn-ea"/>
          <a:cs typeface="+mn-cs"/>
        </a:defRPr>
      </a:lvl2pPr>
      <a:lvl3pPr marL="4114800" indent="-822960" algn="l" defTabSz="3291840" rtl="0" eaLnBrk="1" latinLnBrk="0" hangingPunct="1">
        <a:lnSpc>
          <a:spcPct val="120000"/>
        </a:lnSpc>
        <a:spcBef>
          <a:spcPts val="1800"/>
        </a:spcBef>
        <a:buClr>
          <a:schemeClr val="accent1"/>
        </a:buClr>
        <a:buSzPct val="110000"/>
        <a:buFont typeface="Wingdings" panose="05000000000000000000" pitchFamily="2" charset="2"/>
        <a:buChar char="§"/>
        <a:defRPr sz="5760" kern="1200">
          <a:solidFill>
            <a:schemeClr val="tx1"/>
          </a:solidFill>
          <a:effectLst/>
          <a:latin typeface="+mn-lt"/>
          <a:ea typeface="+mn-ea"/>
          <a:cs typeface="+mn-cs"/>
        </a:defRPr>
      </a:lvl3pPr>
      <a:lvl4pPr marL="5760720" indent="-822960" algn="l" defTabSz="3291840" rtl="0" eaLnBrk="1" latinLnBrk="0" hangingPunct="1">
        <a:lnSpc>
          <a:spcPct val="120000"/>
        </a:lnSpc>
        <a:spcBef>
          <a:spcPts val="1800"/>
        </a:spcBef>
        <a:buClr>
          <a:schemeClr val="accent1"/>
        </a:buClr>
        <a:buSzPct val="110000"/>
        <a:buFont typeface="Wingdings" panose="05000000000000000000" pitchFamily="2" charset="2"/>
        <a:buChar char="§"/>
        <a:defRPr sz="5760" kern="1200">
          <a:solidFill>
            <a:schemeClr val="tx1"/>
          </a:solidFill>
          <a:effectLst/>
          <a:latin typeface="+mn-lt"/>
          <a:ea typeface="+mn-ea"/>
          <a:cs typeface="+mn-cs"/>
        </a:defRPr>
      </a:lvl4pPr>
      <a:lvl5pPr marL="7406640" indent="-822960" algn="l" defTabSz="3291840" rtl="0" eaLnBrk="1" latinLnBrk="0" hangingPunct="1">
        <a:lnSpc>
          <a:spcPct val="120000"/>
        </a:lnSpc>
        <a:spcBef>
          <a:spcPts val="1800"/>
        </a:spcBef>
        <a:buClr>
          <a:schemeClr val="accent1"/>
        </a:buClr>
        <a:buSzPct val="110000"/>
        <a:buFont typeface="Wingdings" panose="05000000000000000000" pitchFamily="2" charset="2"/>
        <a:buChar char="§"/>
        <a:defRPr sz="5760" kern="1200">
          <a:solidFill>
            <a:schemeClr val="tx1"/>
          </a:solidFill>
          <a:effectLst/>
          <a:latin typeface="+mn-lt"/>
          <a:ea typeface="+mn-ea"/>
          <a:cs typeface="+mn-cs"/>
        </a:defRPr>
      </a:lvl5pPr>
      <a:lvl6pPr marL="9052560" indent="-822960" algn="l" defTabSz="3291840" rtl="0" eaLnBrk="1" latinLnBrk="0" hangingPunct="1">
        <a:lnSpc>
          <a:spcPct val="120000"/>
        </a:lnSpc>
        <a:spcBef>
          <a:spcPts val="1800"/>
        </a:spcBef>
        <a:buClr>
          <a:schemeClr val="accent1"/>
        </a:buClr>
        <a:buSzPct val="110000"/>
        <a:buFont typeface="Wingdings" panose="05000000000000000000" pitchFamily="2" charset="2"/>
        <a:buChar char="§"/>
        <a:defRPr sz="4320" kern="1200">
          <a:solidFill>
            <a:schemeClr val="tx1"/>
          </a:solidFill>
          <a:effectLst/>
          <a:latin typeface="+mn-lt"/>
          <a:ea typeface="+mn-ea"/>
          <a:cs typeface="+mn-cs"/>
        </a:defRPr>
      </a:lvl6pPr>
      <a:lvl7pPr marL="10698480" indent="-822960" algn="l" defTabSz="3291840" rtl="0" eaLnBrk="1" latinLnBrk="0" hangingPunct="1">
        <a:lnSpc>
          <a:spcPct val="120000"/>
        </a:lnSpc>
        <a:spcBef>
          <a:spcPts val="1800"/>
        </a:spcBef>
        <a:buClr>
          <a:schemeClr val="accent1"/>
        </a:buClr>
        <a:buSzPct val="110000"/>
        <a:buFont typeface="Wingdings" panose="05000000000000000000" pitchFamily="2" charset="2"/>
        <a:buChar char="§"/>
        <a:defRPr sz="4320" kern="1200">
          <a:solidFill>
            <a:schemeClr val="tx1"/>
          </a:solidFill>
          <a:effectLst/>
          <a:latin typeface="+mn-lt"/>
          <a:ea typeface="+mn-ea"/>
          <a:cs typeface="+mn-cs"/>
        </a:defRPr>
      </a:lvl7pPr>
      <a:lvl8pPr marL="12344400" indent="-822960" algn="l" defTabSz="3291840" rtl="0" eaLnBrk="1" latinLnBrk="0" hangingPunct="1">
        <a:lnSpc>
          <a:spcPct val="120000"/>
        </a:lnSpc>
        <a:spcBef>
          <a:spcPts val="1800"/>
        </a:spcBef>
        <a:buClr>
          <a:schemeClr val="accent1"/>
        </a:buClr>
        <a:buSzPct val="110000"/>
        <a:buFont typeface="Wingdings" panose="05000000000000000000" pitchFamily="2" charset="2"/>
        <a:buChar char="§"/>
        <a:defRPr sz="4320" kern="1200">
          <a:solidFill>
            <a:schemeClr val="tx1"/>
          </a:solidFill>
          <a:effectLst/>
          <a:latin typeface="+mn-lt"/>
          <a:ea typeface="+mn-ea"/>
          <a:cs typeface="+mn-cs"/>
        </a:defRPr>
      </a:lvl8pPr>
      <a:lvl9pPr marL="13990320" indent="-822960" algn="l" defTabSz="3291840" rtl="0" eaLnBrk="1" latinLnBrk="0" hangingPunct="1">
        <a:lnSpc>
          <a:spcPct val="120000"/>
        </a:lnSpc>
        <a:spcBef>
          <a:spcPts val="1800"/>
        </a:spcBef>
        <a:buClr>
          <a:schemeClr val="accent1"/>
        </a:buClr>
        <a:buSzPct val="110000"/>
        <a:buFont typeface="Wingdings" panose="05000000000000000000" pitchFamily="2" charset="2"/>
        <a:buChar char="§"/>
        <a:defRPr sz="4320" kern="1200">
          <a:solidFill>
            <a:schemeClr val="tx1"/>
          </a:solidFill>
          <a:effectLst/>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tiff"/><Relationship Id="rId3" Type="http://schemas.openxmlformats.org/officeDocument/2006/relationships/hyperlink" Target="https://www.pbs.org/newshour/health/youth-suicide-rates-are-on-the-rise-in-the-u-s" TargetMode="External"/><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4.jpeg"/><Relationship Id="rId5" Type="http://schemas.openxmlformats.org/officeDocument/2006/relationships/image" Target="../media/image3.png"/><Relationship Id="rId10" Type="http://schemas.openxmlformats.org/officeDocument/2006/relationships/image" Target="../media/image8.svg"/><Relationship Id="rId4" Type="http://schemas.openxmlformats.org/officeDocument/2006/relationships/hyperlink" Target="https://www.stanfordchildrens.org/en/topic/default?id=teen-suicide-90-P02584" TargetMode="External"/><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25000">
              <a:schemeClr val="accent1">
                <a:lumMod val="5000"/>
                <a:lumOff val="95000"/>
              </a:schemeClr>
            </a:gs>
            <a:gs pos="0">
              <a:schemeClr val="accent2">
                <a:lumMod val="0"/>
                <a:lumOff val="100000"/>
              </a:schemeClr>
            </a:gs>
            <a:gs pos="100000">
              <a:schemeClr val="accent1">
                <a:lumMod val="20000"/>
                <a:lumOff val="80000"/>
              </a:schemeClr>
            </a:gs>
          </a:gsLst>
          <a:lin ang="5400000" scaled="1"/>
          <a:tileRect/>
        </a:gra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9BCB3FC7-64B2-724C-8E57-F8D80E7A918C}"/>
              </a:ext>
            </a:extLst>
          </p:cNvPr>
          <p:cNvSpPr/>
          <p:nvPr/>
        </p:nvSpPr>
        <p:spPr>
          <a:xfrm>
            <a:off x="0" y="28803600"/>
            <a:ext cx="43891200" cy="4114800"/>
          </a:xfrm>
          <a:prstGeom prst="rect">
            <a:avLst/>
          </a:prstGeom>
          <a:solidFill>
            <a:srgbClr val="088AB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 Box 122"/>
          <p:cNvSpPr txBox="1">
            <a:spLocks noChangeArrowheads="1"/>
          </p:cNvSpPr>
          <p:nvPr/>
        </p:nvSpPr>
        <p:spPr bwMode="auto">
          <a:xfrm>
            <a:off x="5257800" y="188028"/>
            <a:ext cx="32918400" cy="263137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137137" tIns="342842" rIns="137137" bIns="342842" anchor="ctr" anchorCtr="0">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eaLnBrk="1" hangingPunct="1"/>
            <a:r>
              <a:rPr lang="en-US" sz="5400" b="1" dirty="0">
                <a:solidFill>
                  <a:schemeClr val="bg1"/>
                </a:solidFill>
                <a:latin typeface="Calibri" panose="020F0502020204030204" pitchFamily="34" charset="0"/>
                <a:cs typeface="Calibri" panose="020F0502020204030204" pitchFamily="34" charset="0"/>
              </a:rPr>
              <a:t>Community Based Participatory Research:</a:t>
            </a:r>
          </a:p>
          <a:p>
            <a:pPr algn="ctr" eaLnBrk="1" hangingPunct="1"/>
            <a:r>
              <a:rPr lang="en-US" sz="7200" b="1" dirty="0">
                <a:solidFill>
                  <a:schemeClr val="bg1"/>
                </a:solidFill>
                <a:latin typeface="+mn-lt"/>
              </a:rPr>
              <a:t>Overcoming America’s Youth Suicide Outbreak Through Youth Outreach </a:t>
            </a:r>
          </a:p>
        </p:txBody>
      </p:sp>
      <p:sp>
        <p:nvSpPr>
          <p:cNvPr id="5" name="Text Box 123"/>
          <p:cNvSpPr txBox="1">
            <a:spLocks noChangeArrowheads="1"/>
          </p:cNvSpPr>
          <p:nvPr/>
        </p:nvSpPr>
        <p:spPr bwMode="auto">
          <a:xfrm>
            <a:off x="5486400" y="2438400"/>
            <a:ext cx="32918400" cy="17145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lIns="137137" tIns="137137" rIns="137137" bIns="137137" anchor="ctr" anchorCtr="0"/>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eaLnBrk="1" hangingPunct="1"/>
            <a:r>
              <a:rPr lang="en-US" sz="4000" dirty="0">
                <a:solidFill>
                  <a:schemeClr val="accent3">
                    <a:lumMod val="20000"/>
                    <a:lumOff val="80000"/>
                  </a:schemeClr>
                </a:solidFill>
                <a:latin typeface="Calibri" panose="020F0502020204030204" pitchFamily="34" charset="0"/>
                <a:cs typeface="Calibri" panose="020F0502020204030204" pitchFamily="34" charset="0"/>
              </a:rPr>
              <a:t>Emily Jenie Maluyo</a:t>
            </a:r>
          </a:p>
          <a:p>
            <a:pPr algn="ctr" eaLnBrk="1" hangingPunct="1"/>
            <a:r>
              <a:rPr lang="en-US" sz="4000" dirty="0">
                <a:solidFill>
                  <a:schemeClr val="accent3">
                    <a:lumMod val="20000"/>
                    <a:lumOff val="80000"/>
                  </a:schemeClr>
                </a:solidFill>
                <a:latin typeface="Calibri" panose="020F0502020204030204" pitchFamily="34" charset="0"/>
                <a:cs typeface="Calibri" panose="020F0502020204030204" pitchFamily="34" charset="0"/>
              </a:rPr>
              <a:t>University of Hawaii – West Oahu </a:t>
            </a:r>
          </a:p>
        </p:txBody>
      </p:sp>
      <p:sp>
        <p:nvSpPr>
          <p:cNvPr id="24" name="TextBox 23"/>
          <p:cNvSpPr txBox="1"/>
          <p:nvPr/>
        </p:nvSpPr>
        <p:spPr>
          <a:xfrm>
            <a:off x="8079920" y="29959321"/>
            <a:ext cx="4926966" cy="1792786"/>
          </a:xfrm>
          <a:prstGeom prst="rect">
            <a:avLst/>
          </a:prstGeom>
          <a:noFill/>
        </p:spPr>
        <p:txBody>
          <a:bodyPr wrap="none" lIns="68568" tIns="34284" rIns="68568" bIns="34284" rtlCol="0">
            <a:spAutoFit/>
          </a:bodyPr>
          <a:lstStyle/>
          <a:p>
            <a:r>
              <a:rPr lang="en-US" sz="2800" dirty="0">
                <a:solidFill>
                  <a:schemeClr val="accent2"/>
                </a:solidFill>
                <a:latin typeface="Calibri" panose="020F0502020204030204" pitchFamily="34" charset="0"/>
                <a:cs typeface="Calibri" panose="020F0502020204030204" pitchFamily="34" charset="0"/>
              </a:rPr>
              <a:t>Emily Jenie Maluyo</a:t>
            </a:r>
          </a:p>
          <a:p>
            <a:r>
              <a:rPr lang="en-US" sz="2800" dirty="0">
                <a:solidFill>
                  <a:schemeClr val="accent2"/>
                </a:solidFill>
                <a:latin typeface="Calibri" panose="020F0502020204030204" pitchFamily="34" charset="0"/>
                <a:cs typeface="Calibri" panose="020F0502020204030204" pitchFamily="34" charset="0"/>
              </a:rPr>
              <a:t>University of Hawaii - West Oahu</a:t>
            </a:r>
          </a:p>
          <a:p>
            <a:r>
              <a:rPr lang="en-US" sz="2800" dirty="0">
                <a:solidFill>
                  <a:schemeClr val="accent2"/>
                </a:solidFill>
                <a:latin typeface="Calibri" panose="020F0502020204030204" pitchFamily="34" charset="0"/>
                <a:cs typeface="Calibri" panose="020F0502020204030204" pitchFamily="34" charset="0"/>
              </a:rPr>
              <a:t>Email: </a:t>
            </a:r>
            <a:r>
              <a:rPr lang="en-US" sz="2800" dirty="0" err="1">
                <a:solidFill>
                  <a:schemeClr val="accent2"/>
                </a:solidFill>
                <a:latin typeface="Calibri" panose="020F0502020204030204" pitchFamily="34" charset="0"/>
                <a:cs typeface="Calibri" panose="020F0502020204030204" pitchFamily="34" charset="0"/>
              </a:rPr>
              <a:t>maluyoe@hawaii.edu</a:t>
            </a:r>
            <a:endParaRPr lang="en-US" sz="2800" dirty="0">
              <a:solidFill>
                <a:schemeClr val="accent2"/>
              </a:solidFill>
              <a:latin typeface="Calibri" panose="020F0502020204030204" pitchFamily="34" charset="0"/>
              <a:cs typeface="Calibri" panose="020F0502020204030204" pitchFamily="34" charset="0"/>
            </a:endParaRPr>
          </a:p>
          <a:p>
            <a:r>
              <a:rPr lang="en-US" sz="2800" dirty="0">
                <a:solidFill>
                  <a:schemeClr val="accent2"/>
                </a:solidFill>
                <a:latin typeface="Calibri" panose="020F0502020204030204" pitchFamily="34" charset="0"/>
                <a:cs typeface="Calibri" panose="020F0502020204030204" pitchFamily="34" charset="0"/>
              </a:rPr>
              <a:t>Phone: (808) 699-9622</a:t>
            </a:r>
          </a:p>
        </p:txBody>
      </p:sp>
      <p:sp>
        <p:nvSpPr>
          <p:cNvPr id="25" name="TextBox 24"/>
          <p:cNvSpPr txBox="1"/>
          <p:nvPr/>
        </p:nvSpPr>
        <p:spPr>
          <a:xfrm>
            <a:off x="1807997" y="30482541"/>
            <a:ext cx="2289705" cy="746346"/>
          </a:xfrm>
          <a:prstGeom prst="rect">
            <a:avLst/>
          </a:prstGeom>
          <a:noFill/>
        </p:spPr>
        <p:txBody>
          <a:bodyPr wrap="none" lIns="68568" tIns="34284" rIns="68568" bIns="34284" rtlCol="0">
            <a:spAutoFit/>
          </a:bodyPr>
          <a:lstStyle/>
          <a:p>
            <a:r>
              <a:rPr lang="en-US" sz="4400" b="1" dirty="0">
                <a:solidFill>
                  <a:schemeClr val="accent2"/>
                </a:solidFill>
              </a:rPr>
              <a:t>Contact</a:t>
            </a:r>
          </a:p>
        </p:txBody>
      </p:sp>
      <p:sp>
        <p:nvSpPr>
          <p:cNvPr id="26" name="TextBox 25"/>
          <p:cNvSpPr txBox="1"/>
          <p:nvPr/>
        </p:nvSpPr>
        <p:spPr>
          <a:xfrm>
            <a:off x="21447643" y="29389573"/>
            <a:ext cx="22367355" cy="3247654"/>
          </a:xfrm>
          <a:prstGeom prst="rect">
            <a:avLst/>
          </a:prstGeom>
          <a:noFill/>
        </p:spPr>
        <p:txBody>
          <a:bodyPr wrap="square" lIns="68568" tIns="68568" rIns="68568" bIns="68568" numCol="1" spcCol="342842" rtlCol="0" anchor="ctr">
            <a:noAutofit/>
          </a:bodyPr>
          <a:lstStyle/>
          <a:p>
            <a:pPr marL="342900" indent="-342900">
              <a:buFont typeface="+mj-lt"/>
              <a:buAutoNum type="arabicPeriod"/>
            </a:pPr>
            <a:r>
              <a:rPr lang="en-US" sz="1600" dirty="0">
                <a:solidFill>
                  <a:schemeClr val="accent2"/>
                </a:solidFill>
              </a:rPr>
              <a:t>Barber, Catherine W., and Matthew J. Miller. “Reducing a Suicidal Person’s Access to Lethal Means of Suicide.” American Journal of Preventive Medicine, vol. 47, no. 3, Sept. 2014, pp. S264–72. </a:t>
            </a:r>
            <a:r>
              <a:rPr lang="en-US" sz="1600" dirty="0" err="1">
                <a:solidFill>
                  <a:schemeClr val="accent2"/>
                </a:solidFill>
              </a:rPr>
              <a:t>DOI.org</a:t>
            </a:r>
            <a:r>
              <a:rPr lang="en-US" sz="1600" dirty="0">
                <a:solidFill>
                  <a:schemeClr val="accent2"/>
                </a:solidFill>
              </a:rPr>
              <a:t> (</a:t>
            </a:r>
            <a:r>
              <a:rPr lang="en-US" sz="1600" dirty="0" err="1">
                <a:solidFill>
                  <a:schemeClr val="accent2"/>
                </a:solidFill>
              </a:rPr>
              <a:t>Crossref</a:t>
            </a:r>
            <a:r>
              <a:rPr lang="en-US" sz="1600" dirty="0">
                <a:solidFill>
                  <a:schemeClr val="accent2"/>
                </a:solidFill>
              </a:rPr>
              <a:t>), doi:10.1016/j.amepre.2014.05.028.</a:t>
            </a:r>
          </a:p>
          <a:p>
            <a:pPr marL="342900" indent="-342900">
              <a:buFont typeface="+mj-lt"/>
              <a:buAutoNum type="arabicPeriod"/>
            </a:pPr>
            <a:r>
              <a:rPr lang="en-US" sz="1600" dirty="0">
                <a:solidFill>
                  <a:schemeClr val="accent2"/>
                </a:solidFill>
              </a:rPr>
              <a:t>Cash, </a:t>
            </a:r>
            <a:r>
              <a:rPr lang="en-US" sz="1600" dirty="0" err="1">
                <a:solidFill>
                  <a:schemeClr val="accent2"/>
                </a:solidFill>
              </a:rPr>
              <a:t>Scottye</a:t>
            </a:r>
            <a:r>
              <a:rPr lang="en-US" sz="1600" dirty="0">
                <a:solidFill>
                  <a:schemeClr val="accent2"/>
                </a:solidFill>
              </a:rPr>
              <a:t> J., and Jeffrey A. Bridge. “Epidemiology of Youth Suicide and Suicidal Behavior:” Current Opinion in Pediatrics, vol. 21, no. 5, Oct. 2009, pp. 613–19. </a:t>
            </a:r>
            <a:r>
              <a:rPr lang="en-US" sz="1600" dirty="0" err="1">
                <a:solidFill>
                  <a:schemeClr val="accent2"/>
                </a:solidFill>
              </a:rPr>
              <a:t>DOI.org</a:t>
            </a:r>
            <a:r>
              <a:rPr lang="en-US" sz="1600" dirty="0">
                <a:solidFill>
                  <a:schemeClr val="accent2"/>
                </a:solidFill>
              </a:rPr>
              <a:t> (</a:t>
            </a:r>
            <a:r>
              <a:rPr lang="en-US" sz="1600" dirty="0" err="1">
                <a:solidFill>
                  <a:schemeClr val="accent2"/>
                </a:solidFill>
              </a:rPr>
              <a:t>Crossref</a:t>
            </a:r>
            <a:r>
              <a:rPr lang="en-US" sz="1600" dirty="0">
                <a:solidFill>
                  <a:schemeClr val="accent2"/>
                </a:solidFill>
              </a:rPr>
              <a:t>), doi:10.1097/MOP.0b013e32833063e1.</a:t>
            </a:r>
          </a:p>
          <a:p>
            <a:pPr marL="342900" indent="-342900">
              <a:buFont typeface="+mj-lt"/>
              <a:buAutoNum type="arabicPeriod"/>
            </a:pPr>
            <a:r>
              <a:rPr lang="en-US" sz="1600" dirty="0">
                <a:solidFill>
                  <a:schemeClr val="accent2"/>
                </a:solidFill>
              </a:rPr>
              <a:t>Israel, Barbara A., </a:t>
            </a:r>
            <a:r>
              <a:rPr lang="en-US" sz="1600" dirty="0" err="1">
                <a:solidFill>
                  <a:schemeClr val="accent2"/>
                </a:solidFill>
              </a:rPr>
              <a:t>Eng</a:t>
            </a:r>
            <a:r>
              <a:rPr lang="en-US" sz="1600" dirty="0">
                <a:solidFill>
                  <a:schemeClr val="accent2"/>
                </a:solidFill>
              </a:rPr>
              <a:t>, Eugenia, Schulz, Amy J., Parker, Edith A. (2013). Methods For Community-Based Participatory Research. Jossey-Bass.</a:t>
            </a:r>
          </a:p>
          <a:p>
            <a:pPr marL="342900" indent="-342900">
              <a:buFont typeface="+mj-lt"/>
              <a:buAutoNum type="arabicPeriod"/>
            </a:pPr>
            <a:r>
              <a:rPr lang="en-US" sz="1600" dirty="0">
                <a:solidFill>
                  <a:schemeClr val="accent2"/>
                </a:solidFill>
              </a:rPr>
              <a:t>Child Trends Databank. (2019). Suicidal teens.  Retrieved from, https://</a:t>
            </a:r>
            <a:r>
              <a:rPr lang="en-US" sz="1600" dirty="0" err="1">
                <a:solidFill>
                  <a:schemeClr val="accent2"/>
                </a:solidFill>
              </a:rPr>
              <a:t>www.childtrends.org</a:t>
            </a:r>
            <a:r>
              <a:rPr lang="en-US" sz="1600" dirty="0">
                <a:solidFill>
                  <a:schemeClr val="accent2"/>
                </a:solidFill>
              </a:rPr>
              <a:t>/?indicators=suicidal-teens</a:t>
            </a:r>
          </a:p>
          <a:p>
            <a:pPr marL="342900" indent="-342900">
              <a:buFont typeface="+mj-lt"/>
              <a:buAutoNum type="arabicPeriod"/>
            </a:pPr>
            <a:r>
              <a:rPr lang="en-US" sz="1600" dirty="0" err="1">
                <a:solidFill>
                  <a:schemeClr val="accent2"/>
                </a:solidFill>
              </a:rPr>
              <a:t>Kann</a:t>
            </a:r>
            <a:r>
              <a:rPr lang="en-US" sz="1600" dirty="0">
                <a:solidFill>
                  <a:schemeClr val="accent2"/>
                </a:solidFill>
              </a:rPr>
              <a:t>, Laura, et al. “Youth Risk Behavior Surveillance — United States, 2017.” MMWR. Surveillance Summaries, vol. 67, no. 8, June 2018, pp. 1–114. </a:t>
            </a:r>
            <a:r>
              <a:rPr lang="en-US" sz="1600" dirty="0" err="1">
                <a:solidFill>
                  <a:schemeClr val="accent2"/>
                </a:solidFill>
              </a:rPr>
              <a:t>DOI.org</a:t>
            </a:r>
            <a:r>
              <a:rPr lang="en-US" sz="1600" dirty="0">
                <a:solidFill>
                  <a:schemeClr val="accent2"/>
                </a:solidFill>
              </a:rPr>
              <a:t> (</a:t>
            </a:r>
            <a:r>
              <a:rPr lang="en-US" sz="1600" dirty="0" err="1">
                <a:solidFill>
                  <a:schemeClr val="accent2"/>
                </a:solidFill>
              </a:rPr>
              <a:t>Crossref</a:t>
            </a:r>
            <a:r>
              <a:rPr lang="en-US" sz="1600" dirty="0">
                <a:solidFill>
                  <a:schemeClr val="accent2"/>
                </a:solidFill>
              </a:rPr>
              <a:t>), doi:10.15585/mmwr.ss6708a1.</a:t>
            </a:r>
          </a:p>
          <a:p>
            <a:pPr marL="342900" indent="-342900">
              <a:buFont typeface="+mj-lt"/>
              <a:buAutoNum type="arabicPeriod"/>
            </a:pPr>
            <a:r>
              <a:rPr lang="en-US" sz="1600" dirty="0">
                <a:solidFill>
                  <a:schemeClr val="accent2"/>
                </a:solidFill>
              </a:rPr>
              <a:t>Mann, J. John, et al. “Suicide Prevention Strategies: A Systematic Review.” JAMA, vol. 294, no. 16, Oct. 2005, p. 2064. </a:t>
            </a:r>
            <a:r>
              <a:rPr lang="en-US" sz="1600" dirty="0" err="1">
                <a:solidFill>
                  <a:schemeClr val="accent2"/>
                </a:solidFill>
              </a:rPr>
              <a:t>DOI.org</a:t>
            </a:r>
            <a:r>
              <a:rPr lang="en-US" sz="1600" dirty="0">
                <a:solidFill>
                  <a:schemeClr val="accent2"/>
                </a:solidFill>
              </a:rPr>
              <a:t> (</a:t>
            </a:r>
            <a:r>
              <a:rPr lang="en-US" sz="1600" dirty="0" err="1">
                <a:solidFill>
                  <a:schemeClr val="accent2"/>
                </a:solidFill>
              </a:rPr>
              <a:t>Crossref</a:t>
            </a:r>
            <a:r>
              <a:rPr lang="en-US" sz="1600" dirty="0">
                <a:solidFill>
                  <a:schemeClr val="accent2"/>
                </a:solidFill>
              </a:rPr>
              <a:t>), doi:10.1001/jama.294.16.2064.</a:t>
            </a:r>
          </a:p>
          <a:p>
            <a:pPr marL="342900" indent="-342900">
              <a:buFont typeface="+mj-lt"/>
              <a:buAutoNum type="arabicPeriod"/>
            </a:pPr>
            <a:r>
              <a:rPr lang="en-US" sz="1600" dirty="0" err="1">
                <a:solidFill>
                  <a:schemeClr val="accent2"/>
                </a:solidFill>
              </a:rPr>
              <a:t>Miron</a:t>
            </a:r>
            <a:r>
              <a:rPr lang="en-US" sz="1600" dirty="0">
                <a:solidFill>
                  <a:schemeClr val="accent2"/>
                </a:solidFill>
              </a:rPr>
              <a:t>, Oren, et al. “Suicide Rates Among Adolescents and Young Adults in the United States, 2000-2017.” JAMA, vol. 321, no. 23, June 2019, p. 2362. </a:t>
            </a:r>
            <a:r>
              <a:rPr lang="en-US" sz="1600" dirty="0" err="1">
                <a:solidFill>
                  <a:schemeClr val="accent2"/>
                </a:solidFill>
              </a:rPr>
              <a:t>DOI.org</a:t>
            </a:r>
            <a:r>
              <a:rPr lang="en-US" sz="1600" dirty="0">
                <a:solidFill>
                  <a:schemeClr val="accent2"/>
                </a:solidFill>
              </a:rPr>
              <a:t> (</a:t>
            </a:r>
            <a:r>
              <a:rPr lang="en-US" sz="1600" dirty="0" err="1">
                <a:solidFill>
                  <a:schemeClr val="accent2"/>
                </a:solidFill>
              </a:rPr>
              <a:t>Crossref</a:t>
            </a:r>
            <a:r>
              <a:rPr lang="en-US" sz="1600" dirty="0">
                <a:solidFill>
                  <a:schemeClr val="accent2"/>
                </a:solidFill>
              </a:rPr>
              <a:t>), doi:10.1001/jama.2019.5054.</a:t>
            </a:r>
          </a:p>
          <a:p>
            <a:pPr marL="342900" indent="-342900">
              <a:buFont typeface="+mj-lt"/>
              <a:buAutoNum type="arabicPeriod"/>
            </a:pPr>
            <a:r>
              <a:rPr lang="en-US" sz="1600" dirty="0">
                <a:solidFill>
                  <a:schemeClr val="accent2"/>
                </a:solidFill>
              </a:rPr>
              <a:t>Santhanam, Laura. (2019 Oct 9). Youth suicide rates are on the rise in the U.S. NewsHour Productions LLC. Retrieved from, </a:t>
            </a:r>
            <a:r>
              <a:rPr lang="en-US" sz="1600" dirty="0">
                <a:solidFill>
                  <a:schemeClr val="accent2"/>
                </a:solidFill>
                <a:hlinkClick r:id="rId3"/>
              </a:rPr>
              <a:t>https://www.pbs.org/newshour/health/youth-suicide-rates-are-on-the-rise-in-the-u-s</a:t>
            </a:r>
            <a:endParaRPr lang="en-US" sz="1600" dirty="0">
              <a:solidFill>
                <a:schemeClr val="accent2"/>
              </a:solidFill>
            </a:endParaRPr>
          </a:p>
          <a:p>
            <a:pPr marL="342900" indent="-342900">
              <a:buFont typeface="+mj-lt"/>
              <a:buAutoNum type="arabicPeriod"/>
            </a:pPr>
            <a:r>
              <a:rPr lang="en-US" sz="1600" dirty="0">
                <a:solidFill>
                  <a:schemeClr val="accent2"/>
                </a:solidFill>
              </a:rPr>
              <a:t>Shepard, Donald S., et al. “Suicide and Suicidal Attempts in the United States: Costs and Policy Implications.” Suicide and Life-Threatening Behavior, vol. 46, no. 3, June 2016, pp. 352–62. </a:t>
            </a:r>
            <a:r>
              <a:rPr lang="en-US" sz="1600" dirty="0" err="1">
                <a:solidFill>
                  <a:schemeClr val="accent2"/>
                </a:solidFill>
              </a:rPr>
              <a:t>DOI.org</a:t>
            </a:r>
            <a:r>
              <a:rPr lang="en-US" sz="1600" dirty="0">
                <a:solidFill>
                  <a:schemeClr val="accent2"/>
                </a:solidFill>
              </a:rPr>
              <a:t> (</a:t>
            </a:r>
            <a:r>
              <a:rPr lang="en-US" sz="1600" dirty="0" err="1">
                <a:solidFill>
                  <a:schemeClr val="accent2"/>
                </a:solidFill>
              </a:rPr>
              <a:t>Crossref</a:t>
            </a:r>
            <a:r>
              <a:rPr lang="en-US" sz="1600" dirty="0">
                <a:solidFill>
                  <a:schemeClr val="accent2"/>
                </a:solidFill>
              </a:rPr>
              <a:t>), doi:10.1111/sltb.12225.</a:t>
            </a:r>
          </a:p>
          <a:p>
            <a:pPr marL="342900" indent="-342900">
              <a:buFont typeface="+mj-lt"/>
              <a:buAutoNum type="arabicPeriod"/>
            </a:pPr>
            <a:r>
              <a:rPr lang="en-US" sz="1600" dirty="0">
                <a:solidFill>
                  <a:schemeClr val="accent2"/>
                </a:solidFill>
              </a:rPr>
              <a:t>Teen Suicide. </a:t>
            </a:r>
            <a:r>
              <a:rPr lang="en-US" sz="1600" dirty="0" err="1">
                <a:solidFill>
                  <a:schemeClr val="accent2"/>
                </a:solidFill>
              </a:rPr>
              <a:t>Standford</a:t>
            </a:r>
            <a:r>
              <a:rPr lang="en-US" sz="1600" dirty="0">
                <a:solidFill>
                  <a:schemeClr val="accent2"/>
                </a:solidFill>
              </a:rPr>
              <a:t> Children’s Health. Retrieved from, </a:t>
            </a:r>
            <a:r>
              <a:rPr lang="en-US" sz="1600" dirty="0">
                <a:solidFill>
                  <a:schemeClr val="accent2"/>
                </a:solidFill>
                <a:hlinkClick r:id="rId4"/>
              </a:rPr>
              <a:t>https://www.stanfordchildrens.org/en/topic/default?id=teen-suicide-90-P02584</a:t>
            </a:r>
            <a:endParaRPr lang="en-US" sz="1600" dirty="0">
              <a:solidFill>
                <a:schemeClr val="accent2"/>
              </a:solidFill>
            </a:endParaRPr>
          </a:p>
          <a:p>
            <a:endParaRPr lang="en-US" sz="1400" dirty="0">
              <a:solidFill>
                <a:schemeClr val="accent2"/>
              </a:solidFill>
            </a:endParaRPr>
          </a:p>
        </p:txBody>
      </p:sp>
      <p:sp>
        <p:nvSpPr>
          <p:cNvPr id="27" name="TextBox 26"/>
          <p:cNvSpPr txBox="1"/>
          <p:nvPr/>
        </p:nvSpPr>
        <p:spPr>
          <a:xfrm>
            <a:off x="17280528" y="30555655"/>
            <a:ext cx="3256316" cy="746346"/>
          </a:xfrm>
          <a:prstGeom prst="rect">
            <a:avLst/>
          </a:prstGeom>
          <a:noFill/>
        </p:spPr>
        <p:txBody>
          <a:bodyPr wrap="none" lIns="68568" tIns="34284" rIns="68568" bIns="34284" rtlCol="0">
            <a:spAutoFit/>
          </a:bodyPr>
          <a:lstStyle/>
          <a:p>
            <a:r>
              <a:rPr lang="en-US" sz="4400" b="1" dirty="0">
                <a:solidFill>
                  <a:schemeClr val="accent2"/>
                </a:solidFill>
              </a:rPr>
              <a:t>References</a:t>
            </a:r>
          </a:p>
        </p:txBody>
      </p:sp>
      <p:sp>
        <p:nvSpPr>
          <p:cNvPr id="10" name="Text Box 189"/>
          <p:cNvSpPr txBox="1">
            <a:spLocks noChangeArrowheads="1"/>
          </p:cNvSpPr>
          <p:nvPr/>
        </p:nvSpPr>
        <p:spPr bwMode="auto">
          <a:xfrm>
            <a:off x="1505070" y="5508607"/>
            <a:ext cx="13135846" cy="8797683"/>
          </a:xfrm>
          <a:prstGeom prst="rect">
            <a:avLst/>
          </a:prstGeom>
          <a:solidFill>
            <a:schemeClr val="bg1"/>
          </a:solidFill>
          <a:ln w="12700">
            <a:noFill/>
          </a:ln>
          <a:effectLst/>
        </p:spPr>
        <p:txBody>
          <a:bodyPr wrap="square" lIns="137137" tIns="137137" rIns="137137" bIns="137137" anchor="t">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algn="just">
              <a:lnSpc>
                <a:spcPts val="3660"/>
              </a:lnSpc>
            </a:pPr>
            <a:r>
              <a:rPr lang="en-US" sz="3000" dirty="0">
                <a:latin typeface="Calibri" panose="020F0502020204030204" pitchFamily="34" charset="0"/>
                <a:cs typeface="Calibri" panose="020F0502020204030204" pitchFamily="34" charset="0"/>
              </a:rPr>
              <a:t>	Today, according to the Center of </a:t>
            </a:r>
            <a:r>
              <a:rPr lang="en-US" sz="3000">
                <a:latin typeface="Calibri" panose="020F0502020204030204" pitchFamily="34" charset="0"/>
                <a:cs typeface="Calibri" panose="020F0502020204030204" pitchFamily="34" charset="0"/>
              </a:rPr>
              <a:t>Diseases Control (CDC), </a:t>
            </a:r>
            <a:r>
              <a:rPr lang="en-US" sz="3000" dirty="0">
                <a:latin typeface="Calibri" panose="020F0502020204030204" pitchFamily="34" charset="0"/>
                <a:cs typeface="Calibri" panose="020F0502020204030204" pitchFamily="34" charset="0"/>
              </a:rPr>
              <a:t>suicide is the second leading cause of death among the ages of 15 to 24-year-old youths. CDC also states that about 1 in every 15 students report attempting suicide every year. This means that there may be as many as 100 to 200 suicide attempts for each suicide death among young people. But for some youth groups--including those who are involved in the child welfare, juvenile justice systems, LGBTQ community, minorities, and military service members--the incidence of suicidal behavior is even higher. With the increase of youth suicide, it brings influence on others which can cause additional potential suicide attempts or deaths. It breaks the social construct and sensitivity of youth culture and raises a more prominent issue outside the youth community. </a:t>
            </a:r>
          </a:p>
          <a:p>
            <a:pPr algn="just">
              <a:lnSpc>
                <a:spcPts val="3660"/>
              </a:lnSpc>
            </a:pPr>
            <a:r>
              <a:rPr lang="en-US" sz="3000" dirty="0">
                <a:latin typeface="Calibri" panose="020F0502020204030204" pitchFamily="34" charset="0"/>
                <a:cs typeface="Calibri" panose="020F0502020204030204" pitchFamily="34" charset="0"/>
              </a:rPr>
              <a:t>	Although suicidal thoughts and attempts are common in the youth community, there are many suicide prevention and interventions that care for them about an attempt or death. Specifically, multilevel and multimodal interventions have been suggested for suicide prevention. However, few studies have reported the outcomes of such interventions for suicidal behaviors. There are insufficient data available from controlled trials to recommend one intervention over another for the treatment of suicidal youth</a:t>
            </a:r>
            <a:r>
              <a:rPr lang="en-US" sz="3000" dirty="0"/>
              <a:t>. </a:t>
            </a:r>
          </a:p>
        </p:txBody>
      </p:sp>
      <p:sp>
        <p:nvSpPr>
          <p:cNvPr id="32" name="Rectangle 31"/>
          <p:cNvSpPr/>
          <p:nvPr/>
        </p:nvSpPr>
        <p:spPr>
          <a:xfrm>
            <a:off x="1512690" y="4595586"/>
            <a:ext cx="13124215" cy="913021"/>
          </a:xfrm>
          <a:prstGeom prst="rect">
            <a:avLst/>
          </a:prstGeom>
          <a:solidFill>
            <a:srgbClr val="08A6DF"/>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en-US" sz="4800" b="1" dirty="0">
                <a:solidFill>
                  <a:schemeClr val="accent3">
                    <a:lumMod val="20000"/>
                    <a:lumOff val="80000"/>
                  </a:schemeClr>
                </a:solidFill>
              </a:rPr>
              <a:t>Background</a:t>
            </a:r>
          </a:p>
        </p:txBody>
      </p:sp>
      <p:sp>
        <p:nvSpPr>
          <p:cNvPr id="15" name="Text Box 194"/>
          <p:cNvSpPr txBox="1">
            <a:spLocks noChangeArrowheads="1"/>
          </p:cNvSpPr>
          <p:nvPr/>
        </p:nvSpPr>
        <p:spPr bwMode="auto">
          <a:xfrm>
            <a:off x="15407639" y="16213799"/>
            <a:ext cx="13219977" cy="4893601"/>
          </a:xfrm>
          <a:prstGeom prst="rect">
            <a:avLst/>
          </a:prstGeom>
          <a:solidFill>
            <a:schemeClr val="accent2"/>
          </a:solidFill>
          <a:ln w="12700">
            <a:noFill/>
          </a:ln>
          <a:effectLst/>
        </p:spPr>
        <p:txBody>
          <a:bodyPr wrap="square" lIns="137137" tIns="137137" rIns="137137" bIns="137137">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marL="457200" indent="-457200" eaLnBrk="1" hangingPunct="1">
              <a:buFont typeface="Arial" panose="020B0604020202020204" pitchFamily="34" charset="0"/>
              <a:buChar char="•"/>
            </a:pPr>
            <a:r>
              <a:rPr lang="en-US" sz="3000" dirty="0">
                <a:latin typeface="Calibri" pitchFamily="34" charset="0"/>
              </a:rPr>
              <a:t>The following graphics are results from projects like the hypothesized project using a CBPR approach.</a:t>
            </a:r>
          </a:p>
          <a:p>
            <a:pPr marL="457200" indent="-457200" eaLnBrk="1" hangingPunct="1">
              <a:buFont typeface="Arial" panose="020B0604020202020204" pitchFamily="34" charset="0"/>
              <a:buChar char="•"/>
            </a:pPr>
            <a:r>
              <a:rPr lang="en-US" sz="3000" dirty="0">
                <a:latin typeface="Calibri" pitchFamily="34" charset="0"/>
              </a:rPr>
              <a:t>The percentage of high school students who reported they seriously thought about attempting suicide in continuously decline from 29 percent in 1991 to 14 percent in 2009. Since 2009, prevalence has increase reaching 17% percent in 2017. (Graphics 1 and 2)</a:t>
            </a:r>
          </a:p>
          <a:p>
            <a:pPr marL="457200" indent="-457200" eaLnBrk="1" hangingPunct="1">
              <a:buFont typeface="Arial" panose="020B0604020202020204" pitchFamily="34" charset="0"/>
              <a:buChar char="•"/>
            </a:pPr>
            <a:r>
              <a:rPr lang="en-US" sz="3000" dirty="0">
                <a:latin typeface="Calibri" pitchFamily="34" charset="0"/>
              </a:rPr>
              <a:t>The top 3 structural determinants of health related to youth suicide are social and community context; access to healthcare; and neighborhood and environment. These factors represent the priorities that needs to be improved in order to address and reduce the risks of youth suicide. (Graphics 3) </a:t>
            </a:r>
            <a:endParaRPr lang="en-US" sz="3200" dirty="0">
              <a:latin typeface="Calibri" pitchFamily="34" charset="0"/>
            </a:endParaRPr>
          </a:p>
        </p:txBody>
      </p:sp>
      <p:sp>
        <p:nvSpPr>
          <p:cNvPr id="33" name="Rectangle 32"/>
          <p:cNvSpPr/>
          <p:nvPr/>
        </p:nvSpPr>
        <p:spPr>
          <a:xfrm>
            <a:off x="1626900" y="18112534"/>
            <a:ext cx="13010005" cy="818591"/>
          </a:xfrm>
          <a:prstGeom prst="rect">
            <a:avLst/>
          </a:prstGeom>
          <a:solidFill>
            <a:srgbClr val="08A6DF"/>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en-US" sz="4800" b="1" dirty="0">
                <a:solidFill>
                  <a:schemeClr val="accent3">
                    <a:lumMod val="20000"/>
                    <a:lumOff val="80000"/>
                  </a:schemeClr>
                </a:solidFill>
              </a:rPr>
              <a:t>CBPR Methods </a:t>
            </a:r>
          </a:p>
        </p:txBody>
      </p:sp>
      <p:sp>
        <p:nvSpPr>
          <p:cNvPr id="13" name="Text Box 192"/>
          <p:cNvSpPr txBox="1">
            <a:spLocks noChangeArrowheads="1"/>
          </p:cNvSpPr>
          <p:nvPr/>
        </p:nvSpPr>
        <p:spPr bwMode="auto">
          <a:xfrm>
            <a:off x="15339118" y="5559975"/>
            <a:ext cx="13190162" cy="9079362"/>
          </a:xfrm>
          <a:prstGeom prst="rect">
            <a:avLst/>
          </a:prstGeom>
          <a:solidFill>
            <a:schemeClr val="bg1"/>
          </a:solidFill>
          <a:ln w="12700">
            <a:noFill/>
          </a:ln>
          <a:effectLst/>
        </p:spPr>
        <p:txBody>
          <a:bodyPr wrap="square" lIns="137137" tIns="137137" rIns="137137" bIns="137137">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marL="514350" indent="-514350" eaLnBrk="1" hangingPunct="1">
              <a:buFont typeface="+mj-lt"/>
              <a:buAutoNum type="arabicPeriod"/>
            </a:pPr>
            <a:r>
              <a:rPr lang="en-US" sz="3000" b="1" dirty="0">
                <a:latin typeface="Calibri" pitchFamily="34" charset="0"/>
              </a:rPr>
              <a:t>Establish Research Objectives. </a:t>
            </a:r>
          </a:p>
          <a:p>
            <a:pPr lvl="1" eaLnBrk="1" hangingPunct="1"/>
            <a:r>
              <a:rPr lang="en-US" sz="2800" b="1" dirty="0">
                <a:latin typeface="Calibri" pitchFamily="34" charset="0"/>
              </a:rPr>
              <a:t>	</a:t>
            </a:r>
            <a:r>
              <a:rPr lang="en-US" sz="2800" dirty="0">
                <a:latin typeface="Calibri" pitchFamily="34" charset="0"/>
              </a:rPr>
              <a:t>The insufficient data that is available pertaining to the effectiveness of each 	intervention for treatment of suicidal youth allows for a clearer objective of the 	research approach. The objective for the overall research is to determine the most 	effective mental health initiatives to reduce youth suicide rates in America. </a:t>
            </a:r>
          </a:p>
          <a:p>
            <a:pPr eaLnBrk="1" hangingPunct="1"/>
            <a:r>
              <a:rPr lang="en-US" sz="3000" b="1" dirty="0">
                <a:latin typeface="Calibri" pitchFamily="34" charset="0"/>
              </a:rPr>
              <a:t>2.  Develop Data Collection Instrument.</a:t>
            </a:r>
          </a:p>
          <a:p>
            <a:pPr lvl="1" eaLnBrk="1" hangingPunct="1"/>
            <a:r>
              <a:rPr lang="en-US" sz="2800" dirty="0">
                <a:latin typeface="Calibri" pitchFamily="34" charset="0"/>
              </a:rPr>
              <a:t>Through the collaboration between a community and research team, it determines the approach that should be taken to collect data effectively. Youth test subjects will be tested through a survey prior to the actual study. Feedback was taken in order to improve the execution of the survey</a:t>
            </a:r>
            <a:endParaRPr lang="en-US" sz="2800" b="1" dirty="0">
              <a:latin typeface="Calibri" pitchFamily="34" charset="0"/>
            </a:endParaRPr>
          </a:p>
          <a:p>
            <a:pPr eaLnBrk="1" hangingPunct="1"/>
            <a:r>
              <a:rPr lang="en-US" sz="3000" b="1" dirty="0">
                <a:latin typeface="Calibri" pitchFamily="34" charset="0"/>
              </a:rPr>
              <a:t>3.  Data Collection Analysis.</a:t>
            </a:r>
          </a:p>
          <a:p>
            <a:pPr lvl="1" eaLnBrk="1" hangingPunct="1"/>
            <a:r>
              <a:rPr lang="en-US" sz="2800" dirty="0">
                <a:latin typeface="Calibri" pitchFamily="34" charset="0"/>
              </a:rPr>
              <a:t>The survey collected data amongst the youth test subjects as a bench marker to see the improvement after the community health interventions are implement into the community. Afterward, the post-assessment was taken to clearly see 	the effectiveness of those implementations. </a:t>
            </a:r>
            <a:endParaRPr lang="en-US" sz="2800" b="1" dirty="0">
              <a:latin typeface="Calibri" pitchFamily="34" charset="0"/>
            </a:endParaRPr>
          </a:p>
          <a:p>
            <a:pPr eaLnBrk="1" hangingPunct="1"/>
            <a:r>
              <a:rPr lang="en-US" sz="3000" b="1" dirty="0">
                <a:latin typeface="Calibri" pitchFamily="34" charset="0"/>
              </a:rPr>
              <a:t>4.  Dissemination Plan.</a:t>
            </a:r>
          </a:p>
          <a:p>
            <a:pPr lvl="1" eaLnBrk="1" hangingPunct="1"/>
            <a:r>
              <a:rPr lang="en-US" sz="2800" dirty="0">
                <a:latin typeface="Calibri" pitchFamily="34" charset="0"/>
              </a:rPr>
              <a:t>After the data has been analyzed, discussion of the results and establishment of a scientific dissemination plan was done. The results were used to see interventions should be used to reduce youth suicide rates. It provides a baseline for future survey and research designs. </a:t>
            </a:r>
          </a:p>
        </p:txBody>
      </p:sp>
      <p:sp>
        <p:nvSpPr>
          <p:cNvPr id="34" name="Rectangle 33"/>
          <p:cNvSpPr/>
          <p:nvPr/>
        </p:nvSpPr>
        <p:spPr>
          <a:xfrm>
            <a:off x="15361919" y="4667961"/>
            <a:ext cx="13213081" cy="955502"/>
          </a:xfrm>
          <a:prstGeom prst="rect">
            <a:avLst/>
          </a:prstGeom>
          <a:solidFill>
            <a:srgbClr val="08A6DF"/>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en-US" sz="4800" b="1" dirty="0">
                <a:solidFill>
                  <a:schemeClr val="accent3">
                    <a:lumMod val="20000"/>
                    <a:lumOff val="80000"/>
                  </a:schemeClr>
                </a:solidFill>
              </a:rPr>
              <a:t>Steps of CBPR Approach</a:t>
            </a:r>
            <a:r>
              <a:rPr lang="en-US" sz="4400" b="1" dirty="0">
                <a:solidFill>
                  <a:schemeClr val="accent3">
                    <a:lumMod val="20000"/>
                    <a:lumOff val="80000"/>
                  </a:schemeClr>
                </a:solidFill>
              </a:rPr>
              <a:t> </a:t>
            </a:r>
          </a:p>
        </p:txBody>
      </p:sp>
      <p:sp>
        <p:nvSpPr>
          <p:cNvPr id="14" name="Text Box 193"/>
          <p:cNvSpPr txBox="1">
            <a:spLocks noChangeArrowheads="1"/>
          </p:cNvSpPr>
          <p:nvPr/>
        </p:nvSpPr>
        <p:spPr bwMode="auto">
          <a:xfrm>
            <a:off x="29253238" y="18592800"/>
            <a:ext cx="13190162" cy="9749674"/>
          </a:xfrm>
          <a:prstGeom prst="rect">
            <a:avLst/>
          </a:prstGeom>
          <a:solidFill>
            <a:schemeClr val="accent3"/>
          </a:solidFill>
          <a:ln w="12700">
            <a:noFill/>
          </a:ln>
          <a:effectLst/>
        </p:spPr>
        <p:txBody>
          <a:bodyPr wrap="square" lIns="137137" tIns="137137" rIns="137137" bIns="137137">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marL="457200" indent="-457200" eaLnBrk="1" hangingPunct="1">
              <a:lnSpc>
                <a:spcPts val="3660"/>
              </a:lnSpc>
              <a:buFont typeface="Arial" panose="020B0604020202020204" pitchFamily="34" charset="0"/>
              <a:buChar char="•"/>
            </a:pPr>
            <a:r>
              <a:rPr lang="en-US" sz="3000" dirty="0">
                <a:latin typeface="Calibri" pitchFamily="34" charset="0"/>
              </a:rPr>
              <a:t>To address the rise in youth suicide, three community health intervention were created: addressing signs and risks in social and community context, making it more difficult to die in act of deliberation throughout the neighborhood and environment, and increase the access to mental health care resources.</a:t>
            </a:r>
          </a:p>
          <a:p>
            <a:pPr marL="457200" indent="-457200" eaLnBrk="1" hangingPunct="1">
              <a:lnSpc>
                <a:spcPts val="3660"/>
              </a:lnSpc>
              <a:buFont typeface="Arial" panose="020B0604020202020204" pitchFamily="34" charset="0"/>
              <a:buChar char="•"/>
            </a:pPr>
            <a:r>
              <a:rPr lang="en-US" sz="3000" dirty="0">
                <a:latin typeface="Calibri" pitchFamily="34" charset="0"/>
              </a:rPr>
              <a:t>The structural determinants of health (SDOH)  is seen in Graphics 2. The top 3 represented the top priorities that the CBPR had to focus on. </a:t>
            </a:r>
          </a:p>
          <a:p>
            <a:pPr marL="457200" indent="-457200" eaLnBrk="1" hangingPunct="1">
              <a:lnSpc>
                <a:spcPts val="3660"/>
              </a:lnSpc>
              <a:buFont typeface="Arial" panose="020B0604020202020204" pitchFamily="34" charset="0"/>
              <a:buChar char="•"/>
            </a:pPr>
            <a:r>
              <a:rPr lang="en-US" sz="3000" dirty="0">
                <a:latin typeface="Calibri" pitchFamily="34" charset="0"/>
              </a:rPr>
              <a:t>The overall study shows the validity and reliability the C</a:t>
            </a:r>
          </a:p>
          <a:p>
            <a:pPr marL="457200" indent="-457200" eaLnBrk="1" hangingPunct="1">
              <a:lnSpc>
                <a:spcPts val="3660"/>
              </a:lnSpc>
              <a:buFont typeface="Arial" panose="020B0604020202020204" pitchFamily="34" charset="0"/>
              <a:buChar char="•"/>
            </a:pPr>
            <a:r>
              <a:rPr lang="en-US" sz="3000" dirty="0">
                <a:latin typeface="Calibri" pitchFamily="34" charset="0"/>
              </a:rPr>
              <a:t>The results found in relation to youth suicide further proves that the community health interventions are relevant and effective in reducing youth suicide in communities. Through the analysis, the risks of suicide decreased due to the interventions implemented. </a:t>
            </a:r>
          </a:p>
          <a:p>
            <a:pPr marL="457200" indent="-457200" eaLnBrk="1" hangingPunct="1">
              <a:lnSpc>
                <a:spcPts val="3660"/>
              </a:lnSpc>
              <a:buFont typeface="Arial" panose="020B0604020202020204" pitchFamily="34" charset="0"/>
              <a:buChar char="•"/>
            </a:pPr>
            <a:r>
              <a:rPr lang="en-US" sz="3000" dirty="0">
                <a:latin typeface="Calibri" pitchFamily="34" charset="0"/>
              </a:rPr>
              <a:t>After the conduction of CBPR, further research activities and follow-up checks should be done in order to ensure the youth suicide rates are reduced. This can be done with pre-assessment and post—assessment to compare the effectiveness of implemented community health interventions. </a:t>
            </a:r>
          </a:p>
          <a:p>
            <a:pPr marL="457200" indent="-457200" eaLnBrk="1" hangingPunct="1">
              <a:lnSpc>
                <a:spcPts val="3660"/>
              </a:lnSpc>
              <a:buFont typeface="Arial" panose="020B0604020202020204" pitchFamily="34" charset="0"/>
              <a:buChar char="•"/>
            </a:pPr>
            <a:r>
              <a:rPr lang="en-US" sz="3000" dirty="0">
                <a:latin typeface="Calibri" pitchFamily="34" charset="0"/>
              </a:rPr>
              <a:t>This CBPR approach to overcoming America’s youth suicide will enhance the structure of the selected population and the community itself. It allows for a solution and prevention aspect in relation to youth suicide. To acknowledge the issue and implement community health interventions it will significantly lower the amount of youth’s who attempt suicide across America.</a:t>
            </a:r>
            <a:endParaRPr lang="en-US" sz="3200" dirty="0">
              <a:latin typeface="Calibri" pitchFamily="34" charset="0"/>
            </a:endParaRPr>
          </a:p>
        </p:txBody>
      </p:sp>
      <p:sp>
        <p:nvSpPr>
          <p:cNvPr id="36" name="Rectangle 35"/>
          <p:cNvSpPr/>
          <p:nvPr/>
        </p:nvSpPr>
        <p:spPr>
          <a:xfrm>
            <a:off x="29250284" y="17642258"/>
            <a:ext cx="13190162" cy="950542"/>
          </a:xfrm>
          <a:prstGeom prst="rect">
            <a:avLst/>
          </a:prstGeom>
          <a:solidFill>
            <a:srgbClr val="08A6DF"/>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en-US" sz="4800" b="1" dirty="0">
                <a:solidFill>
                  <a:schemeClr val="accent3">
                    <a:lumMod val="20000"/>
                    <a:lumOff val="80000"/>
                  </a:schemeClr>
                </a:solidFill>
              </a:rPr>
              <a:t>Conclusion</a:t>
            </a:r>
          </a:p>
        </p:txBody>
      </p:sp>
      <p:sp>
        <p:nvSpPr>
          <p:cNvPr id="11" name="Text Box 190"/>
          <p:cNvSpPr txBox="1">
            <a:spLocks noChangeArrowheads="1"/>
          </p:cNvSpPr>
          <p:nvPr/>
        </p:nvSpPr>
        <p:spPr bwMode="auto">
          <a:xfrm>
            <a:off x="5943600" y="18931125"/>
            <a:ext cx="8693305" cy="9275185"/>
          </a:xfrm>
          <a:prstGeom prst="rect">
            <a:avLst/>
          </a:prstGeom>
          <a:solidFill>
            <a:schemeClr val="bg1"/>
          </a:solidFill>
          <a:ln w="12700">
            <a:noFill/>
          </a:ln>
          <a:effectLst/>
        </p:spPr>
        <p:txBody>
          <a:bodyPr wrap="square" lIns="137137" tIns="137137" rIns="137137" bIns="137137">
            <a:spAutoFit/>
          </a:bodyPr>
          <a:lstStyle>
            <a:lvl1pPr eaLnBrk="0" hangingPunct="0">
              <a:defRPr sz="2200">
                <a:solidFill>
                  <a:schemeClr val="tx1"/>
                </a:solidFill>
                <a:latin typeface="Arial" charset="0"/>
              </a:defRPr>
            </a:lvl1pPr>
            <a:lvl2pPr marL="742950" indent="-285750" eaLnBrk="0" hangingPunct="0">
              <a:defRPr sz="2200">
                <a:solidFill>
                  <a:schemeClr val="tx1"/>
                </a:solidFill>
                <a:latin typeface="Arial" charset="0"/>
              </a:defRPr>
            </a:lvl2pPr>
            <a:lvl3pPr marL="1143000" indent="-228600" eaLnBrk="0" hangingPunct="0">
              <a:defRPr sz="2200">
                <a:solidFill>
                  <a:schemeClr val="tx1"/>
                </a:solidFill>
                <a:latin typeface="Arial" charset="0"/>
              </a:defRPr>
            </a:lvl3pPr>
            <a:lvl4pPr marL="1600200" indent="-228600" eaLnBrk="0" hangingPunct="0">
              <a:defRPr sz="2200">
                <a:solidFill>
                  <a:schemeClr val="tx1"/>
                </a:solidFill>
                <a:latin typeface="Arial" charset="0"/>
              </a:defRPr>
            </a:lvl4pPr>
            <a:lvl5pPr marL="2057400" indent="-228600" eaLnBrk="0" hangingPunct="0">
              <a:defRPr sz="2200">
                <a:solidFill>
                  <a:schemeClr val="tx1"/>
                </a:solidFill>
                <a:latin typeface="Arial" charset="0"/>
              </a:defRPr>
            </a:lvl5pPr>
            <a:lvl6pPr marL="2514600" indent="-228600" eaLnBrk="0" fontAlgn="base" hangingPunct="0">
              <a:spcBef>
                <a:spcPct val="0"/>
              </a:spcBef>
              <a:spcAft>
                <a:spcPct val="0"/>
              </a:spcAft>
              <a:defRPr sz="2200">
                <a:solidFill>
                  <a:schemeClr val="tx1"/>
                </a:solidFill>
                <a:latin typeface="Arial" charset="0"/>
              </a:defRPr>
            </a:lvl6pPr>
            <a:lvl7pPr marL="2971800" indent="-228600" eaLnBrk="0" fontAlgn="base" hangingPunct="0">
              <a:spcBef>
                <a:spcPct val="0"/>
              </a:spcBef>
              <a:spcAft>
                <a:spcPct val="0"/>
              </a:spcAft>
              <a:defRPr sz="2200">
                <a:solidFill>
                  <a:schemeClr val="tx1"/>
                </a:solidFill>
                <a:latin typeface="Arial" charset="0"/>
              </a:defRPr>
            </a:lvl7pPr>
            <a:lvl8pPr marL="3429000" indent="-228600" eaLnBrk="0" fontAlgn="base" hangingPunct="0">
              <a:spcBef>
                <a:spcPct val="0"/>
              </a:spcBef>
              <a:spcAft>
                <a:spcPct val="0"/>
              </a:spcAft>
              <a:defRPr sz="2200">
                <a:solidFill>
                  <a:schemeClr val="tx1"/>
                </a:solidFill>
                <a:latin typeface="Arial" charset="0"/>
              </a:defRPr>
            </a:lvl8pPr>
            <a:lvl9pPr marL="3886200" indent="-228600" eaLnBrk="0" fontAlgn="base" hangingPunct="0">
              <a:spcBef>
                <a:spcPct val="0"/>
              </a:spcBef>
              <a:spcAft>
                <a:spcPct val="0"/>
              </a:spcAft>
              <a:defRPr sz="2200">
                <a:solidFill>
                  <a:schemeClr val="tx1"/>
                </a:solidFill>
                <a:latin typeface="Arial" charset="0"/>
              </a:defRPr>
            </a:lvl9pPr>
          </a:lstStyle>
          <a:p>
            <a:pPr algn="just">
              <a:lnSpc>
                <a:spcPts val="3660"/>
              </a:lnSpc>
            </a:pPr>
            <a:r>
              <a:rPr lang="en-US" sz="3000" dirty="0">
                <a:latin typeface="Calibri" pitchFamily="34" charset="0"/>
              </a:rPr>
              <a:t>	Community-based Participatory Research (CBPR) is a collaborative research partnership approach which equitably includes community members, representatives of organizations and academic researchers in all aspects of the research process. This allows all participants to contribute their expertise with mutual accountability and ownership, enhances awareness of a specific phenomenon, and combines the knowledge gained with action. CBPR is a newly emerging research method that addresses and reduces current health disparities experienced by a community. The CPBR method has already been proven to reduce health disparities and the status of a disadvantaged community by implementing structural change. With a CBPR approach, it allows policy-making scenarios and implementation of effective community health intervention. Because of this, a CBPR approach can be applied in overcoming America’s youth suicide.</a:t>
            </a:r>
          </a:p>
        </p:txBody>
      </p:sp>
      <p:sp>
        <p:nvSpPr>
          <p:cNvPr id="45" name="Rectangle 44"/>
          <p:cNvSpPr/>
          <p:nvPr/>
        </p:nvSpPr>
        <p:spPr>
          <a:xfrm>
            <a:off x="15437456" y="15245739"/>
            <a:ext cx="13190161" cy="1023565"/>
          </a:xfrm>
          <a:prstGeom prst="rect">
            <a:avLst/>
          </a:prstGeom>
          <a:solidFill>
            <a:srgbClr val="08A6DF"/>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68568" tIns="34284" rIns="68568" bIns="34284" rtlCol="0" anchor="ctr"/>
          <a:lstStyle/>
          <a:p>
            <a:pPr algn="ctr"/>
            <a:r>
              <a:rPr lang="en-US" sz="4800" b="1" dirty="0">
                <a:solidFill>
                  <a:schemeClr val="accent3">
                    <a:lumMod val="20000"/>
                    <a:lumOff val="80000"/>
                  </a:schemeClr>
                </a:solidFill>
              </a:rPr>
              <a:t>Supported Results</a:t>
            </a:r>
          </a:p>
        </p:txBody>
      </p:sp>
      <p:sp>
        <p:nvSpPr>
          <p:cNvPr id="53" name="Text Box 180"/>
          <p:cNvSpPr txBox="1">
            <a:spLocks noChangeArrowheads="1"/>
          </p:cNvSpPr>
          <p:nvPr/>
        </p:nvSpPr>
        <p:spPr bwMode="auto">
          <a:xfrm>
            <a:off x="16383000" y="23775863"/>
            <a:ext cx="3402574" cy="222367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68568" tIns="34284" rIns="68568" bIns="34284">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eaLnBrk="1" hangingPunct="1"/>
            <a:r>
              <a:rPr lang="en-US" sz="2000" b="1" dirty="0">
                <a:latin typeface="Calibri" pitchFamily="34" charset="0"/>
              </a:rPr>
              <a:t>Graphic  1.</a:t>
            </a:r>
            <a:r>
              <a:rPr lang="en-US" sz="2000" dirty="0">
                <a:latin typeface="Calibri" pitchFamily="34" charset="0"/>
              </a:rPr>
              <a:t> Percentage of Students in Grades 9-102 Who Report They Thought Seriously About Attempting Suicide, Attempted Suicide, and That Their Suicide Attempt Required Medical Attention (1991-2017)</a:t>
            </a:r>
          </a:p>
        </p:txBody>
      </p:sp>
      <p:pic>
        <p:nvPicPr>
          <p:cNvPr id="12" name="Picture 11" descr="A close up of a map&#10;&#10;Description automatically generated">
            <a:extLst>
              <a:ext uri="{FF2B5EF4-FFF2-40B4-BE49-F238E27FC236}">
                <a16:creationId xmlns:a16="http://schemas.microsoft.com/office/drawing/2014/main" id="{5478587E-2708-2343-BD61-E379749A89D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040600" y="21515082"/>
            <a:ext cx="7767245" cy="6750225"/>
          </a:xfrm>
          <a:prstGeom prst="rect">
            <a:avLst/>
          </a:prstGeom>
          <a:ln w="3175">
            <a:solidFill>
              <a:schemeClr val="accent6">
                <a:lumMod val="75000"/>
              </a:schemeClr>
            </a:solidFill>
            <a:extLst>
              <a:ext uri="{C807C97D-BFC1-408E-A445-0C87EB9F89A2}">
                <ask:lineSketchStyleProps xmlns:ask="http://schemas.microsoft.com/office/drawing/2018/sketchyshapes" sd="1219033472">
                  <a:custGeom>
                    <a:avLst/>
                    <a:gdLst>
                      <a:gd name="connsiteX0" fmla="*/ 0 w 10211782"/>
                      <a:gd name="connsiteY0" fmla="*/ 0 h 9769217"/>
                      <a:gd name="connsiteX1" fmla="*/ 771557 w 10211782"/>
                      <a:gd name="connsiteY1" fmla="*/ 0 h 9769217"/>
                      <a:gd name="connsiteX2" fmla="*/ 1032525 w 10211782"/>
                      <a:gd name="connsiteY2" fmla="*/ 0 h 9769217"/>
                      <a:gd name="connsiteX3" fmla="*/ 1804081 w 10211782"/>
                      <a:gd name="connsiteY3" fmla="*/ 0 h 9769217"/>
                      <a:gd name="connsiteX4" fmla="*/ 2065049 w 10211782"/>
                      <a:gd name="connsiteY4" fmla="*/ 0 h 9769217"/>
                      <a:gd name="connsiteX5" fmla="*/ 2632370 w 10211782"/>
                      <a:gd name="connsiteY5" fmla="*/ 0 h 9769217"/>
                      <a:gd name="connsiteX6" fmla="*/ 2995456 w 10211782"/>
                      <a:gd name="connsiteY6" fmla="*/ 0 h 9769217"/>
                      <a:gd name="connsiteX7" fmla="*/ 3358542 w 10211782"/>
                      <a:gd name="connsiteY7" fmla="*/ 0 h 9769217"/>
                      <a:gd name="connsiteX8" fmla="*/ 3721627 w 10211782"/>
                      <a:gd name="connsiteY8" fmla="*/ 0 h 9769217"/>
                      <a:gd name="connsiteX9" fmla="*/ 4084713 w 10211782"/>
                      <a:gd name="connsiteY9" fmla="*/ 0 h 9769217"/>
                      <a:gd name="connsiteX10" fmla="*/ 4549916 w 10211782"/>
                      <a:gd name="connsiteY10" fmla="*/ 0 h 9769217"/>
                      <a:gd name="connsiteX11" fmla="*/ 4913002 w 10211782"/>
                      <a:gd name="connsiteY11" fmla="*/ 0 h 9769217"/>
                      <a:gd name="connsiteX12" fmla="*/ 5378205 w 10211782"/>
                      <a:gd name="connsiteY12" fmla="*/ 0 h 9769217"/>
                      <a:gd name="connsiteX13" fmla="*/ 6047644 w 10211782"/>
                      <a:gd name="connsiteY13" fmla="*/ 0 h 9769217"/>
                      <a:gd name="connsiteX14" fmla="*/ 6410730 w 10211782"/>
                      <a:gd name="connsiteY14" fmla="*/ 0 h 9769217"/>
                      <a:gd name="connsiteX15" fmla="*/ 6671698 w 10211782"/>
                      <a:gd name="connsiteY15" fmla="*/ 0 h 9769217"/>
                      <a:gd name="connsiteX16" fmla="*/ 7443254 w 10211782"/>
                      <a:gd name="connsiteY16" fmla="*/ 0 h 9769217"/>
                      <a:gd name="connsiteX17" fmla="*/ 7704222 w 10211782"/>
                      <a:gd name="connsiteY17" fmla="*/ 0 h 9769217"/>
                      <a:gd name="connsiteX18" fmla="*/ 8271543 w 10211782"/>
                      <a:gd name="connsiteY18" fmla="*/ 0 h 9769217"/>
                      <a:gd name="connsiteX19" fmla="*/ 8532511 w 10211782"/>
                      <a:gd name="connsiteY19" fmla="*/ 0 h 9769217"/>
                      <a:gd name="connsiteX20" fmla="*/ 9201950 w 10211782"/>
                      <a:gd name="connsiteY20" fmla="*/ 0 h 9769217"/>
                      <a:gd name="connsiteX21" fmla="*/ 10211782 w 10211782"/>
                      <a:gd name="connsiteY21" fmla="*/ 0 h 9769217"/>
                      <a:gd name="connsiteX22" fmla="*/ 10211782 w 10211782"/>
                      <a:gd name="connsiteY22" fmla="*/ 672352 h 9769217"/>
                      <a:gd name="connsiteX23" fmla="*/ 10211782 w 10211782"/>
                      <a:gd name="connsiteY23" fmla="*/ 1051627 h 9769217"/>
                      <a:gd name="connsiteX24" fmla="*/ 10211782 w 10211782"/>
                      <a:gd name="connsiteY24" fmla="*/ 1430903 h 9769217"/>
                      <a:gd name="connsiteX25" fmla="*/ 10211782 w 10211782"/>
                      <a:gd name="connsiteY25" fmla="*/ 2103255 h 9769217"/>
                      <a:gd name="connsiteX26" fmla="*/ 10211782 w 10211782"/>
                      <a:gd name="connsiteY26" fmla="*/ 2384838 h 9769217"/>
                      <a:gd name="connsiteX27" fmla="*/ 10211782 w 10211782"/>
                      <a:gd name="connsiteY27" fmla="*/ 2861806 h 9769217"/>
                      <a:gd name="connsiteX28" fmla="*/ 10211782 w 10211782"/>
                      <a:gd name="connsiteY28" fmla="*/ 3436466 h 9769217"/>
                      <a:gd name="connsiteX29" fmla="*/ 10211782 w 10211782"/>
                      <a:gd name="connsiteY29" fmla="*/ 3815741 h 9769217"/>
                      <a:gd name="connsiteX30" fmla="*/ 10211782 w 10211782"/>
                      <a:gd name="connsiteY30" fmla="*/ 4585785 h 9769217"/>
                      <a:gd name="connsiteX31" fmla="*/ 10211782 w 10211782"/>
                      <a:gd name="connsiteY31" fmla="*/ 4867369 h 9769217"/>
                      <a:gd name="connsiteX32" fmla="*/ 10211782 w 10211782"/>
                      <a:gd name="connsiteY32" fmla="*/ 5148952 h 9769217"/>
                      <a:gd name="connsiteX33" fmla="*/ 10211782 w 10211782"/>
                      <a:gd name="connsiteY33" fmla="*/ 5625920 h 9769217"/>
                      <a:gd name="connsiteX34" fmla="*/ 10211782 w 10211782"/>
                      <a:gd name="connsiteY34" fmla="*/ 6200579 h 9769217"/>
                      <a:gd name="connsiteX35" fmla="*/ 10211782 w 10211782"/>
                      <a:gd name="connsiteY35" fmla="*/ 6872931 h 9769217"/>
                      <a:gd name="connsiteX36" fmla="*/ 10211782 w 10211782"/>
                      <a:gd name="connsiteY36" fmla="*/ 7545283 h 9769217"/>
                      <a:gd name="connsiteX37" fmla="*/ 10211782 w 10211782"/>
                      <a:gd name="connsiteY37" fmla="*/ 8315328 h 9769217"/>
                      <a:gd name="connsiteX38" fmla="*/ 10211782 w 10211782"/>
                      <a:gd name="connsiteY38" fmla="*/ 8889987 h 9769217"/>
                      <a:gd name="connsiteX39" fmla="*/ 10211782 w 10211782"/>
                      <a:gd name="connsiteY39" fmla="*/ 9171571 h 9769217"/>
                      <a:gd name="connsiteX40" fmla="*/ 10211782 w 10211782"/>
                      <a:gd name="connsiteY40" fmla="*/ 9769217 h 9769217"/>
                      <a:gd name="connsiteX41" fmla="*/ 9644461 w 10211782"/>
                      <a:gd name="connsiteY41" fmla="*/ 9769217 h 9769217"/>
                      <a:gd name="connsiteX42" fmla="*/ 9077140 w 10211782"/>
                      <a:gd name="connsiteY42" fmla="*/ 9769217 h 9769217"/>
                      <a:gd name="connsiteX43" fmla="*/ 8611936 w 10211782"/>
                      <a:gd name="connsiteY43" fmla="*/ 9769217 h 9769217"/>
                      <a:gd name="connsiteX44" fmla="*/ 7840379 w 10211782"/>
                      <a:gd name="connsiteY44" fmla="*/ 9769217 h 9769217"/>
                      <a:gd name="connsiteX45" fmla="*/ 7273058 w 10211782"/>
                      <a:gd name="connsiteY45" fmla="*/ 9769217 h 9769217"/>
                      <a:gd name="connsiteX46" fmla="*/ 6909972 w 10211782"/>
                      <a:gd name="connsiteY46" fmla="*/ 9769217 h 9769217"/>
                      <a:gd name="connsiteX47" fmla="*/ 6546887 w 10211782"/>
                      <a:gd name="connsiteY47" fmla="*/ 9769217 h 9769217"/>
                      <a:gd name="connsiteX48" fmla="*/ 6285919 w 10211782"/>
                      <a:gd name="connsiteY48" fmla="*/ 9769217 h 9769217"/>
                      <a:gd name="connsiteX49" fmla="*/ 5718598 w 10211782"/>
                      <a:gd name="connsiteY49" fmla="*/ 9769217 h 9769217"/>
                      <a:gd name="connsiteX50" fmla="*/ 5355512 w 10211782"/>
                      <a:gd name="connsiteY50" fmla="*/ 9769217 h 9769217"/>
                      <a:gd name="connsiteX51" fmla="*/ 4583955 w 10211782"/>
                      <a:gd name="connsiteY51" fmla="*/ 9769217 h 9769217"/>
                      <a:gd name="connsiteX52" fmla="*/ 3914516 w 10211782"/>
                      <a:gd name="connsiteY52" fmla="*/ 9769217 h 9769217"/>
                      <a:gd name="connsiteX53" fmla="*/ 3449313 w 10211782"/>
                      <a:gd name="connsiteY53" fmla="*/ 9769217 h 9769217"/>
                      <a:gd name="connsiteX54" fmla="*/ 2677756 w 10211782"/>
                      <a:gd name="connsiteY54" fmla="*/ 9769217 h 9769217"/>
                      <a:gd name="connsiteX55" fmla="*/ 2110435 w 10211782"/>
                      <a:gd name="connsiteY55" fmla="*/ 9769217 h 9769217"/>
                      <a:gd name="connsiteX56" fmla="*/ 1747349 w 10211782"/>
                      <a:gd name="connsiteY56" fmla="*/ 9769217 h 9769217"/>
                      <a:gd name="connsiteX57" fmla="*/ 975793 w 10211782"/>
                      <a:gd name="connsiteY57" fmla="*/ 9769217 h 9769217"/>
                      <a:gd name="connsiteX58" fmla="*/ 612707 w 10211782"/>
                      <a:gd name="connsiteY58" fmla="*/ 9769217 h 9769217"/>
                      <a:gd name="connsiteX59" fmla="*/ 0 w 10211782"/>
                      <a:gd name="connsiteY59" fmla="*/ 9769217 h 9769217"/>
                      <a:gd name="connsiteX60" fmla="*/ 0 w 10211782"/>
                      <a:gd name="connsiteY60" fmla="*/ 9194557 h 9769217"/>
                      <a:gd name="connsiteX61" fmla="*/ 0 w 10211782"/>
                      <a:gd name="connsiteY61" fmla="*/ 8717590 h 9769217"/>
                      <a:gd name="connsiteX62" fmla="*/ 0 w 10211782"/>
                      <a:gd name="connsiteY62" fmla="*/ 8142930 h 9769217"/>
                      <a:gd name="connsiteX63" fmla="*/ 0 w 10211782"/>
                      <a:gd name="connsiteY63" fmla="*/ 7568270 h 9769217"/>
                      <a:gd name="connsiteX64" fmla="*/ 0 w 10211782"/>
                      <a:gd name="connsiteY64" fmla="*/ 7286687 h 9769217"/>
                      <a:gd name="connsiteX65" fmla="*/ 0 w 10211782"/>
                      <a:gd name="connsiteY65" fmla="*/ 6614335 h 9769217"/>
                      <a:gd name="connsiteX66" fmla="*/ 0 w 10211782"/>
                      <a:gd name="connsiteY66" fmla="*/ 5941983 h 9769217"/>
                      <a:gd name="connsiteX67" fmla="*/ 0 w 10211782"/>
                      <a:gd name="connsiteY67" fmla="*/ 5660399 h 9769217"/>
                      <a:gd name="connsiteX68" fmla="*/ 0 w 10211782"/>
                      <a:gd name="connsiteY68" fmla="*/ 5281124 h 9769217"/>
                      <a:gd name="connsiteX69" fmla="*/ 0 w 10211782"/>
                      <a:gd name="connsiteY69" fmla="*/ 4804156 h 9769217"/>
                      <a:gd name="connsiteX70" fmla="*/ 0 w 10211782"/>
                      <a:gd name="connsiteY70" fmla="*/ 4424881 h 9769217"/>
                      <a:gd name="connsiteX71" fmla="*/ 0 w 10211782"/>
                      <a:gd name="connsiteY71" fmla="*/ 3850221 h 9769217"/>
                      <a:gd name="connsiteX72" fmla="*/ 0 w 10211782"/>
                      <a:gd name="connsiteY72" fmla="*/ 3470945 h 9769217"/>
                      <a:gd name="connsiteX73" fmla="*/ 0 w 10211782"/>
                      <a:gd name="connsiteY73" fmla="*/ 2700901 h 9769217"/>
                      <a:gd name="connsiteX74" fmla="*/ 0 w 10211782"/>
                      <a:gd name="connsiteY74" fmla="*/ 1930857 h 9769217"/>
                      <a:gd name="connsiteX75" fmla="*/ 0 w 10211782"/>
                      <a:gd name="connsiteY75" fmla="*/ 1649274 h 9769217"/>
                      <a:gd name="connsiteX76" fmla="*/ 0 w 10211782"/>
                      <a:gd name="connsiteY76" fmla="*/ 1367690 h 9769217"/>
                      <a:gd name="connsiteX77" fmla="*/ 0 w 10211782"/>
                      <a:gd name="connsiteY77" fmla="*/ 988415 h 9769217"/>
                      <a:gd name="connsiteX78" fmla="*/ 0 w 10211782"/>
                      <a:gd name="connsiteY78" fmla="*/ 511447 h 9769217"/>
                      <a:gd name="connsiteX79" fmla="*/ 0 w 10211782"/>
                      <a:gd name="connsiteY79" fmla="*/ 0 h 9769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10211782" h="9769217" fill="none" extrusionOk="0">
                        <a:moveTo>
                          <a:pt x="0" y="0"/>
                        </a:moveTo>
                        <a:cubicBezTo>
                          <a:pt x="381009" y="-69345"/>
                          <a:pt x="605510" y="59368"/>
                          <a:pt x="771557" y="0"/>
                        </a:cubicBezTo>
                        <a:cubicBezTo>
                          <a:pt x="937604" y="-59368"/>
                          <a:pt x="912288" y="4978"/>
                          <a:pt x="1032525" y="0"/>
                        </a:cubicBezTo>
                        <a:cubicBezTo>
                          <a:pt x="1152762" y="-4978"/>
                          <a:pt x="1493403" y="40885"/>
                          <a:pt x="1804081" y="0"/>
                        </a:cubicBezTo>
                        <a:cubicBezTo>
                          <a:pt x="2114759" y="-40885"/>
                          <a:pt x="2001693" y="31205"/>
                          <a:pt x="2065049" y="0"/>
                        </a:cubicBezTo>
                        <a:cubicBezTo>
                          <a:pt x="2128405" y="-31205"/>
                          <a:pt x="2473161" y="59302"/>
                          <a:pt x="2632370" y="0"/>
                        </a:cubicBezTo>
                        <a:cubicBezTo>
                          <a:pt x="2791579" y="-59302"/>
                          <a:pt x="2854954" y="2526"/>
                          <a:pt x="2995456" y="0"/>
                        </a:cubicBezTo>
                        <a:cubicBezTo>
                          <a:pt x="3135958" y="-2526"/>
                          <a:pt x="3231722" y="1457"/>
                          <a:pt x="3358542" y="0"/>
                        </a:cubicBezTo>
                        <a:cubicBezTo>
                          <a:pt x="3485362" y="-1457"/>
                          <a:pt x="3566180" y="11431"/>
                          <a:pt x="3721627" y="0"/>
                        </a:cubicBezTo>
                        <a:cubicBezTo>
                          <a:pt x="3877075" y="-11431"/>
                          <a:pt x="3974080" y="35540"/>
                          <a:pt x="4084713" y="0"/>
                        </a:cubicBezTo>
                        <a:cubicBezTo>
                          <a:pt x="4195346" y="-35540"/>
                          <a:pt x="4446447" y="11627"/>
                          <a:pt x="4549916" y="0"/>
                        </a:cubicBezTo>
                        <a:cubicBezTo>
                          <a:pt x="4653385" y="-11627"/>
                          <a:pt x="4744162" y="1480"/>
                          <a:pt x="4913002" y="0"/>
                        </a:cubicBezTo>
                        <a:cubicBezTo>
                          <a:pt x="5081842" y="-1480"/>
                          <a:pt x="5152338" y="43597"/>
                          <a:pt x="5378205" y="0"/>
                        </a:cubicBezTo>
                        <a:cubicBezTo>
                          <a:pt x="5604072" y="-43597"/>
                          <a:pt x="5889245" y="6571"/>
                          <a:pt x="6047644" y="0"/>
                        </a:cubicBezTo>
                        <a:cubicBezTo>
                          <a:pt x="6206043" y="-6571"/>
                          <a:pt x="6292644" y="3090"/>
                          <a:pt x="6410730" y="0"/>
                        </a:cubicBezTo>
                        <a:cubicBezTo>
                          <a:pt x="6528816" y="-3090"/>
                          <a:pt x="6548745" y="27393"/>
                          <a:pt x="6671698" y="0"/>
                        </a:cubicBezTo>
                        <a:cubicBezTo>
                          <a:pt x="6794651" y="-27393"/>
                          <a:pt x="7240494" y="71117"/>
                          <a:pt x="7443254" y="0"/>
                        </a:cubicBezTo>
                        <a:cubicBezTo>
                          <a:pt x="7646014" y="-71117"/>
                          <a:pt x="7631819" y="4402"/>
                          <a:pt x="7704222" y="0"/>
                        </a:cubicBezTo>
                        <a:cubicBezTo>
                          <a:pt x="7776625" y="-4402"/>
                          <a:pt x="8015243" y="41724"/>
                          <a:pt x="8271543" y="0"/>
                        </a:cubicBezTo>
                        <a:cubicBezTo>
                          <a:pt x="8527843" y="-41724"/>
                          <a:pt x="8468781" y="23040"/>
                          <a:pt x="8532511" y="0"/>
                        </a:cubicBezTo>
                        <a:cubicBezTo>
                          <a:pt x="8596241" y="-23040"/>
                          <a:pt x="8915752" y="67418"/>
                          <a:pt x="9201950" y="0"/>
                        </a:cubicBezTo>
                        <a:cubicBezTo>
                          <a:pt x="9488148" y="-67418"/>
                          <a:pt x="9821979" y="68754"/>
                          <a:pt x="10211782" y="0"/>
                        </a:cubicBezTo>
                        <a:cubicBezTo>
                          <a:pt x="10235191" y="217507"/>
                          <a:pt x="10144988" y="381386"/>
                          <a:pt x="10211782" y="672352"/>
                        </a:cubicBezTo>
                        <a:cubicBezTo>
                          <a:pt x="10278576" y="963318"/>
                          <a:pt x="10183138" y="866877"/>
                          <a:pt x="10211782" y="1051627"/>
                        </a:cubicBezTo>
                        <a:cubicBezTo>
                          <a:pt x="10240426" y="1236377"/>
                          <a:pt x="10173115" y="1325114"/>
                          <a:pt x="10211782" y="1430903"/>
                        </a:cubicBezTo>
                        <a:cubicBezTo>
                          <a:pt x="10250449" y="1536692"/>
                          <a:pt x="10143914" y="1779487"/>
                          <a:pt x="10211782" y="2103255"/>
                        </a:cubicBezTo>
                        <a:cubicBezTo>
                          <a:pt x="10279650" y="2427023"/>
                          <a:pt x="10185474" y="2318152"/>
                          <a:pt x="10211782" y="2384838"/>
                        </a:cubicBezTo>
                        <a:cubicBezTo>
                          <a:pt x="10238090" y="2451524"/>
                          <a:pt x="10192930" y="2627287"/>
                          <a:pt x="10211782" y="2861806"/>
                        </a:cubicBezTo>
                        <a:cubicBezTo>
                          <a:pt x="10230634" y="3096325"/>
                          <a:pt x="10206169" y="3287842"/>
                          <a:pt x="10211782" y="3436466"/>
                        </a:cubicBezTo>
                        <a:cubicBezTo>
                          <a:pt x="10217395" y="3585090"/>
                          <a:pt x="10201184" y="3703103"/>
                          <a:pt x="10211782" y="3815741"/>
                        </a:cubicBezTo>
                        <a:cubicBezTo>
                          <a:pt x="10222380" y="3928379"/>
                          <a:pt x="10172387" y="4410487"/>
                          <a:pt x="10211782" y="4585785"/>
                        </a:cubicBezTo>
                        <a:cubicBezTo>
                          <a:pt x="10251177" y="4761083"/>
                          <a:pt x="10190877" y="4794444"/>
                          <a:pt x="10211782" y="4867369"/>
                        </a:cubicBezTo>
                        <a:cubicBezTo>
                          <a:pt x="10232687" y="4940294"/>
                          <a:pt x="10182695" y="5071240"/>
                          <a:pt x="10211782" y="5148952"/>
                        </a:cubicBezTo>
                        <a:cubicBezTo>
                          <a:pt x="10240869" y="5226664"/>
                          <a:pt x="10198190" y="5438868"/>
                          <a:pt x="10211782" y="5625920"/>
                        </a:cubicBezTo>
                        <a:cubicBezTo>
                          <a:pt x="10225374" y="5812972"/>
                          <a:pt x="10210748" y="5961304"/>
                          <a:pt x="10211782" y="6200579"/>
                        </a:cubicBezTo>
                        <a:cubicBezTo>
                          <a:pt x="10212816" y="6439854"/>
                          <a:pt x="10207035" y="6643240"/>
                          <a:pt x="10211782" y="6872931"/>
                        </a:cubicBezTo>
                        <a:cubicBezTo>
                          <a:pt x="10216529" y="7102622"/>
                          <a:pt x="10175534" y="7277718"/>
                          <a:pt x="10211782" y="7545283"/>
                        </a:cubicBezTo>
                        <a:cubicBezTo>
                          <a:pt x="10248030" y="7812848"/>
                          <a:pt x="10170942" y="8125310"/>
                          <a:pt x="10211782" y="8315328"/>
                        </a:cubicBezTo>
                        <a:cubicBezTo>
                          <a:pt x="10252622" y="8505347"/>
                          <a:pt x="10166926" y="8656542"/>
                          <a:pt x="10211782" y="8889987"/>
                        </a:cubicBezTo>
                        <a:cubicBezTo>
                          <a:pt x="10256638" y="9123432"/>
                          <a:pt x="10204551" y="9076872"/>
                          <a:pt x="10211782" y="9171571"/>
                        </a:cubicBezTo>
                        <a:cubicBezTo>
                          <a:pt x="10219013" y="9266270"/>
                          <a:pt x="10200588" y="9515332"/>
                          <a:pt x="10211782" y="9769217"/>
                        </a:cubicBezTo>
                        <a:cubicBezTo>
                          <a:pt x="10095285" y="9803505"/>
                          <a:pt x="9911491" y="9739119"/>
                          <a:pt x="9644461" y="9769217"/>
                        </a:cubicBezTo>
                        <a:cubicBezTo>
                          <a:pt x="9377431" y="9799315"/>
                          <a:pt x="9203836" y="9701584"/>
                          <a:pt x="9077140" y="9769217"/>
                        </a:cubicBezTo>
                        <a:cubicBezTo>
                          <a:pt x="8950444" y="9836850"/>
                          <a:pt x="8804674" y="9768663"/>
                          <a:pt x="8611936" y="9769217"/>
                        </a:cubicBezTo>
                        <a:cubicBezTo>
                          <a:pt x="8419198" y="9769771"/>
                          <a:pt x="8058624" y="9707847"/>
                          <a:pt x="7840379" y="9769217"/>
                        </a:cubicBezTo>
                        <a:cubicBezTo>
                          <a:pt x="7622134" y="9830587"/>
                          <a:pt x="7488833" y="9722487"/>
                          <a:pt x="7273058" y="9769217"/>
                        </a:cubicBezTo>
                        <a:cubicBezTo>
                          <a:pt x="7057283" y="9815947"/>
                          <a:pt x="7054117" y="9757922"/>
                          <a:pt x="6909972" y="9769217"/>
                        </a:cubicBezTo>
                        <a:cubicBezTo>
                          <a:pt x="6765827" y="9780512"/>
                          <a:pt x="6706729" y="9761387"/>
                          <a:pt x="6546887" y="9769217"/>
                        </a:cubicBezTo>
                        <a:cubicBezTo>
                          <a:pt x="6387046" y="9777047"/>
                          <a:pt x="6369798" y="9763931"/>
                          <a:pt x="6285919" y="9769217"/>
                        </a:cubicBezTo>
                        <a:cubicBezTo>
                          <a:pt x="6202040" y="9774503"/>
                          <a:pt x="5917747" y="9761432"/>
                          <a:pt x="5718598" y="9769217"/>
                        </a:cubicBezTo>
                        <a:cubicBezTo>
                          <a:pt x="5519449" y="9777002"/>
                          <a:pt x="5470817" y="9727461"/>
                          <a:pt x="5355512" y="9769217"/>
                        </a:cubicBezTo>
                        <a:cubicBezTo>
                          <a:pt x="5240207" y="9810973"/>
                          <a:pt x="4744573" y="9677927"/>
                          <a:pt x="4583955" y="9769217"/>
                        </a:cubicBezTo>
                        <a:cubicBezTo>
                          <a:pt x="4423337" y="9860507"/>
                          <a:pt x="4236585" y="9752851"/>
                          <a:pt x="3914516" y="9769217"/>
                        </a:cubicBezTo>
                        <a:cubicBezTo>
                          <a:pt x="3592447" y="9785583"/>
                          <a:pt x="3616157" y="9729319"/>
                          <a:pt x="3449313" y="9769217"/>
                        </a:cubicBezTo>
                        <a:cubicBezTo>
                          <a:pt x="3282469" y="9809115"/>
                          <a:pt x="2860393" y="9680841"/>
                          <a:pt x="2677756" y="9769217"/>
                        </a:cubicBezTo>
                        <a:cubicBezTo>
                          <a:pt x="2495119" y="9857593"/>
                          <a:pt x="2253797" y="9767465"/>
                          <a:pt x="2110435" y="9769217"/>
                        </a:cubicBezTo>
                        <a:cubicBezTo>
                          <a:pt x="1967073" y="9770969"/>
                          <a:pt x="1872696" y="9744834"/>
                          <a:pt x="1747349" y="9769217"/>
                        </a:cubicBezTo>
                        <a:cubicBezTo>
                          <a:pt x="1622002" y="9793600"/>
                          <a:pt x="1263666" y="9722463"/>
                          <a:pt x="975793" y="9769217"/>
                        </a:cubicBezTo>
                        <a:cubicBezTo>
                          <a:pt x="687920" y="9815971"/>
                          <a:pt x="747478" y="9730345"/>
                          <a:pt x="612707" y="9769217"/>
                        </a:cubicBezTo>
                        <a:cubicBezTo>
                          <a:pt x="477936" y="9808089"/>
                          <a:pt x="236811" y="9767803"/>
                          <a:pt x="0" y="9769217"/>
                        </a:cubicBezTo>
                        <a:cubicBezTo>
                          <a:pt x="-67267" y="9648538"/>
                          <a:pt x="42756" y="9386140"/>
                          <a:pt x="0" y="9194557"/>
                        </a:cubicBezTo>
                        <a:cubicBezTo>
                          <a:pt x="-42756" y="9002974"/>
                          <a:pt x="15510" y="8833599"/>
                          <a:pt x="0" y="8717590"/>
                        </a:cubicBezTo>
                        <a:cubicBezTo>
                          <a:pt x="-15510" y="8601581"/>
                          <a:pt x="48431" y="8285958"/>
                          <a:pt x="0" y="8142930"/>
                        </a:cubicBezTo>
                        <a:cubicBezTo>
                          <a:pt x="-48431" y="7999902"/>
                          <a:pt x="8145" y="7738925"/>
                          <a:pt x="0" y="7568270"/>
                        </a:cubicBezTo>
                        <a:cubicBezTo>
                          <a:pt x="-8145" y="7397615"/>
                          <a:pt x="26038" y="7354654"/>
                          <a:pt x="0" y="7286687"/>
                        </a:cubicBezTo>
                        <a:cubicBezTo>
                          <a:pt x="-26038" y="7218720"/>
                          <a:pt x="21363" y="6772241"/>
                          <a:pt x="0" y="6614335"/>
                        </a:cubicBezTo>
                        <a:cubicBezTo>
                          <a:pt x="-21363" y="6456429"/>
                          <a:pt x="60050" y="6144386"/>
                          <a:pt x="0" y="5941983"/>
                        </a:cubicBezTo>
                        <a:cubicBezTo>
                          <a:pt x="-60050" y="5739580"/>
                          <a:pt x="14964" y="5742186"/>
                          <a:pt x="0" y="5660399"/>
                        </a:cubicBezTo>
                        <a:cubicBezTo>
                          <a:pt x="-14964" y="5578612"/>
                          <a:pt x="28262" y="5392645"/>
                          <a:pt x="0" y="5281124"/>
                        </a:cubicBezTo>
                        <a:cubicBezTo>
                          <a:pt x="-28262" y="5169603"/>
                          <a:pt x="28619" y="4932116"/>
                          <a:pt x="0" y="4804156"/>
                        </a:cubicBezTo>
                        <a:cubicBezTo>
                          <a:pt x="-28619" y="4676196"/>
                          <a:pt x="29432" y="4600155"/>
                          <a:pt x="0" y="4424881"/>
                        </a:cubicBezTo>
                        <a:cubicBezTo>
                          <a:pt x="-29432" y="4249607"/>
                          <a:pt x="29521" y="3988013"/>
                          <a:pt x="0" y="3850221"/>
                        </a:cubicBezTo>
                        <a:cubicBezTo>
                          <a:pt x="-29521" y="3712429"/>
                          <a:pt x="31281" y="3556127"/>
                          <a:pt x="0" y="3470945"/>
                        </a:cubicBezTo>
                        <a:cubicBezTo>
                          <a:pt x="-31281" y="3385763"/>
                          <a:pt x="31576" y="2867104"/>
                          <a:pt x="0" y="2700901"/>
                        </a:cubicBezTo>
                        <a:cubicBezTo>
                          <a:pt x="-31576" y="2534698"/>
                          <a:pt x="61947" y="2257155"/>
                          <a:pt x="0" y="1930857"/>
                        </a:cubicBezTo>
                        <a:cubicBezTo>
                          <a:pt x="-61947" y="1604559"/>
                          <a:pt x="14062" y="1722517"/>
                          <a:pt x="0" y="1649274"/>
                        </a:cubicBezTo>
                        <a:cubicBezTo>
                          <a:pt x="-14062" y="1576031"/>
                          <a:pt x="11981" y="1427674"/>
                          <a:pt x="0" y="1367690"/>
                        </a:cubicBezTo>
                        <a:cubicBezTo>
                          <a:pt x="-11981" y="1307706"/>
                          <a:pt x="10877" y="1075152"/>
                          <a:pt x="0" y="988415"/>
                        </a:cubicBezTo>
                        <a:cubicBezTo>
                          <a:pt x="-10877" y="901678"/>
                          <a:pt x="17799" y="626003"/>
                          <a:pt x="0" y="511447"/>
                        </a:cubicBezTo>
                        <a:cubicBezTo>
                          <a:pt x="-17799" y="396891"/>
                          <a:pt x="28101" y="142139"/>
                          <a:pt x="0" y="0"/>
                        </a:cubicBezTo>
                        <a:close/>
                      </a:path>
                      <a:path w="10211782" h="9769217" stroke="0" extrusionOk="0">
                        <a:moveTo>
                          <a:pt x="0" y="0"/>
                        </a:moveTo>
                        <a:cubicBezTo>
                          <a:pt x="158300" y="-29758"/>
                          <a:pt x="358383" y="32181"/>
                          <a:pt x="465203" y="0"/>
                        </a:cubicBezTo>
                        <a:cubicBezTo>
                          <a:pt x="572023" y="-32181"/>
                          <a:pt x="671924" y="19349"/>
                          <a:pt x="726171" y="0"/>
                        </a:cubicBezTo>
                        <a:cubicBezTo>
                          <a:pt x="780418" y="-19349"/>
                          <a:pt x="1128804" y="78759"/>
                          <a:pt x="1497728" y="0"/>
                        </a:cubicBezTo>
                        <a:cubicBezTo>
                          <a:pt x="1866652" y="-78759"/>
                          <a:pt x="1740065" y="27360"/>
                          <a:pt x="1962931" y="0"/>
                        </a:cubicBezTo>
                        <a:cubicBezTo>
                          <a:pt x="2185797" y="-27360"/>
                          <a:pt x="2256873" y="5629"/>
                          <a:pt x="2428135" y="0"/>
                        </a:cubicBezTo>
                        <a:cubicBezTo>
                          <a:pt x="2599397" y="-5629"/>
                          <a:pt x="2965767" y="51897"/>
                          <a:pt x="3199692" y="0"/>
                        </a:cubicBezTo>
                        <a:cubicBezTo>
                          <a:pt x="3433617" y="-51897"/>
                          <a:pt x="3385961" y="12797"/>
                          <a:pt x="3562777" y="0"/>
                        </a:cubicBezTo>
                        <a:cubicBezTo>
                          <a:pt x="3739594" y="-12797"/>
                          <a:pt x="3997240" y="58321"/>
                          <a:pt x="4334334" y="0"/>
                        </a:cubicBezTo>
                        <a:cubicBezTo>
                          <a:pt x="4671428" y="-58321"/>
                          <a:pt x="4832445" y="36032"/>
                          <a:pt x="5105891" y="0"/>
                        </a:cubicBezTo>
                        <a:cubicBezTo>
                          <a:pt x="5379337" y="-36032"/>
                          <a:pt x="5392017" y="56763"/>
                          <a:pt x="5673212" y="0"/>
                        </a:cubicBezTo>
                        <a:cubicBezTo>
                          <a:pt x="5954407" y="-56763"/>
                          <a:pt x="6288224" y="50187"/>
                          <a:pt x="6444769" y="0"/>
                        </a:cubicBezTo>
                        <a:cubicBezTo>
                          <a:pt x="6601314" y="-50187"/>
                          <a:pt x="6706622" y="22391"/>
                          <a:pt x="6909972" y="0"/>
                        </a:cubicBezTo>
                        <a:cubicBezTo>
                          <a:pt x="7113322" y="-22391"/>
                          <a:pt x="7179995" y="22447"/>
                          <a:pt x="7375176" y="0"/>
                        </a:cubicBezTo>
                        <a:cubicBezTo>
                          <a:pt x="7570357" y="-22447"/>
                          <a:pt x="7906705" y="25573"/>
                          <a:pt x="8044615" y="0"/>
                        </a:cubicBezTo>
                        <a:cubicBezTo>
                          <a:pt x="8182525" y="-25573"/>
                          <a:pt x="8410578" y="33843"/>
                          <a:pt x="8509818" y="0"/>
                        </a:cubicBezTo>
                        <a:cubicBezTo>
                          <a:pt x="8609058" y="-33843"/>
                          <a:pt x="9091807" y="40690"/>
                          <a:pt x="9281375" y="0"/>
                        </a:cubicBezTo>
                        <a:cubicBezTo>
                          <a:pt x="9470943" y="-40690"/>
                          <a:pt x="9887601" y="45053"/>
                          <a:pt x="10211782" y="0"/>
                        </a:cubicBezTo>
                        <a:cubicBezTo>
                          <a:pt x="10267938" y="195586"/>
                          <a:pt x="10206776" y="326761"/>
                          <a:pt x="10211782" y="574660"/>
                        </a:cubicBezTo>
                        <a:cubicBezTo>
                          <a:pt x="10216788" y="822559"/>
                          <a:pt x="10137988" y="990287"/>
                          <a:pt x="10211782" y="1247012"/>
                        </a:cubicBezTo>
                        <a:cubicBezTo>
                          <a:pt x="10285576" y="1503737"/>
                          <a:pt x="10188306" y="1435497"/>
                          <a:pt x="10211782" y="1528595"/>
                        </a:cubicBezTo>
                        <a:cubicBezTo>
                          <a:pt x="10235258" y="1621693"/>
                          <a:pt x="10167140" y="1815368"/>
                          <a:pt x="10211782" y="1907871"/>
                        </a:cubicBezTo>
                        <a:cubicBezTo>
                          <a:pt x="10256424" y="2000374"/>
                          <a:pt x="10147621" y="2305196"/>
                          <a:pt x="10211782" y="2580223"/>
                        </a:cubicBezTo>
                        <a:cubicBezTo>
                          <a:pt x="10275943" y="2855250"/>
                          <a:pt x="10159466" y="2862057"/>
                          <a:pt x="10211782" y="3057190"/>
                        </a:cubicBezTo>
                        <a:cubicBezTo>
                          <a:pt x="10264098" y="3252323"/>
                          <a:pt x="10174298" y="3295579"/>
                          <a:pt x="10211782" y="3436466"/>
                        </a:cubicBezTo>
                        <a:cubicBezTo>
                          <a:pt x="10249266" y="3577353"/>
                          <a:pt x="10154711" y="3912775"/>
                          <a:pt x="10211782" y="4108818"/>
                        </a:cubicBezTo>
                        <a:cubicBezTo>
                          <a:pt x="10268853" y="4304861"/>
                          <a:pt x="10145110" y="4427075"/>
                          <a:pt x="10211782" y="4683478"/>
                        </a:cubicBezTo>
                        <a:cubicBezTo>
                          <a:pt x="10278454" y="4939881"/>
                          <a:pt x="10203741" y="5061422"/>
                          <a:pt x="10211782" y="5258137"/>
                        </a:cubicBezTo>
                        <a:cubicBezTo>
                          <a:pt x="10219823" y="5454852"/>
                          <a:pt x="10193569" y="5655811"/>
                          <a:pt x="10211782" y="6028182"/>
                        </a:cubicBezTo>
                        <a:cubicBezTo>
                          <a:pt x="10229995" y="6400554"/>
                          <a:pt x="10178964" y="6467251"/>
                          <a:pt x="10211782" y="6700534"/>
                        </a:cubicBezTo>
                        <a:cubicBezTo>
                          <a:pt x="10244600" y="6933817"/>
                          <a:pt x="10209280" y="6875890"/>
                          <a:pt x="10211782" y="6982117"/>
                        </a:cubicBezTo>
                        <a:cubicBezTo>
                          <a:pt x="10214284" y="7088344"/>
                          <a:pt x="10186998" y="7259792"/>
                          <a:pt x="10211782" y="7459085"/>
                        </a:cubicBezTo>
                        <a:cubicBezTo>
                          <a:pt x="10236566" y="7658378"/>
                          <a:pt x="10136809" y="7848423"/>
                          <a:pt x="10211782" y="8229129"/>
                        </a:cubicBezTo>
                        <a:cubicBezTo>
                          <a:pt x="10286755" y="8609835"/>
                          <a:pt x="10207894" y="8684783"/>
                          <a:pt x="10211782" y="8803788"/>
                        </a:cubicBezTo>
                        <a:cubicBezTo>
                          <a:pt x="10215670" y="8922793"/>
                          <a:pt x="10193816" y="9316506"/>
                          <a:pt x="10211782" y="9769217"/>
                        </a:cubicBezTo>
                        <a:cubicBezTo>
                          <a:pt x="9993625" y="9821998"/>
                          <a:pt x="9953609" y="9714191"/>
                          <a:pt x="9746579" y="9769217"/>
                        </a:cubicBezTo>
                        <a:cubicBezTo>
                          <a:pt x="9539549" y="9824243"/>
                          <a:pt x="9543084" y="9752434"/>
                          <a:pt x="9383493" y="9769217"/>
                        </a:cubicBezTo>
                        <a:cubicBezTo>
                          <a:pt x="9223902" y="9786000"/>
                          <a:pt x="8945599" y="9688905"/>
                          <a:pt x="8714054" y="9769217"/>
                        </a:cubicBezTo>
                        <a:cubicBezTo>
                          <a:pt x="8482509" y="9849529"/>
                          <a:pt x="8440095" y="9754522"/>
                          <a:pt x="8350968" y="9769217"/>
                        </a:cubicBezTo>
                        <a:cubicBezTo>
                          <a:pt x="8261841" y="9783912"/>
                          <a:pt x="8155577" y="9739777"/>
                          <a:pt x="8090001" y="9769217"/>
                        </a:cubicBezTo>
                        <a:cubicBezTo>
                          <a:pt x="8024425" y="9798657"/>
                          <a:pt x="7840899" y="9752521"/>
                          <a:pt x="7726915" y="9769217"/>
                        </a:cubicBezTo>
                        <a:cubicBezTo>
                          <a:pt x="7612931" y="9785913"/>
                          <a:pt x="7415144" y="9715868"/>
                          <a:pt x="7261712" y="9769217"/>
                        </a:cubicBezTo>
                        <a:cubicBezTo>
                          <a:pt x="7108280" y="9822566"/>
                          <a:pt x="6904185" y="9739247"/>
                          <a:pt x="6694390" y="9769217"/>
                        </a:cubicBezTo>
                        <a:cubicBezTo>
                          <a:pt x="6484595" y="9799187"/>
                          <a:pt x="6466735" y="9730412"/>
                          <a:pt x="6331305" y="9769217"/>
                        </a:cubicBezTo>
                        <a:cubicBezTo>
                          <a:pt x="6195876" y="9808022"/>
                          <a:pt x="5847771" y="9767433"/>
                          <a:pt x="5559748" y="9769217"/>
                        </a:cubicBezTo>
                        <a:cubicBezTo>
                          <a:pt x="5271725" y="9771001"/>
                          <a:pt x="5264153" y="9753131"/>
                          <a:pt x="4992427" y="9769217"/>
                        </a:cubicBezTo>
                        <a:cubicBezTo>
                          <a:pt x="4720701" y="9785303"/>
                          <a:pt x="4579977" y="9677199"/>
                          <a:pt x="4220870" y="9769217"/>
                        </a:cubicBezTo>
                        <a:cubicBezTo>
                          <a:pt x="3861763" y="9861235"/>
                          <a:pt x="3755317" y="9719091"/>
                          <a:pt x="3551431" y="9769217"/>
                        </a:cubicBezTo>
                        <a:cubicBezTo>
                          <a:pt x="3347545" y="9819343"/>
                          <a:pt x="3192870" y="9724678"/>
                          <a:pt x="3086227" y="9769217"/>
                        </a:cubicBezTo>
                        <a:cubicBezTo>
                          <a:pt x="2979584" y="9813756"/>
                          <a:pt x="2665651" y="9735809"/>
                          <a:pt x="2416788" y="9769217"/>
                        </a:cubicBezTo>
                        <a:cubicBezTo>
                          <a:pt x="2167925" y="9802625"/>
                          <a:pt x="2186188" y="9749183"/>
                          <a:pt x="2053703" y="9769217"/>
                        </a:cubicBezTo>
                        <a:cubicBezTo>
                          <a:pt x="1921219" y="9789251"/>
                          <a:pt x="1727537" y="9741307"/>
                          <a:pt x="1486382" y="9769217"/>
                        </a:cubicBezTo>
                        <a:cubicBezTo>
                          <a:pt x="1245227" y="9797127"/>
                          <a:pt x="1320387" y="9766041"/>
                          <a:pt x="1225414" y="9769217"/>
                        </a:cubicBezTo>
                        <a:cubicBezTo>
                          <a:pt x="1130441" y="9772393"/>
                          <a:pt x="544569" y="9766844"/>
                          <a:pt x="0" y="9769217"/>
                        </a:cubicBezTo>
                        <a:cubicBezTo>
                          <a:pt x="-26476" y="9609203"/>
                          <a:pt x="25782" y="9348630"/>
                          <a:pt x="0" y="9194557"/>
                        </a:cubicBezTo>
                        <a:cubicBezTo>
                          <a:pt x="-25782" y="9040484"/>
                          <a:pt x="77298" y="8666480"/>
                          <a:pt x="0" y="8522205"/>
                        </a:cubicBezTo>
                        <a:cubicBezTo>
                          <a:pt x="-77298" y="8377930"/>
                          <a:pt x="9022" y="8030167"/>
                          <a:pt x="0" y="7849853"/>
                        </a:cubicBezTo>
                        <a:cubicBezTo>
                          <a:pt x="-9022" y="7669539"/>
                          <a:pt x="15792" y="7646686"/>
                          <a:pt x="0" y="7470578"/>
                        </a:cubicBezTo>
                        <a:cubicBezTo>
                          <a:pt x="-15792" y="7294470"/>
                          <a:pt x="13472" y="6922484"/>
                          <a:pt x="0" y="6700534"/>
                        </a:cubicBezTo>
                        <a:cubicBezTo>
                          <a:pt x="-13472" y="6478584"/>
                          <a:pt x="8535" y="6302237"/>
                          <a:pt x="0" y="6125874"/>
                        </a:cubicBezTo>
                        <a:cubicBezTo>
                          <a:pt x="-8535" y="5949511"/>
                          <a:pt x="14037" y="5963928"/>
                          <a:pt x="0" y="5844290"/>
                        </a:cubicBezTo>
                        <a:cubicBezTo>
                          <a:pt x="-14037" y="5724652"/>
                          <a:pt x="11641" y="5553628"/>
                          <a:pt x="0" y="5269631"/>
                        </a:cubicBezTo>
                        <a:cubicBezTo>
                          <a:pt x="-11641" y="4985634"/>
                          <a:pt x="5697" y="4934100"/>
                          <a:pt x="0" y="4792663"/>
                        </a:cubicBezTo>
                        <a:cubicBezTo>
                          <a:pt x="-5697" y="4651226"/>
                          <a:pt x="30946" y="4424379"/>
                          <a:pt x="0" y="4315695"/>
                        </a:cubicBezTo>
                        <a:cubicBezTo>
                          <a:pt x="-30946" y="4207011"/>
                          <a:pt x="52731" y="4020288"/>
                          <a:pt x="0" y="3838728"/>
                        </a:cubicBezTo>
                        <a:cubicBezTo>
                          <a:pt x="-52731" y="3657168"/>
                          <a:pt x="7955" y="3492143"/>
                          <a:pt x="0" y="3361760"/>
                        </a:cubicBezTo>
                        <a:cubicBezTo>
                          <a:pt x="-7955" y="3231377"/>
                          <a:pt x="20149" y="2933877"/>
                          <a:pt x="0" y="2689408"/>
                        </a:cubicBezTo>
                        <a:cubicBezTo>
                          <a:pt x="-20149" y="2444939"/>
                          <a:pt x="32340" y="2294146"/>
                          <a:pt x="0" y="2114748"/>
                        </a:cubicBezTo>
                        <a:cubicBezTo>
                          <a:pt x="-32340" y="1935350"/>
                          <a:pt x="24789" y="1963935"/>
                          <a:pt x="0" y="1833165"/>
                        </a:cubicBezTo>
                        <a:cubicBezTo>
                          <a:pt x="-24789" y="1702395"/>
                          <a:pt x="37176" y="1566052"/>
                          <a:pt x="0" y="1356197"/>
                        </a:cubicBezTo>
                        <a:cubicBezTo>
                          <a:pt x="-37176" y="1146342"/>
                          <a:pt x="43551" y="938074"/>
                          <a:pt x="0" y="683845"/>
                        </a:cubicBezTo>
                        <a:cubicBezTo>
                          <a:pt x="-43551" y="429616"/>
                          <a:pt x="48705" y="279735"/>
                          <a:pt x="0" y="0"/>
                        </a:cubicBezTo>
                        <a:close/>
                      </a:path>
                    </a:pathLst>
                  </a:custGeom>
                  <ask:type>
                    <ask:lineSketchNone/>
                  </ask:type>
                </ask:lineSketchStyleProps>
              </a:ext>
            </a:extLst>
          </a:ln>
        </p:spPr>
      </p:pic>
      <p:pic>
        <p:nvPicPr>
          <p:cNvPr id="18" name="Picture 17" descr="A person posing for the camera&#10;&#10;Description automatically generated">
            <a:extLst>
              <a:ext uri="{FF2B5EF4-FFF2-40B4-BE49-F238E27FC236}">
                <a16:creationId xmlns:a16="http://schemas.microsoft.com/office/drawing/2014/main" id="{2BD0C232-445B-604A-BBC7-2A264DE0D271}"/>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16853"/>
          <a:stretch/>
        </p:blipFill>
        <p:spPr>
          <a:xfrm>
            <a:off x="4781433" y="29116791"/>
            <a:ext cx="2905894" cy="3623377"/>
          </a:xfrm>
          <a:prstGeom prst="rect">
            <a:avLst/>
          </a:prstGeom>
        </p:spPr>
      </p:pic>
      <p:sp>
        <p:nvSpPr>
          <p:cNvPr id="43" name="Text Box 180">
            <a:extLst>
              <a:ext uri="{FF2B5EF4-FFF2-40B4-BE49-F238E27FC236}">
                <a16:creationId xmlns:a16="http://schemas.microsoft.com/office/drawing/2014/main" id="{D390A33E-51A8-0847-85D9-060DFDD50144}"/>
              </a:ext>
            </a:extLst>
          </p:cNvPr>
          <p:cNvSpPr txBox="1">
            <a:spLocks noChangeArrowheads="1"/>
          </p:cNvSpPr>
          <p:nvPr/>
        </p:nvSpPr>
        <p:spPr bwMode="auto">
          <a:xfrm>
            <a:off x="31002141" y="16764000"/>
            <a:ext cx="9686448" cy="37701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68568" tIns="34284" rIns="68568" bIns="34284">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eaLnBrk="1" hangingPunct="1"/>
            <a:r>
              <a:rPr lang="en-US" sz="2000" b="1" dirty="0">
                <a:latin typeface="Calibri" pitchFamily="34" charset="0"/>
              </a:rPr>
              <a:t>Graphic  3.</a:t>
            </a:r>
            <a:r>
              <a:rPr lang="en-US" sz="2000" dirty="0">
                <a:latin typeface="Calibri" pitchFamily="34" charset="0"/>
              </a:rPr>
              <a:t> Top 3 Structural Determinants Related to Mental Health and Youth Suicide</a:t>
            </a:r>
          </a:p>
        </p:txBody>
      </p:sp>
      <p:sp>
        <p:nvSpPr>
          <p:cNvPr id="52" name="TextBox 51">
            <a:extLst>
              <a:ext uri="{FF2B5EF4-FFF2-40B4-BE49-F238E27FC236}">
                <a16:creationId xmlns:a16="http://schemas.microsoft.com/office/drawing/2014/main" id="{5CC38DE5-E278-1541-8F43-FE50BC05DB2F}"/>
              </a:ext>
            </a:extLst>
          </p:cNvPr>
          <p:cNvSpPr txBox="1"/>
          <p:nvPr/>
        </p:nvSpPr>
        <p:spPr>
          <a:xfrm>
            <a:off x="31358152" y="11963400"/>
            <a:ext cx="2322248" cy="1384995"/>
          </a:xfrm>
          <a:prstGeom prst="rect">
            <a:avLst/>
          </a:prstGeom>
          <a:noFill/>
        </p:spPr>
        <p:txBody>
          <a:bodyPr wrap="square" rtlCol="0">
            <a:spAutoFit/>
          </a:bodyPr>
          <a:lstStyle/>
          <a:p>
            <a:pPr algn="ctr"/>
            <a:r>
              <a:rPr lang="en-US" sz="2800" b="1" dirty="0"/>
              <a:t>Social and Community Context</a:t>
            </a:r>
          </a:p>
        </p:txBody>
      </p:sp>
      <p:sp>
        <p:nvSpPr>
          <p:cNvPr id="54" name="TextBox 53">
            <a:extLst>
              <a:ext uri="{FF2B5EF4-FFF2-40B4-BE49-F238E27FC236}">
                <a16:creationId xmlns:a16="http://schemas.microsoft.com/office/drawing/2014/main" id="{3B60E231-BC9B-FB44-9C7C-3728949798D5}"/>
              </a:ext>
            </a:extLst>
          </p:cNvPr>
          <p:cNvSpPr txBox="1"/>
          <p:nvPr/>
        </p:nvSpPr>
        <p:spPr>
          <a:xfrm>
            <a:off x="31015783" y="13954780"/>
            <a:ext cx="3045617" cy="523220"/>
          </a:xfrm>
          <a:prstGeom prst="rect">
            <a:avLst/>
          </a:prstGeom>
          <a:noFill/>
        </p:spPr>
        <p:txBody>
          <a:bodyPr wrap="square" rtlCol="0">
            <a:spAutoFit/>
          </a:bodyPr>
          <a:lstStyle/>
          <a:p>
            <a:pPr algn="ctr"/>
            <a:r>
              <a:rPr lang="en-US" sz="2800" b="1" dirty="0"/>
              <a:t>Health Care</a:t>
            </a:r>
          </a:p>
        </p:txBody>
      </p:sp>
      <p:sp>
        <p:nvSpPr>
          <p:cNvPr id="55" name="TextBox 54">
            <a:extLst>
              <a:ext uri="{FF2B5EF4-FFF2-40B4-BE49-F238E27FC236}">
                <a16:creationId xmlns:a16="http://schemas.microsoft.com/office/drawing/2014/main" id="{94D847CE-8CC5-5840-8310-C750BFF806D2}"/>
              </a:ext>
            </a:extLst>
          </p:cNvPr>
          <p:cNvSpPr txBox="1"/>
          <p:nvPr/>
        </p:nvSpPr>
        <p:spPr>
          <a:xfrm>
            <a:off x="31165800" y="15163800"/>
            <a:ext cx="2707755" cy="1384995"/>
          </a:xfrm>
          <a:prstGeom prst="rect">
            <a:avLst/>
          </a:prstGeom>
          <a:noFill/>
        </p:spPr>
        <p:txBody>
          <a:bodyPr wrap="square" rtlCol="0">
            <a:spAutoFit/>
          </a:bodyPr>
          <a:lstStyle/>
          <a:p>
            <a:pPr algn="ctr"/>
            <a:r>
              <a:rPr lang="en-US" sz="2800" b="1" dirty="0"/>
              <a:t>Neighborhood and Environment</a:t>
            </a:r>
          </a:p>
        </p:txBody>
      </p:sp>
      <p:sp>
        <p:nvSpPr>
          <p:cNvPr id="66" name="Process 65">
            <a:extLst>
              <a:ext uri="{FF2B5EF4-FFF2-40B4-BE49-F238E27FC236}">
                <a16:creationId xmlns:a16="http://schemas.microsoft.com/office/drawing/2014/main" id="{F48BEF2F-C561-2441-A249-51D9C15A62D6}"/>
              </a:ext>
            </a:extLst>
          </p:cNvPr>
          <p:cNvSpPr/>
          <p:nvPr/>
        </p:nvSpPr>
        <p:spPr>
          <a:xfrm>
            <a:off x="29305702" y="11961057"/>
            <a:ext cx="1763116" cy="1450141"/>
          </a:xfrm>
          <a:prstGeom prst="flowChartProcess">
            <a:avLst/>
          </a:prstGeom>
          <a:solidFill>
            <a:srgbClr val="08A6DF"/>
          </a:soli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1</a:t>
            </a:r>
          </a:p>
        </p:txBody>
      </p:sp>
      <p:pic>
        <p:nvPicPr>
          <p:cNvPr id="6" name="Picture 5">
            <a:extLst>
              <a:ext uri="{FF2B5EF4-FFF2-40B4-BE49-F238E27FC236}">
                <a16:creationId xmlns:a16="http://schemas.microsoft.com/office/drawing/2014/main" id="{CCEA9EB8-D2E4-8446-9D2E-F8CEBD88824C}"/>
              </a:ext>
            </a:extLst>
          </p:cNvPr>
          <p:cNvPicPr>
            <a:picLocks noChangeAspect="1"/>
          </p:cNvPicPr>
          <p:nvPr/>
        </p:nvPicPr>
        <p:blipFill>
          <a:blip r:embed="rId7"/>
          <a:stretch>
            <a:fillRect/>
          </a:stretch>
        </p:blipFill>
        <p:spPr>
          <a:xfrm>
            <a:off x="29785896" y="4625977"/>
            <a:ext cx="8923704" cy="6757332"/>
          </a:xfrm>
          <a:prstGeom prst="rect">
            <a:avLst/>
          </a:prstGeom>
          <a:ln>
            <a:solidFill>
              <a:schemeClr val="accent6">
                <a:lumMod val="75000"/>
              </a:schemeClr>
            </a:solidFill>
          </a:ln>
        </p:spPr>
      </p:pic>
      <p:sp>
        <p:nvSpPr>
          <p:cNvPr id="44" name="Text Box 180">
            <a:extLst>
              <a:ext uri="{FF2B5EF4-FFF2-40B4-BE49-F238E27FC236}">
                <a16:creationId xmlns:a16="http://schemas.microsoft.com/office/drawing/2014/main" id="{C7493D6A-D6C1-964B-BF2E-A0E5AA80A129}"/>
              </a:ext>
            </a:extLst>
          </p:cNvPr>
          <p:cNvSpPr txBox="1">
            <a:spLocks noChangeArrowheads="1"/>
          </p:cNvSpPr>
          <p:nvPr/>
        </p:nvSpPr>
        <p:spPr bwMode="auto">
          <a:xfrm>
            <a:off x="39014400" y="7505551"/>
            <a:ext cx="2777976" cy="160812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68568" tIns="34284" rIns="68568" bIns="34284">
            <a:spAutoFit/>
          </a:bodyPr>
          <a:lstStyle>
            <a:lvl1pPr defTabSz="4389438" eaLnBrk="0" hangingPunct="0">
              <a:defRPr sz="2200">
                <a:solidFill>
                  <a:schemeClr val="tx1"/>
                </a:solidFill>
                <a:latin typeface="Arial" charset="0"/>
              </a:defRPr>
            </a:lvl1pPr>
            <a:lvl2pPr marL="742950" indent="-285750" defTabSz="4389438" eaLnBrk="0" hangingPunct="0">
              <a:defRPr sz="2200">
                <a:solidFill>
                  <a:schemeClr val="tx1"/>
                </a:solidFill>
                <a:latin typeface="Arial" charset="0"/>
              </a:defRPr>
            </a:lvl2pPr>
            <a:lvl3pPr marL="1143000" indent="-228600" defTabSz="4389438" eaLnBrk="0" hangingPunct="0">
              <a:defRPr sz="2200">
                <a:solidFill>
                  <a:schemeClr val="tx1"/>
                </a:solidFill>
                <a:latin typeface="Arial" charset="0"/>
              </a:defRPr>
            </a:lvl3pPr>
            <a:lvl4pPr marL="1600200" indent="-228600" defTabSz="4389438" eaLnBrk="0" hangingPunct="0">
              <a:defRPr sz="2200">
                <a:solidFill>
                  <a:schemeClr val="tx1"/>
                </a:solidFill>
                <a:latin typeface="Arial" charset="0"/>
              </a:defRPr>
            </a:lvl4pPr>
            <a:lvl5pPr marL="2057400" indent="-228600" defTabSz="4389438" eaLnBrk="0" hangingPunct="0">
              <a:defRPr sz="2200">
                <a:solidFill>
                  <a:schemeClr val="tx1"/>
                </a:solidFill>
                <a:latin typeface="Arial" charset="0"/>
              </a:defRPr>
            </a:lvl5pPr>
            <a:lvl6pPr marL="2514600" indent="-228600" defTabSz="4389438" eaLnBrk="0" fontAlgn="base" hangingPunct="0">
              <a:spcBef>
                <a:spcPct val="0"/>
              </a:spcBef>
              <a:spcAft>
                <a:spcPct val="0"/>
              </a:spcAft>
              <a:defRPr sz="2200">
                <a:solidFill>
                  <a:schemeClr val="tx1"/>
                </a:solidFill>
                <a:latin typeface="Arial" charset="0"/>
              </a:defRPr>
            </a:lvl6pPr>
            <a:lvl7pPr marL="2971800" indent="-228600" defTabSz="4389438" eaLnBrk="0" fontAlgn="base" hangingPunct="0">
              <a:spcBef>
                <a:spcPct val="0"/>
              </a:spcBef>
              <a:spcAft>
                <a:spcPct val="0"/>
              </a:spcAft>
              <a:defRPr sz="2200">
                <a:solidFill>
                  <a:schemeClr val="tx1"/>
                </a:solidFill>
                <a:latin typeface="Arial" charset="0"/>
              </a:defRPr>
            </a:lvl7pPr>
            <a:lvl8pPr marL="3429000" indent="-228600" defTabSz="4389438" eaLnBrk="0" fontAlgn="base" hangingPunct="0">
              <a:spcBef>
                <a:spcPct val="0"/>
              </a:spcBef>
              <a:spcAft>
                <a:spcPct val="0"/>
              </a:spcAft>
              <a:defRPr sz="2200">
                <a:solidFill>
                  <a:schemeClr val="tx1"/>
                </a:solidFill>
                <a:latin typeface="Arial" charset="0"/>
              </a:defRPr>
            </a:lvl8pPr>
            <a:lvl9pPr marL="3886200" indent="-228600" defTabSz="4389438" eaLnBrk="0" fontAlgn="base" hangingPunct="0">
              <a:spcBef>
                <a:spcPct val="0"/>
              </a:spcBef>
              <a:spcAft>
                <a:spcPct val="0"/>
              </a:spcAft>
              <a:defRPr sz="2200">
                <a:solidFill>
                  <a:schemeClr val="tx1"/>
                </a:solidFill>
                <a:latin typeface="Arial" charset="0"/>
              </a:defRPr>
            </a:lvl9pPr>
          </a:lstStyle>
          <a:p>
            <a:pPr algn="ctr" eaLnBrk="1" hangingPunct="1"/>
            <a:r>
              <a:rPr lang="en-US" sz="2000" b="1" dirty="0">
                <a:latin typeface="Calibri" pitchFamily="34" charset="0"/>
              </a:rPr>
              <a:t>Graphic  2. </a:t>
            </a:r>
            <a:r>
              <a:rPr lang="en-US" sz="2000" dirty="0">
                <a:latin typeface="Calibri" pitchFamily="34" charset="0"/>
              </a:rPr>
              <a:t>Percentage of High Schoolers Who Reported Seriously Considering Suicide (2009 -2017)</a:t>
            </a:r>
          </a:p>
        </p:txBody>
      </p:sp>
      <p:sp>
        <p:nvSpPr>
          <p:cNvPr id="3" name="Rounded Rectangle 2">
            <a:extLst>
              <a:ext uri="{FF2B5EF4-FFF2-40B4-BE49-F238E27FC236}">
                <a16:creationId xmlns:a16="http://schemas.microsoft.com/office/drawing/2014/main" id="{04071084-7F91-F841-910D-43D3C9CF3E72}"/>
              </a:ext>
            </a:extLst>
          </p:cNvPr>
          <p:cNvSpPr/>
          <p:nvPr/>
        </p:nvSpPr>
        <p:spPr>
          <a:xfrm>
            <a:off x="1913267" y="19354800"/>
            <a:ext cx="3573133" cy="1232202"/>
          </a:xfrm>
          <a:prstGeom prst="roundRect">
            <a:avLst/>
          </a:prstGeom>
          <a:solidFill>
            <a:schemeClr val="bg1"/>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00617D"/>
                </a:solidFill>
              </a:rPr>
              <a:t>Establish Research Objectives</a:t>
            </a:r>
          </a:p>
        </p:txBody>
      </p:sp>
      <p:sp>
        <p:nvSpPr>
          <p:cNvPr id="46" name="Rounded Rectangle 45">
            <a:extLst>
              <a:ext uri="{FF2B5EF4-FFF2-40B4-BE49-F238E27FC236}">
                <a16:creationId xmlns:a16="http://schemas.microsoft.com/office/drawing/2014/main" id="{48E833E9-6E32-1046-AE46-BE421E2B1FA4}"/>
              </a:ext>
            </a:extLst>
          </p:cNvPr>
          <p:cNvSpPr/>
          <p:nvPr/>
        </p:nvSpPr>
        <p:spPr>
          <a:xfrm>
            <a:off x="1913265" y="21793200"/>
            <a:ext cx="3573133" cy="1232202"/>
          </a:xfrm>
          <a:prstGeom prst="roundRect">
            <a:avLst/>
          </a:prstGeom>
          <a:solidFill>
            <a:schemeClr val="accent3"/>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00617D"/>
                </a:solidFill>
              </a:rPr>
              <a:t>Develop Data Collection Instrument</a:t>
            </a:r>
          </a:p>
        </p:txBody>
      </p:sp>
      <p:sp>
        <p:nvSpPr>
          <p:cNvPr id="47" name="Rounded Rectangle 46">
            <a:extLst>
              <a:ext uri="{FF2B5EF4-FFF2-40B4-BE49-F238E27FC236}">
                <a16:creationId xmlns:a16="http://schemas.microsoft.com/office/drawing/2014/main" id="{E9494B7B-52B9-ED42-BDB2-B3ACBBA4A840}"/>
              </a:ext>
            </a:extLst>
          </p:cNvPr>
          <p:cNvSpPr/>
          <p:nvPr/>
        </p:nvSpPr>
        <p:spPr>
          <a:xfrm>
            <a:off x="1913265" y="24231600"/>
            <a:ext cx="3573133" cy="1232202"/>
          </a:xfrm>
          <a:prstGeom prst="roundRect">
            <a:avLst/>
          </a:prstGeom>
          <a:solidFill>
            <a:schemeClr val="accent3"/>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00617D"/>
                </a:solidFill>
              </a:rPr>
              <a:t>Data Collection</a:t>
            </a:r>
          </a:p>
          <a:p>
            <a:pPr algn="ctr"/>
            <a:r>
              <a:rPr lang="en-US" b="1" dirty="0">
                <a:solidFill>
                  <a:srgbClr val="00617D"/>
                </a:solidFill>
              </a:rPr>
              <a:t>Analysis</a:t>
            </a:r>
          </a:p>
        </p:txBody>
      </p:sp>
      <p:sp>
        <p:nvSpPr>
          <p:cNvPr id="48" name="Rounded Rectangle 47">
            <a:extLst>
              <a:ext uri="{FF2B5EF4-FFF2-40B4-BE49-F238E27FC236}">
                <a16:creationId xmlns:a16="http://schemas.microsoft.com/office/drawing/2014/main" id="{5727B87E-CDD7-8946-A7F9-709BB4D580D9}"/>
              </a:ext>
            </a:extLst>
          </p:cNvPr>
          <p:cNvSpPr/>
          <p:nvPr/>
        </p:nvSpPr>
        <p:spPr>
          <a:xfrm>
            <a:off x="1913265" y="26670000"/>
            <a:ext cx="3573133" cy="1232202"/>
          </a:xfrm>
          <a:prstGeom prst="roundRect">
            <a:avLst/>
          </a:prstGeom>
          <a:solidFill>
            <a:schemeClr val="accent3"/>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rgbClr val="00617D"/>
                </a:solidFill>
              </a:rPr>
              <a:t>Dissemination Plan</a:t>
            </a:r>
          </a:p>
        </p:txBody>
      </p:sp>
      <p:sp>
        <p:nvSpPr>
          <p:cNvPr id="7" name="Down Arrow 6">
            <a:extLst>
              <a:ext uri="{FF2B5EF4-FFF2-40B4-BE49-F238E27FC236}">
                <a16:creationId xmlns:a16="http://schemas.microsoft.com/office/drawing/2014/main" id="{4A06809A-14E7-584A-BAB7-110E4FB2AFA0}"/>
              </a:ext>
            </a:extLst>
          </p:cNvPr>
          <p:cNvSpPr/>
          <p:nvPr/>
        </p:nvSpPr>
        <p:spPr>
          <a:xfrm>
            <a:off x="3440549" y="20802600"/>
            <a:ext cx="445651" cy="817691"/>
          </a:xfrm>
          <a:prstGeom prst="downArrow">
            <a:avLst/>
          </a:prstGeom>
          <a:solidFill>
            <a:srgbClr val="088ABB"/>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Down Arrow 48">
            <a:extLst>
              <a:ext uri="{FF2B5EF4-FFF2-40B4-BE49-F238E27FC236}">
                <a16:creationId xmlns:a16="http://schemas.microsoft.com/office/drawing/2014/main" id="{2B9DA106-0EF8-1B4C-A408-7144B20489BE}"/>
              </a:ext>
            </a:extLst>
          </p:cNvPr>
          <p:cNvSpPr/>
          <p:nvPr/>
        </p:nvSpPr>
        <p:spPr>
          <a:xfrm>
            <a:off x="3429000" y="23192255"/>
            <a:ext cx="445651" cy="817691"/>
          </a:xfrm>
          <a:prstGeom prst="downArrow">
            <a:avLst/>
          </a:prstGeom>
          <a:solidFill>
            <a:srgbClr val="088ABB"/>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Down Arrow 49">
            <a:extLst>
              <a:ext uri="{FF2B5EF4-FFF2-40B4-BE49-F238E27FC236}">
                <a16:creationId xmlns:a16="http://schemas.microsoft.com/office/drawing/2014/main" id="{8BDC59B7-72B9-A747-9248-23CA3BE3CE08}"/>
              </a:ext>
            </a:extLst>
          </p:cNvPr>
          <p:cNvSpPr/>
          <p:nvPr/>
        </p:nvSpPr>
        <p:spPr>
          <a:xfrm>
            <a:off x="3429000" y="25673591"/>
            <a:ext cx="445651" cy="817691"/>
          </a:xfrm>
          <a:prstGeom prst="downArrow">
            <a:avLst/>
          </a:prstGeom>
          <a:solidFill>
            <a:srgbClr val="088ABB"/>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Process 50">
            <a:extLst>
              <a:ext uri="{FF2B5EF4-FFF2-40B4-BE49-F238E27FC236}">
                <a16:creationId xmlns:a16="http://schemas.microsoft.com/office/drawing/2014/main" id="{0A822FDE-F2CC-FF4F-9E24-07FA17C9DE45}"/>
              </a:ext>
            </a:extLst>
          </p:cNvPr>
          <p:cNvSpPr/>
          <p:nvPr/>
        </p:nvSpPr>
        <p:spPr>
          <a:xfrm>
            <a:off x="29305702" y="13563600"/>
            <a:ext cx="1763116" cy="1450141"/>
          </a:xfrm>
          <a:prstGeom prst="flowChartProcess">
            <a:avLst/>
          </a:prstGeom>
          <a:solidFill>
            <a:srgbClr val="08A6DF"/>
          </a:soli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2</a:t>
            </a:r>
          </a:p>
        </p:txBody>
      </p:sp>
      <p:sp>
        <p:nvSpPr>
          <p:cNvPr id="56" name="Process 55">
            <a:extLst>
              <a:ext uri="{FF2B5EF4-FFF2-40B4-BE49-F238E27FC236}">
                <a16:creationId xmlns:a16="http://schemas.microsoft.com/office/drawing/2014/main" id="{0C595A82-5130-1241-805C-F769DBEF62E8}"/>
              </a:ext>
            </a:extLst>
          </p:cNvPr>
          <p:cNvSpPr/>
          <p:nvPr/>
        </p:nvSpPr>
        <p:spPr>
          <a:xfrm>
            <a:off x="29305702" y="15163800"/>
            <a:ext cx="1763116" cy="1450141"/>
          </a:xfrm>
          <a:prstGeom prst="flowChartProcess">
            <a:avLst/>
          </a:prstGeom>
          <a:solidFill>
            <a:srgbClr val="08A6DF"/>
          </a:soli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t>3</a:t>
            </a:r>
          </a:p>
        </p:txBody>
      </p:sp>
      <p:sp>
        <p:nvSpPr>
          <p:cNvPr id="57" name="Process 56">
            <a:extLst>
              <a:ext uri="{FF2B5EF4-FFF2-40B4-BE49-F238E27FC236}">
                <a16:creationId xmlns:a16="http://schemas.microsoft.com/office/drawing/2014/main" id="{C337D545-F383-D346-B7E8-827C0F90C692}"/>
              </a:ext>
            </a:extLst>
          </p:cNvPr>
          <p:cNvSpPr/>
          <p:nvPr/>
        </p:nvSpPr>
        <p:spPr>
          <a:xfrm>
            <a:off x="33985201" y="15163800"/>
            <a:ext cx="8476028" cy="1450142"/>
          </a:xfrm>
          <a:prstGeom prst="flowChartProcess">
            <a:avLst/>
          </a:prstGeom>
          <a:solidFill>
            <a:srgbClr val="08A6DF"/>
          </a:soli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accent1">
                    <a:lumMod val="20000"/>
                    <a:lumOff val="80000"/>
                  </a:schemeClr>
                </a:solidFill>
                <a:latin typeface="Calibri" panose="020F0502020204030204" pitchFamily="34" charset="0"/>
                <a:cs typeface="Calibri" panose="020F0502020204030204" pitchFamily="34" charset="0"/>
              </a:rPr>
              <a:t>Four</a:t>
            </a:r>
            <a:r>
              <a:rPr lang="en-US" sz="2400" dirty="0">
                <a:latin typeface="Calibri" panose="020F0502020204030204" pitchFamily="34" charset="0"/>
                <a:cs typeface="Calibri" panose="020F0502020204030204" pitchFamily="34" charset="0"/>
              </a:rPr>
              <a:t> out of </a:t>
            </a:r>
            <a:r>
              <a:rPr lang="en-US" sz="2400" b="1" dirty="0">
                <a:solidFill>
                  <a:schemeClr val="accent1">
                    <a:lumMod val="20000"/>
                    <a:lumOff val="80000"/>
                  </a:schemeClr>
                </a:solidFill>
                <a:latin typeface="Calibri" panose="020F0502020204030204" pitchFamily="34" charset="0"/>
                <a:cs typeface="Calibri" panose="020F0502020204030204" pitchFamily="34" charset="0"/>
              </a:rPr>
              <a:t>Five</a:t>
            </a:r>
            <a:r>
              <a:rPr lang="en-US" sz="2400" dirty="0">
                <a:latin typeface="Calibri" panose="020F0502020204030204" pitchFamily="34" charset="0"/>
                <a:cs typeface="Calibri" panose="020F0502020204030204" pitchFamily="34" charset="0"/>
              </a:rPr>
              <a:t> teens who attempt suicide have given clear warning signs and wasn’t offered help.</a:t>
            </a:r>
          </a:p>
        </p:txBody>
      </p:sp>
      <p:sp>
        <p:nvSpPr>
          <p:cNvPr id="58" name="Process 57">
            <a:extLst>
              <a:ext uri="{FF2B5EF4-FFF2-40B4-BE49-F238E27FC236}">
                <a16:creationId xmlns:a16="http://schemas.microsoft.com/office/drawing/2014/main" id="{8CEF8F97-01BE-A547-ABE1-939F0934E5D7}"/>
              </a:ext>
            </a:extLst>
          </p:cNvPr>
          <p:cNvSpPr/>
          <p:nvPr/>
        </p:nvSpPr>
        <p:spPr>
          <a:xfrm>
            <a:off x="33967373" y="13561259"/>
            <a:ext cx="8476027" cy="1450141"/>
          </a:xfrm>
          <a:prstGeom prst="flowChartProcess">
            <a:avLst/>
          </a:prstGeom>
          <a:solidFill>
            <a:srgbClr val="08A6DF"/>
          </a:soli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Calibri" panose="020F0502020204030204" pitchFamily="34" charset="0"/>
                <a:cs typeface="Calibri" panose="020F0502020204030204" pitchFamily="34" charset="0"/>
              </a:rPr>
              <a:t>In 2017, the National Institute of Health spent </a:t>
            </a:r>
            <a:r>
              <a:rPr lang="en-US" sz="2400" b="1" dirty="0">
                <a:solidFill>
                  <a:schemeClr val="accent1">
                    <a:lumMod val="20000"/>
                    <a:lumOff val="80000"/>
                  </a:schemeClr>
                </a:solidFill>
                <a:latin typeface="Calibri" panose="020F0502020204030204" pitchFamily="34" charset="0"/>
                <a:cs typeface="Calibri" panose="020F0502020204030204" pitchFamily="34" charset="0"/>
              </a:rPr>
              <a:t>$37 million</a:t>
            </a:r>
            <a:r>
              <a:rPr lang="en-US" sz="2400" b="1" dirty="0">
                <a:solidFill>
                  <a:srgbClr val="00617D"/>
                </a:solidFill>
                <a:latin typeface="Calibri" panose="020F0502020204030204" pitchFamily="34" charset="0"/>
                <a:cs typeface="Calibri" panose="020F0502020204030204" pitchFamily="34" charset="0"/>
              </a:rPr>
              <a:t> </a:t>
            </a:r>
            <a:r>
              <a:rPr lang="en-US" sz="2400" dirty="0">
                <a:latin typeface="Calibri" panose="020F0502020204030204" pitchFamily="34" charset="0"/>
                <a:cs typeface="Calibri" panose="020F0502020204030204" pitchFamily="34" charset="0"/>
              </a:rPr>
              <a:t>on research grants for suicide prevention compared to </a:t>
            </a:r>
            <a:r>
              <a:rPr lang="en-US" sz="2400" b="1" dirty="0">
                <a:solidFill>
                  <a:schemeClr val="accent1">
                    <a:lumMod val="20000"/>
                    <a:lumOff val="80000"/>
                  </a:schemeClr>
                </a:solidFill>
                <a:latin typeface="Calibri" panose="020F0502020204030204" pitchFamily="34" charset="0"/>
                <a:cs typeface="Calibri" panose="020F0502020204030204" pitchFamily="34" charset="0"/>
              </a:rPr>
              <a:t>$6.6 billion </a:t>
            </a:r>
            <a:r>
              <a:rPr lang="en-US" sz="2400" dirty="0">
                <a:latin typeface="Calibri" panose="020F0502020204030204" pitchFamily="34" charset="0"/>
                <a:cs typeface="Calibri" panose="020F0502020204030204" pitchFamily="34" charset="0"/>
              </a:rPr>
              <a:t>spent on cancer research.</a:t>
            </a:r>
          </a:p>
        </p:txBody>
      </p:sp>
      <p:sp>
        <p:nvSpPr>
          <p:cNvPr id="59" name="Process 58">
            <a:extLst>
              <a:ext uri="{FF2B5EF4-FFF2-40B4-BE49-F238E27FC236}">
                <a16:creationId xmlns:a16="http://schemas.microsoft.com/office/drawing/2014/main" id="{5FAFFB18-FE72-3E47-97FF-35C044DEE843}"/>
              </a:ext>
            </a:extLst>
          </p:cNvPr>
          <p:cNvSpPr/>
          <p:nvPr/>
        </p:nvSpPr>
        <p:spPr>
          <a:xfrm>
            <a:off x="33985200" y="11961058"/>
            <a:ext cx="8476027" cy="1450142"/>
          </a:xfrm>
          <a:prstGeom prst="flowChartProcess">
            <a:avLst/>
          </a:prstGeom>
          <a:solidFill>
            <a:srgbClr val="08A6DF"/>
          </a:solidFill>
          <a:ln>
            <a:noFill/>
          </a:ln>
          <a:effectLst>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latin typeface="Calibri" panose="020F0502020204030204" pitchFamily="34" charset="0"/>
                <a:cs typeface="Calibri" panose="020F0502020204030204" pitchFamily="34" charset="0"/>
              </a:rPr>
              <a:t>More than </a:t>
            </a:r>
            <a:r>
              <a:rPr lang="en-US" sz="2400" b="1" dirty="0">
                <a:solidFill>
                  <a:schemeClr val="accent1">
                    <a:lumMod val="20000"/>
                    <a:lumOff val="80000"/>
                  </a:schemeClr>
                </a:solidFill>
                <a:latin typeface="Calibri" panose="020F0502020204030204" pitchFamily="34" charset="0"/>
                <a:cs typeface="Calibri" panose="020F0502020204030204" pitchFamily="34" charset="0"/>
              </a:rPr>
              <a:t>1,100</a:t>
            </a:r>
            <a:r>
              <a:rPr lang="en-US" sz="2400" dirty="0">
                <a:solidFill>
                  <a:schemeClr val="accent1">
                    <a:lumMod val="20000"/>
                    <a:lumOff val="80000"/>
                  </a:schemeClr>
                </a:solidFill>
                <a:latin typeface="Calibri" panose="020F0502020204030204" pitchFamily="34" charset="0"/>
                <a:cs typeface="Calibri" panose="020F0502020204030204" pitchFamily="34" charset="0"/>
              </a:rPr>
              <a:t> </a:t>
            </a:r>
            <a:r>
              <a:rPr lang="en-US" sz="2400" dirty="0">
                <a:latin typeface="Calibri" panose="020F0502020204030204" pitchFamily="34" charset="0"/>
                <a:cs typeface="Calibri" panose="020F0502020204030204" pitchFamily="34" charset="0"/>
              </a:rPr>
              <a:t>communities and </a:t>
            </a:r>
            <a:r>
              <a:rPr lang="en-US" sz="2400" b="1" dirty="0">
                <a:solidFill>
                  <a:schemeClr val="accent1">
                    <a:lumMod val="20000"/>
                    <a:lumOff val="80000"/>
                  </a:schemeClr>
                </a:solidFill>
                <a:latin typeface="Calibri" panose="020F0502020204030204" pitchFamily="34" charset="0"/>
                <a:cs typeface="Calibri" panose="020F0502020204030204" pitchFamily="34" charset="0"/>
              </a:rPr>
              <a:t>170</a:t>
            </a:r>
            <a:r>
              <a:rPr lang="en-US" sz="2400" dirty="0">
                <a:latin typeface="Calibri" panose="020F0502020204030204" pitchFamily="34" charset="0"/>
                <a:cs typeface="Calibri" panose="020F0502020204030204" pitchFamily="34" charset="0"/>
              </a:rPr>
              <a:t> national collaborating organizations and federal programs across the country participate in community events, youth educational programs, etc.</a:t>
            </a:r>
          </a:p>
        </p:txBody>
      </p:sp>
      <p:pic>
        <p:nvPicPr>
          <p:cNvPr id="2" name="Picture 1">
            <a:extLst>
              <a:ext uri="{FF2B5EF4-FFF2-40B4-BE49-F238E27FC236}">
                <a16:creationId xmlns:a16="http://schemas.microsoft.com/office/drawing/2014/main" id="{FF7E21E8-3548-A34C-BE02-3861A1BDC627}"/>
              </a:ext>
            </a:extLst>
          </p:cNvPr>
          <p:cNvPicPr>
            <a:picLocks noChangeAspect="1"/>
          </p:cNvPicPr>
          <p:nvPr/>
        </p:nvPicPr>
        <p:blipFill rotWithShape="1">
          <a:blip r:embed="rId8"/>
          <a:srcRect t="20897" b="25282"/>
          <a:stretch/>
        </p:blipFill>
        <p:spPr>
          <a:xfrm>
            <a:off x="2436727" y="14429091"/>
            <a:ext cx="11390349" cy="2931274"/>
          </a:xfrm>
          <a:prstGeom prst="rect">
            <a:avLst/>
          </a:prstGeom>
          <a:solidFill>
            <a:schemeClr val="accent6"/>
          </a:solidFill>
          <a:ln>
            <a:solidFill>
              <a:schemeClr val="accent6">
                <a:lumMod val="75000"/>
              </a:schemeClr>
            </a:solidFill>
          </a:ln>
        </p:spPr>
      </p:pic>
      <p:pic>
        <p:nvPicPr>
          <p:cNvPr id="9" name="Graphic 8">
            <a:extLst>
              <a:ext uri="{FF2B5EF4-FFF2-40B4-BE49-F238E27FC236}">
                <a16:creationId xmlns:a16="http://schemas.microsoft.com/office/drawing/2014/main" id="{231A6A9E-F241-1C4D-9F71-762E7F35C474}"/>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8633400" y="494592"/>
            <a:ext cx="5718778" cy="3021712"/>
          </a:xfrm>
          <a:prstGeom prst="rect">
            <a:avLst/>
          </a:prstGeom>
        </p:spPr>
      </p:pic>
    </p:spTree>
    <p:extLst>
      <p:ext uri="{BB962C8B-B14F-4D97-AF65-F5344CB8AC3E}">
        <p14:creationId xmlns:p14="http://schemas.microsoft.com/office/powerpoint/2010/main" val="2251251862"/>
      </p:ext>
    </p:extLst>
  </p:cSld>
  <p:clrMapOvr>
    <a:masterClrMapping/>
  </p:clrMapOvr>
</p:sld>
</file>

<file path=ppt/theme/theme1.xml><?xml version="1.0" encoding="utf-8"?>
<a:theme xmlns:a="http://schemas.openxmlformats.org/drawingml/2006/main" name="Atlas">
  <a:themeElements>
    <a:clrScheme name="Custom 13">
      <a:dk1>
        <a:srgbClr val="000000"/>
      </a:dk1>
      <a:lt1>
        <a:srgbClr val="FFFFFF"/>
      </a:lt1>
      <a:dk2>
        <a:srgbClr val="FFFFFF"/>
      </a:dk2>
      <a:lt2>
        <a:srgbClr val="E0E0E0"/>
      </a:lt2>
      <a:accent1>
        <a:srgbClr val="10B6F4"/>
      </a:accent1>
      <a:accent2>
        <a:srgbClr val="FFFFFF"/>
      </a:accent2>
      <a:accent3>
        <a:srgbClr val="FFFFFF"/>
      </a:accent3>
      <a:accent4>
        <a:srgbClr val="D64198"/>
      </a:accent4>
      <a:accent5>
        <a:srgbClr val="DA2228"/>
      </a:accent5>
      <a:accent6>
        <a:srgbClr val="F18318"/>
      </a:accent6>
      <a:hlink>
        <a:srgbClr val="00607C"/>
      </a:hlink>
      <a:folHlink>
        <a:srgbClr val="FFFFFF"/>
      </a:folHlink>
    </a:clrScheme>
    <a:fontScheme name="Atlas">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tlas">
      <a:fillStyleLst>
        <a:solidFill>
          <a:schemeClr val="phClr"/>
        </a:solidFill>
        <a:gradFill rotWithShape="1">
          <a:gsLst>
            <a:gs pos="0">
              <a:schemeClr val="phClr">
                <a:tint val="62000"/>
                <a:alpha val="60000"/>
                <a:satMod val="109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hade val="90000"/>
            </a:schemeClr>
          </a:solidFill>
          <a:prstDash val="solid"/>
        </a:ln>
        <a:ln w="15875"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38100" dist="25400" dir="5400000" rotWithShape="0">
              <a:srgbClr val="000000">
                <a:alpha val="75000"/>
              </a:srgbClr>
            </a:outerShdw>
          </a:effectLst>
          <a:scene3d>
            <a:camera prst="orthographicFront">
              <a:rot lat="0" lon="0" rev="0"/>
            </a:camera>
            <a:lightRig rig="threePt" dir="tl"/>
          </a:scene3d>
          <a:sp3d>
            <a:bevelT w="0" h="0"/>
          </a:sp3d>
        </a:effectStyle>
      </a:effectStyleLst>
      <a:bgFillStyleLst>
        <a:solidFill>
          <a:schemeClr val="phClr"/>
        </a:solidFill>
        <a:solidFill>
          <a:schemeClr val="phClr"/>
        </a:solidFill>
        <a:gradFill rotWithShape="1">
          <a:gsLst>
            <a:gs pos="10000">
              <a:schemeClr val="phClr">
                <a:tint val="94000"/>
                <a:lumMod val="116000"/>
              </a:schemeClr>
            </a:gs>
            <a:gs pos="100000">
              <a:schemeClr val="phClr">
                <a:tint val="98000"/>
                <a:shade val="86000"/>
                <a:satMod val="90000"/>
                <a:lumMod val="88000"/>
              </a:schemeClr>
            </a:gs>
          </a:gsLst>
          <a:path path="circle">
            <a:fillToRect l="50000" t="15000" r="50000" b="169000"/>
          </a:path>
        </a:gradFill>
      </a:bgFillStyleLst>
    </a:fmtScheme>
  </a:themeElements>
  <a:objectDefaults/>
  <a:extraClrSchemeLst/>
  <a:extLst>
    <a:ext uri="{05A4C25C-085E-4340-85A3-A5531E510DB2}">
      <thm15:themeFamily xmlns:thm15="http://schemas.microsoft.com/office/thememl/2012/main" name="Atlas" id="{5156B0E4-0EB1-49FE-A26B-15F6F698AEC6}" vid="{C0CB9708-C445-4049-9D7F-4C8684E69AF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{DFF14203-6DE9-2D41-9968-92B046FBE8F1}tf16401369</Template>
  <TotalTime>3754</TotalTime>
  <Words>1602</Words>
  <Application>Microsoft Office PowerPoint</Application>
  <PresentationFormat>Custom</PresentationFormat>
  <Paragraphs>63</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Rockwell</vt:lpstr>
      <vt:lpstr>Wingdings</vt:lpstr>
      <vt:lpstr>Atlas</vt:lpstr>
      <vt:lpstr>PowerPoint Presentation</vt:lpstr>
    </vt:vector>
  </TitlesOfParts>
  <Company>Genigraphics LLC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Overcoming America’s Youth Suicide Outbreak Through Youth Outreach</dc:title>
  <dc:creator>Emily Jenie Maluyo</dc:creator>
  <dc:description>Quality poster printing
www.genigraphics.com
1-800-790-4001</dc:description>
  <cp:lastModifiedBy>Alphie Garcia</cp:lastModifiedBy>
  <cp:revision>148</cp:revision>
  <cp:lastPrinted>2013-02-12T02:21:55Z</cp:lastPrinted>
  <dcterms:created xsi:type="dcterms:W3CDTF">2013-02-10T21:14:48Z</dcterms:created>
  <dcterms:modified xsi:type="dcterms:W3CDTF">2020-04-21T07:24:12Z</dcterms:modified>
</cp:coreProperties>
</file>