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34" r:id="rId1"/>
  </p:sldMasterIdLst>
  <p:notesMasterIdLst>
    <p:notesMasterId r:id="rId3"/>
  </p:notesMasterIdLst>
  <p:sldIdLst>
    <p:sldId id="257" r:id="rId2"/>
  </p:sldIdLst>
  <p:sldSz cx="43891200" cy="329184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0368" userDrawn="1">
          <p15:clr>
            <a:srgbClr val="A4A3A4"/>
          </p15:clr>
        </p15:guide>
        <p15:guide id="2" pos="1382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292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028" autoAdjust="0"/>
    <p:restoredTop sz="94196" autoAdjust="0"/>
  </p:normalViewPr>
  <p:slideViewPr>
    <p:cSldViewPr snapToGrid="0">
      <p:cViewPr>
        <p:scale>
          <a:sx n="28" d="100"/>
          <a:sy n="28" d="100"/>
        </p:scale>
        <p:origin x="976" y="144"/>
      </p:cViewPr>
      <p:guideLst>
        <p:guide orient="horz" pos="10368"/>
        <p:guide pos="13824"/>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F0115BE-6E84-45E9-A8D2-56762630FCCC}" type="datetimeFigureOut">
              <a:rPr lang="en-US" smtClean="0"/>
              <a:t>11/16/20</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487BF1E-7DB5-4565-BA52-8933B3D6F8C9}" type="slidenum">
              <a:rPr lang="en-US" smtClean="0"/>
              <a:t>‹#›</a:t>
            </a:fld>
            <a:endParaRPr lang="en-US"/>
          </a:p>
        </p:txBody>
      </p:sp>
    </p:spTree>
    <p:extLst>
      <p:ext uri="{BB962C8B-B14F-4D97-AF65-F5344CB8AC3E}">
        <p14:creationId xmlns:p14="http://schemas.microsoft.com/office/powerpoint/2010/main" val="27827487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487BF1E-7DB5-4565-BA52-8933B3D6F8C9}" type="slidenum">
              <a:rPr lang="en-US" smtClean="0"/>
              <a:t>1</a:t>
            </a:fld>
            <a:endParaRPr lang="en-US"/>
          </a:p>
        </p:txBody>
      </p:sp>
    </p:spTree>
    <p:extLst>
      <p:ext uri="{BB962C8B-B14F-4D97-AF65-F5344CB8AC3E}">
        <p14:creationId xmlns:p14="http://schemas.microsoft.com/office/powerpoint/2010/main" val="35872820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5387342"/>
            <a:ext cx="37307520" cy="11460480"/>
          </a:xfrm>
        </p:spPr>
        <p:txBody>
          <a:bodyPr anchor="b"/>
          <a:lstStyle>
            <a:lvl1pPr algn="ctr">
              <a:defRPr sz="28800"/>
            </a:lvl1pPr>
          </a:lstStyle>
          <a:p>
            <a:r>
              <a:rPr lang="en-US"/>
              <a:t>Click to edit Master title style</a:t>
            </a:r>
            <a:endParaRPr lang="en-US" dirty="0"/>
          </a:p>
        </p:txBody>
      </p:sp>
      <p:sp>
        <p:nvSpPr>
          <p:cNvPr id="3" name="Subtitle 2"/>
          <p:cNvSpPr>
            <a:spLocks noGrp="1"/>
          </p:cNvSpPr>
          <p:nvPr>
            <p:ph type="subTitle" idx="1"/>
          </p:nvPr>
        </p:nvSpPr>
        <p:spPr>
          <a:xfrm>
            <a:off x="5486400" y="17289782"/>
            <a:ext cx="32918400" cy="7947658"/>
          </a:xfrm>
        </p:spPr>
        <p:txBody>
          <a:bodyPr/>
          <a:lstStyle>
            <a:lvl1pPr marL="0" indent="0" algn="ctr">
              <a:buNone/>
              <a:defRPr sz="11520"/>
            </a:lvl1pPr>
            <a:lvl2pPr marL="2194560" indent="0" algn="ctr">
              <a:buNone/>
              <a:defRPr sz="9600"/>
            </a:lvl2pPr>
            <a:lvl3pPr marL="4389120" indent="0" algn="ctr">
              <a:buNone/>
              <a:defRPr sz="8640"/>
            </a:lvl3pPr>
            <a:lvl4pPr marL="6583680" indent="0" algn="ctr">
              <a:buNone/>
              <a:defRPr sz="7680"/>
            </a:lvl4pPr>
            <a:lvl5pPr marL="8778240" indent="0" algn="ctr">
              <a:buNone/>
              <a:defRPr sz="7680"/>
            </a:lvl5pPr>
            <a:lvl6pPr marL="10972800" indent="0" algn="ctr">
              <a:buNone/>
              <a:defRPr sz="7680"/>
            </a:lvl6pPr>
            <a:lvl7pPr marL="13167360" indent="0" algn="ctr">
              <a:buNone/>
              <a:defRPr sz="7680"/>
            </a:lvl7pPr>
            <a:lvl8pPr marL="15361920" indent="0" algn="ctr">
              <a:buNone/>
              <a:defRPr sz="7680"/>
            </a:lvl8pPr>
            <a:lvl9pPr marL="17556480" indent="0" algn="ctr">
              <a:buNone/>
              <a:defRPr sz="768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FC1CACD-CAA5-4143-9D14-B206C428FDB8}" type="datetimeFigureOut">
              <a:rPr lang="en-US" smtClean="0"/>
              <a:t>11/16/20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5439F4-0BF4-4DB1-B6E7-62E70EFC5792}" type="slidenum">
              <a:rPr lang="en-US" smtClean="0"/>
              <a:t>‹#›</a:t>
            </a:fld>
            <a:endParaRPr lang="en-US"/>
          </a:p>
        </p:txBody>
      </p:sp>
    </p:spTree>
    <p:extLst>
      <p:ext uri="{BB962C8B-B14F-4D97-AF65-F5344CB8AC3E}">
        <p14:creationId xmlns:p14="http://schemas.microsoft.com/office/powerpoint/2010/main" val="14245894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FC1CACD-CAA5-4143-9D14-B206C428FDB8}" type="datetimeFigureOut">
              <a:rPr lang="en-US" smtClean="0"/>
              <a:t>11/16/20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5439F4-0BF4-4DB1-B6E7-62E70EFC5792}" type="slidenum">
              <a:rPr lang="en-US" smtClean="0"/>
              <a:t>‹#›</a:t>
            </a:fld>
            <a:endParaRPr lang="en-US"/>
          </a:p>
        </p:txBody>
      </p:sp>
    </p:spTree>
    <p:extLst>
      <p:ext uri="{BB962C8B-B14F-4D97-AF65-F5344CB8AC3E}">
        <p14:creationId xmlns:p14="http://schemas.microsoft.com/office/powerpoint/2010/main" val="34815504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409642" y="1752600"/>
            <a:ext cx="9464040" cy="27896822"/>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3017522" y="1752600"/>
            <a:ext cx="27843480" cy="2789682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FC1CACD-CAA5-4143-9D14-B206C428FDB8}" type="datetimeFigureOut">
              <a:rPr lang="en-US" smtClean="0"/>
              <a:t>11/16/20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5439F4-0BF4-4DB1-B6E7-62E70EFC5792}" type="slidenum">
              <a:rPr lang="en-US" smtClean="0"/>
              <a:t>‹#›</a:t>
            </a:fld>
            <a:endParaRPr lang="en-US"/>
          </a:p>
        </p:txBody>
      </p:sp>
    </p:spTree>
    <p:extLst>
      <p:ext uri="{BB962C8B-B14F-4D97-AF65-F5344CB8AC3E}">
        <p14:creationId xmlns:p14="http://schemas.microsoft.com/office/powerpoint/2010/main" val="26259483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FC1CACD-CAA5-4143-9D14-B206C428FDB8}" type="datetimeFigureOut">
              <a:rPr lang="en-US" smtClean="0"/>
              <a:t>11/16/20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5439F4-0BF4-4DB1-B6E7-62E70EFC5792}" type="slidenum">
              <a:rPr lang="en-US" smtClean="0"/>
              <a:t>‹#›</a:t>
            </a:fld>
            <a:endParaRPr lang="en-US"/>
          </a:p>
        </p:txBody>
      </p:sp>
    </p:spTree>
    <p:extLst>
      <p:ext uri="{BB962C8B-B14F-4D97-AF65-F5344CB8AC3E}">
        <p14:creationId xmlns:p14="http://schemas.microsoft.com/office/powerpoint/2010/main" val="31667196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994662" y="8206749"/>
            <a:ext cx="37856160" cy="13693138"/>
          </a:xfrm>
        </p:spPr>
        <p:txBody>
          <a:bodyPr anchor="b"/>
          <a:lstStyle>
            <a:lvl1pPr>
              <a:defRPr sz="28800"/>
            </a:lvl1pPr>
          </a:lstStyle>
          <a:p>
            <a:r>
              <a:rPr lang="en-US"/>
              <a:t>Click to edit Master title style</a:t>
            </a:r>
            <a:endParaRPr lang="en-US" dirty="0"/>
          </a:p>
        </p:txBody>
      </p:sp>
      <p:sp>
        <p:nvSpPr>
          <p:cNvPr id="3" name="Text Placeholder 2"/>
          <p:cNvSpPr>
            <a:spLocks noGrp="1"/>
          </p:cNvSpPr>
          <p:nvPr>
            <p:ph type="body" idx="1"/>
          </p:nvPr>
        </p:nvSpPr>
        <p:spPr>
          <a:xfrm>
            <a:off x="2994662" y="22029429"/>
            <a:ext cx="37856160" cy="7200898"/>
          </a:xfrm>
        </p:spPr>
        <p:txBody>
          <a:bodyPr/>
          <a:lstStyle>
            <a:lvl1pPr marL="0" indent="0">
              <a:buNone/>
              <a:defRPr sz="11520">
                <a:solidFill>
                  <a:schemeClr val="tx1"/>
                </a:solidFill>
              </a:defRPr>
            </a:lvl1pPr>
            <a:lvl2pPr marL="2194560" indent="0">
              <a:buNone/>
              <a:defRPr sz="9600">
                <a:solidFill>
                  <a:schemeClr val="tx1">
                    <a:tint val="75000"/>
                  </a:schemeClr>
                </a:solidFill>
              </a:defRPr>
            </a:lvl2pPr>
            <a:lvl3pPr marL="4389120" indent="0">
              <a:buNone/>
              <a:defRPr sz="8640">
                <a:solidFill>
                  <a:schemeClr val="tx1">
                    <a:tint val="75000"/>
                  </a:schemeClr>
                </a:solidFill>
              </a:defRPr>
            </a:lvl3pPr>
            <a:lvl4pPr marL="6583680" indent="0">
              <a:buNone/>
              <a:defRPr sz="7680">
                <a:solidFill>
                  <a:schemeClr val="tx1">
                    <a:tint val="75000"/>
                  </a:schemeClr>
                </a:solidFill>
              </a:defRPr>
            </a:lvl4pPr>
            <a:lvl5pPr marL="8778240" indent="0">
              <a:buNone/>
              <a:defRPr sz="7680">
                <a:solidFill>
                  <a:schemeClr val="tx1">
                    <a:tint val="75000"/>
                  </a:schemeClr>
                </a:solidFill>
              </a:defRPr>
            </a:lvl5pPr>
            <a:lvl6pPr marL="10972800" indent="0">
              <a:buNone/>
              <a:defRPr sz="7680">
                <a:solidFill>
                  <a:schemeClr val="tx1">
                    <a:tint val="75000"/>
                  </a:schemeClr>
                </a:solidFill>
              </a:defRPr>
            </a:lvl6pPr>
            <a:lvl7pPr marL="13167360" indent="0">
              <a:buNone/>
              <a:defRPr sz="7680">
                <a:solidFill>
                  <a:schemeClr val="tx1">
                    <a:tint val="75000"/>
                  </a:schemeClr>
                </a:solidFill>
              </a:defRPr>
            </a:lvl7pPr>
            <a:lvl8pPr marL="15361920" indent="0">
              <a:buNone/>
              <a:defRPr sz="7680">
                <a:solidFill>
                  <a:schemeClr val="tx1">
                    <a:tint val="75000"/>
                  </a:schemeClr>
                </a:solidFill>
              </a:defRPr>
            </a:lvl8pPr>
            <a:lvl9pPr marL="17556480" indent="0">
              <a:buNone/>
              <a:defRPr sz="768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FC1CACD-CAA5-4143-9D14-B206C428FDB8}" type="datetimeFigureOut">
              <a:rPr lang="en-US" smtClean="0"/>
              <a:t>11/16/20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5439F4-0BF4-4DB1-B6E7-62E70EFC5792}" type="slidenum">
              <a:rPr lang="en-US" smtClean="0"/>
              <a:t>‹#›</a:t>
            </a:fld>
            <a:endParaRPr lang="en-US"/>
          </a:p>
        </p:txBody>
      </p:sp>
    </p:spTree>
    <p:extLst>
      <p:ext uri="{BB962C8B-B14F-4D97-AF65-F5344CB8AC3E}">
        <p14:creationId xmlns:p14="http://schemas.microsoft.com/office/powerpoint/2010/main" val="1173335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017520" y="8763000"/>
            <a:ext cx="18653760" cy="208864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2219920" y="8763000"/>
            <a:ext cx="18653760" cy="208864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FC1CACD-CAA5-4143-9D14-B206C428FDB8}" type="datetimeFigureOut">
              <a:rPr lang="en-US" smtClean="0"/>
              <a:t>11/16/20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D5439F4-0BF4-4DB1-B6E7-62E70EFC5792}" type="slidenum">
              <a:rPr lang="en-US" smtClean="0"/>
              <a:t>‹#›</a:t>
            </a:fld>
            <a:endParaRPr lang="en-US"/>
          </a:p>
        </p:txBody>
      </p:sp>
    </p:spTree>
    <p:extLst>
      <p:ext uri="{BB962C8B-B14F-4D97-AF65-F5344CB8AC3E}">
        <p14:creationId xmlns:p14="http://schemas.microsoft.com/office/powerpoint/2010/main" val="9597050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023237" y="1752607"/>
            <a:ext cx="37856160" cy="6362702"/>
          </a:xfrm>
        </p:spPr>
        <p:txBody>
          <a:bodyPr/>
          <a:lstStyle/>
          <a:p>
            <a:r>
              <a:rPr lang="en-US"/>
              <a:t>Click to edit Master title style</a:t>
            </a:r>
            <a:endParaRPr lang="en-US" dirty="0"/>
          </a:p>
        </p:txBody>
      </p:sp>
      <p:sp>
        <p:nvSpPr>
          <p:cNvPr id="3" name="Text Placeholder 2"/>
          <p:cNvSpPr>
            <a:spLocks noGrp="1"/>
          </p:cNvSpPr>
          <p:nvPr>
            <p:ph type="body" idx="1"/>
          </p:nvPr>
        </p:nvSpPr>
        <p:spPr>
          <a:xfrm>
            <a:off x="3023242" y="8069582"/>
            <a:ext cx="18568032" cy="3954778"/>
          </a:xfrm>
        </p:spPr>
        <p:txBody>
          <a:bodyPr anchor="b"/>
          <a:lstStyle>
            <a:lvl1pPr marL="0" indent="0">
              <a:buNone/>
              <a:defRPr sz="11520" b="1"/>
            </a:lvl1pPr>
            <a:lvl2pPr marL="2194560" indent="0">
              <a:buNone/>
              <a:defRPr sz="9600" b="1"/>
            </a:lvl2pPr>
            <a:lvl3pPr marL="4389120" indent="0">
              <a:buNone/>
              <a:defRPr sz="8640" b="1"/>
            </a:lvl3pPr>
            <a:lvl4pPr marL="6583680" indent="0">
              <a:buNone/>
              <a:defRPr sz="7680" b="1"/>
            </a:lvl4pPr>
            <a:lvl5pPr marL="8778240" indent="0">
              <a:buNone/>
              <a:defRPr sz="7680" b="1"/>
            </a:lvl5pPr>
            <a:lvl6pPr marL="10972800" indent="0">
              <a:buNone/>
              <a:defRPr sz="7680" b="1"/>
            </a:lvl6pPr>
            <a:lvl7pPr marL="13167360" indent="0">
              <a:buNone/>
              <a:defRPr sz="7680" b="1"/>
            </a:lvl7pPr>
            <a:lvl8pPr marL="15361920" indent="0">
              <a:buNone/>
              <a:defRPr sz="7680" b="1"/>
            </a:lvl8pPr>
            <a:lvl9pPr marL="17556480" indent="0">
              <a:buNone/>
              <a:defRPr sz="7680" b="1"/>
            </a:lvl9pPr>
          </a:lstStyle>
          <a:p>
            <a:pPr lvl="0"/>
            <a:r>
              <a:rPr lang="en-US"/>
              <a:t>Click to edit Master text styles</a:t>
            </a:r>
          </a:p>
        </p:txBody>
      </p:sp>
      <p:sp>
        <p:nvSpPr>
          <p:cNvPr id="4" name="Content Placeholder 3"/>
          <p:cNvSpPr>
            <a:spLocks noGrp="1"/>
          </p:cNvSpPr>
          <p:nvPr>
            <p:ph sz="half" idx="2"/>
          </p:nvPr>
        </p:nvSpPr>
        <p:spPr>
          <a:xfrm>
            <a:off x="3023242" y="12024360"/>
            <a:ext cx="18568032" cy="176860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2219922" y="8069582"/>
            <a:ext cx="18659477" cy="3954778"/>
          </a:xfrm>
        </p:spPr>
        <p:txBody>
          <a:bodyPr anchor="b"/>
          <a:lstStyle>
            <a:lvl1pPr marL="0" indent="0">
              <a:buNone/>
              <a:defRPr sz="11520" b="1"/>
            </a:lvl1pPr>
            <a:lvl2pPr marL="2194560" indent="0">
              <a:buNone/>
              <a:defRPr sz="9600" b="1"/>
            </a:lvl2pPr>
            <a:lvl3pPr marL="4389120" indent="0">
              <a:buNone/>
              <a:defRPr sz="8640" b="1"/>
            </a:lvl3pPr>
            <a:lvl4pPr marL="6583680" indent="0">
              <a:buNone/>
              <a:defRPr sz="7680" b="1"/>
            </a:lvl4pPr>
            <a:lvl5pPr marL="8778240" indent="0">
              <a:buNone/>
              <a:defRPr sz="7680" b="1"/>
            </a:lvl5pPr>
            <a:lvl6pPr marL="10972800" indent="0">
              <a:buNone/>
              <a:defRPr sz="7680" b="1"/>
            </a:lvl6pPr>
            <a:lvl7pPr marL="13167360" indent="0">
              <a:buNone/>
              <a:defRPr sz="7680" b="1"/>
            </a:lvl7pPr>
            <a:lvl8pPr marL="15361920" indent="0">
              <a:buNone/>
              <a:defRPr sz="7680" b="1"/>
            </a:lvl8pPr>
            <a:lvl9pPr marL="17556480" indent="0">
              <a:buNone/>
              <a:defRPr sz="7680" b="1"/>
            </a:lvl9pPr>
          </a:lstStyle>
          <a:p>
            <a:pPr lvl="0"/>
            <a:r>
              <a:rPr lang="en-US"/>
              <a:t>Click to edit Master text styles</a:t>
            </a:r>
          </a:p>
        </p:txBody>
      </p:sp>
      <p:sp>
        <p:nvSpPr>
          <p:cNvPr id="6" name="Content Placeholder 5"/>
          <p:cNvSpPr>
            <a:spLocks noGrp="1"/>
          </p:cNvSpPr>
          <p:nvPr>
            <p:ph sz="quarter" idx="4"/>
          </p:nvPr>
        </p:nvSpPr>
        <p:spPr>
          <a:xfrm>
            <a:off x="22219922" y="12024360"/>
            <a:ext cx="18659477" cy="176860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FC1CACD-CAA5-4143-9D14-B206C428FDB8}" type="datetimeFigureOut">
              <a:rPr lang="en-US" smtClean="0"/>
              <a:t>11/16/20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D5439F4-0BF4-4DB1-B6E7-62E70EFC5792}" type="slidenum">
              <a:rPr lang="en-US" smtClean="0"/>
              <a:t>‹#›</a:t>
            </a:fld>
            <a:endParaRPr lang="en-US"/>
          </a:p>
        </p:txBody>
      </p:sp>
    </p:spTree>
    <p:extLst>
      <p:ext uri="{BB962C8B-B14F-4D97-AF65-F5344CB8AC3E}">
        <p14:creationId xmlns:p14="http://schemas.microsoft.com/office/powerpoint/2010/main" val="12841518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FC1CACD-CAA5-4143-9D14-B206C428FDB8}" type="datetimeFigureOut">
              <a:rPr lang="en-US" smtClean="0"/>
              <a:t>11/16/20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D5439F4-0BF4-4DB1-B6E7-62E70EFC5792}" type="slidenum">
              <a:rPr lang="en-US" smtClean="0"/>
              <a:t>‹#›</a:t>
            </a:fld>
            <a:endParaRPr lang="en-US"/>
          </a:p>
        </p:txBody>
      </p:sp>
    </p:spTree>
    <p:extLst>
      <p:ext uri="{BB962C8B-B14F-4D97-AF65-F5344CB8AC3E}">
        <p14:creationId xmlns:p14="http://schemas.microsoft.com/office/powerpoint/2010/main" val="17527987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FC1CACD-CAA5-4143-9D14-B206C428FDB8}" type="datetimeFigureOut">
              <a:rPr lang="en-US" smtClean="0"/>
              <a:t>11/16/20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D5439F4-0BF4-4DB1-B6E7-62E70EFC5792}" type="slidenum">
              <a:rPr lang="en-US" smtClean="0"/>
              <a:t>‹#›</a:t>
            </a:fld>
            <a:endParaRPr lang="en-US"/>
          </a:p>
        </p:txBody>
      </p:sp>
    </p:spTree>
    <p:extLst>
      <p:ext uri="{BB962C8B-B14F-4D97-AF65-F5344CB8AC3E}">
        <p14:creationId xmlns:p14="http://schemas.microsoft.com/office/powerpoint/2010/main" val="40659619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23237" y="2194560"/>
            <a:ext cx="14156054" cy="7680960"/>
          </a:xfrm>
        </p:spPr>
        <p:txBody>
          <a:bodyPr anchor="b"/>
          <a:lstStyle>
            <a:lvl1pPr>
              <a:defRPr sz="15360"/>
            </a:lvl1pPr>
          </a:lstStyle>
          <a:p>
            <a:r>
              <a:rPr lang="en-US"/>
              <a:t>Click to edit Master title style</a:t>
            </a:r>
            <a:endParaRPr lang="en-US" dirty="0"/>
          </a:p>
        </p:txBody>
      </p:sp>
      <p:sp>
        <p:nvSpPr>
          <p:cNvPr id="3" name="Content Placeholder 2"/>
          <p:cNvSpPr>
            <a:spLocks noGrp="1"/>
          </p:cNvSpPr>
          <p:nvPr>
            <p:ph idx="1"/>
          </p:nvPr>
        </p:nvSpPr>
        <p:spPr>
          <a:xfrm>
            <a:off x="18659477" y="4739647"/>
            <a:ext cx="22219920" cy="23393400"/>
          </a:xfrm>
        </p:spPr>
        <p:txBody>
          <a:bodyPr/>
          <a:lstStyle>
            <a:lvl1pPr>
              <a:defRPr sz="15360"/>
            </a:lvl1pPr>
            <a:lvl2pPr>
              <a:defRPr sz="13440"/>
            </a:lvl2pPr>
            <a:lvl3pPr>
              <a:defRPr sz="11520"/>
            </a:lvl3pPr>
            <a:lvl4pPr>
              <a:defRPr sz="9600"/>
            </a:lvl4pPr>
            <a:lvl5pPr>
              <a:defRPr sz="9600"/>
            </a:lvl5pPr>
            <a:lvl6pPr>
              <a:defRPr sz="9600"/>
            </a:lvl6pPr>
            <a:lvl7pPr>
              <a:defRPr sz="9600"/>
            </a:lvl7pPr>
            <a:lvl8pPr>
              <a:defRPr sz="9600"/>
            </a:lvl8pPr>
            <a:lvl9pPr>
              <a:defRPr sz="9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3023237" y="9875520"/>
            <a:ext cx="14156054" cy="18295622"/>
          </a:xfrm>
        </p:spPr>
        <p:txBody>
          <a:bodyPr/>
          <a:lstStyle>
            <a:lvl1pPr marL="0" indent="0">
              <a:buNone/>
              <a:defRPr sz="7680"/>
            </a:lvl1pPr>
            <a:lvl2pPr marL="2194560" indent="0">
              <a:buNone/>
              <a:defRPr sz="6720"/>
            </a:lvl2pPr>
            <a:lvl3pPr marL="4389120" indent="0">
              <a:buNone/>
              <a:defRPr sz="5760"/>
            </a:lvl3pPr>
            <a:lvl4pPr marL="6583680" indent="0">
              <a:buNone/>
              <a:defRPr sz="4800"/>
            </a:lvl4pPr>
            <a:lvl5pPr marL="8778240" indent="0">
              <a:buNone/>
              <a:defRPr sz="4800"/>
            </a:lvl5pPr>
            <a:lvl6pPr marL="10972800" indent="0">
              <a:buNone/>
              <a:defRPr sz="4800"/>
            </a:lvl6pPr>
            <a:lvl7pPr marL="13167360" indent="0">
              <a:buNone/>
              <a:defRPr sz="4800"/>
            </a:lvl7pPr>
            <a:lvl8pPr marL="15361920" indent="0">
              <a:buNone/>
              <a:defRPr sz="4800"/>
            </a:lvl8pPr>
            <a:lvl9pPr marL="17556480" indent="0">
              <a:buNone/>
              <a:defRPr sz="4800"/>
            </a:lvl9pPr>
          </a:lstStyle>
          <a:p>
            <a:pPr lvl="0"/>
            <a:r>
              <a:rPr lang="en-US"/>
              <a:t>Click to edit Master text styles</a:t>
            </a:r>
          </a:p>
        </p:txBody>
      </p:sp>
      <p:sp>
        <p:nvSpPr>
          <p:cNvPr id="5" name="Date Placeholder 4"/>
          <p:cNvSpPr>
            <a:spLocks noGrp="1"/>
          </p:cNvSpPr>
          <p:nvPr>
            <p:ph type="dt" sz="half" idx="10"/>
          </p:nvPr>
        </p:nvSpPr>
        <p:spPr/>
        <p:txBody>
          <a:bodyPr/>
          <a:lstStyle/>
          <a:p>
            <a:fld id="{AFC1CACD-CAA5-4143-9D14-B206C428FDB8}" type="datetimeFigureOut">
              <a:rPr lang="en-US" smtClean="0"/>
              <a:t>11/16/20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D5439F4-0BF4-4DB1-B6E7-62E70EFC5792}" type="slidenum">
              <a:rPr lang="en-US" smtClean="0"/>
              <a:t>‹#›</a:t>
            </a:fld>
            <a:endParaRPr lang="en-US"/>
          </a:p>
        </p:txBody>
      </p:sp>
    </p:spTree>
    <p:extLst>
      <p:ext uri="{BB962C8B-B14F-4D97-AF65-F5344CB8AC3E}">
        <p14:creationId xmlns:p14="http://schemas.microsoft.com/office/powerpoint/2010/main" val="8522898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23237" y="2194560"/>
            <a:ext cx="14156054" cy="7680960"/>
          </a:xfrm>
        </p:spPr>
        <p:txBody>
          <a:bodyPr anchor="b"/>
          <a:lstStyle>
            <a:lvl1pPr>
              <a:defRPr sz="15360"/>
            </a:lvl1pPr>
          </a:lstStyle>
          <a:p>
            <a:r>
              <a:rPr lang="en-US"/>
              <a:t>Click to edit Master title style</a:t>
            </a:r>
            <a:endParaRPr lang="en-US" dirty="0"/>
          </a:p>
        </p:txBody>
      </p:sp>
      <p:sp>
        <p:nvSpPr>
          <p:cNvPr id="3" name="Picture Placeholder 2"/>
          <p:cNvSpPr>
            <a:spLocks noGrp="1" noChangeAspect="1"/>
          </p:cNvSpPr>
          <p:nvPr>
            <p:ph type="pic" idx="1"/>
          </p:nvPr>
        </p:nvSpPr>
        <p:spPr>
          <a:xfrm>
            <a:off x="18659477" y="4739647"/>
            <a:ext cx="22219920" cy="23393400"/>
          </a:xfrm>
        </p:spPr>
        <p:txBody>
          <a:bodyPr anchor="t"/>
          <a:lstStyle>
            <a:lvl1pPr marL="0" indent="0">
              <a:buNone/>
              <a:defRPr sz="15360"/>
            </a:lvl1pPr>
            <a:lvl2pPr marL="2194560" indent="0">
              <a:buNone/>
              <a:defRPr sz="13440"/>
            </a:lvl2pPr>
            <a:lvl3pPr marL="4389120" indent="0">
              <a:buNone/>
              <a:defRPr sz="11520"/>
            </a:lvl3pPr>
            <a:lvl4pPr marL="6583680" indent="0">
              <a:buNone/>
              <a:defRPr sz="9600"/>
            </a:lvl4pPr>
            <a:lvl5pPr marL="8778240" indent="0">
              <a:buNone/>
              <a:defRPr sz="9600"/>
            </a:lvl5pPr>
            <a:lvl6pPr marL="10972800" indent="0">
              <a:buNone/>
              <a:defRPr sz="9600"/>
            </a:lvl6pPr>
            <a:lvl7pPr marL="13167360" indent="0">
              <a:buNone/>
              <a:defRPr sz="9600"/>
            </a:lvl7pPr>
            <a:lvl8pPr marL="15361920" indent="0">
              <a:buNone/>
              <a:defRPr sz="9600"/>
            </a:lvl8pPr>
            <a:lvl9pPr marL="17556480" indent="0">
              <a:buNone/>
              <a:defRPr sz="9600"/>
            </a:lvl9pPr>
          </a:lstStyle>
          <a:p>
            <a:r>
              <a:rPr lang="en-US"/>
              <a:t>Click icon to add picture</a:t>
            </a:r>
            <a:endParaRPr lang="en-US" dirty="0"/>
          </a:p>
        </p:txBody>
      </p:sp>
      <p:sp>
        <p:nvSpPr>
          <p:cNvPr id="4" name="Text Placeholder 3"/>
          <p:cNvSpPr>
            <a:spLocks noGrp="1"/>
          </p:cNvSpPr>
          <p:nvPr>
            <p:ph type="body" sz="half" idx="2"/>
          </p:nvPr>
        </p:nvSpPr>
        <p:spPr>
          <a:xfrm>
            <a:off x="3023237" y="9875520"/>
            <a:ext cx="14156054" cy="18295622"/>
          </a:xfrm>
        </p:spPr>
        <p:txBody>
          <a:bodyPr/>
          <a:lstStyle>
            <a:lvl1pPr marL="0" indent="0">
              <a:buNone/>
              <a:defRPr sz="7680"/>
            </a:lvl1pPr>
            <a:lvl2pPr marL="2194560" indent="0">
              <a:buNone/>
              <a:defRPr sz="6720"/>
            </a:lvl2pPr>
            <a:lvl3pPr marL="4389120" indent="0">
              <a:buNone/>
              <a:defRPr sz="5760"/>
            </a:lvl3pPr>
            <a:lvl4pPr marL="6583680" indent="0">
              <a:buNone/>
              <a:defRPr sz="4800"/>
            </a:lvl4pPr>
            <a:lvl5pPr marL="8778240" indent="0">
              <a:buNone/>
              <a:defRPr sz="4800"/>
            </a:lvl5pPr>
            <a:lvl6pPr marL="10972800" indent="0">
              <a:buNone/>
              <a:defRPr sz="4800"/>
            </a:lvl6pPr>
            <a:lvl7pPr marL="13167360" indent="0">
              <a:buNone/>
              <a:defRPr sz="4800"/>
            </a:lvl7pPr>
            <a:lvl8pPr marL="15361920" indent="0">
              <a:buNone/>
              <a:defRPr sz="4800"/>
            </a:lvl8pPr>
            <a:lvl9pPr marL="17556480" indent="0">
              <a:buNone/>
              <a:defRPr sz="4800"/>
            </a:lvl9pPr>
          </a:lstStyle>
          <a:p>
            <a:pPr lvl="0"/>
            <a:r>
              <a:rPr lang="en-US"/>
              <a:t>Click to edit Master text styles</a:t>
            </a:r>
          </a:p>
        </p:txBody>
      </p:sp>
      <p:sp>
        <p:nvSpPr>
          <p:cNvPr id="5" name="Date Placeholder 4"/>
          <p:cNvSpPr>
            <a:spLocks noGrp="1"/>
          </p:cNvSpPr>
          <p:nvPr>
            <p:ph type="dt" sz="half" idx="10"/>
          </p:nvPr>
        </p:nvSpPr>
        <p:spPr/>
        <p:txBody>
          <a:bodyPr/>
          <a:lstStyle/>
          <a:p>
            <a:fld id="{AFC1CACD-CAA5-4143-9D14-B206C428FDB8}" type="datetimeFigureOut">
              <a:rPr lang="en-US" smtClean="0"/>
              <a:t>11/16/20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D5439F4-0BF4-4DB1-B6E7-62E70EFC5792}" type="slidenum">
              <a:rPr lang="en-US" smtClean="0"/>
              <a:t>‹#›</a:t>
            </a:fld>
            <a:endParaRPr lang="en-US"/>
          </a:p>
        </p:txBody>
      </p:sp>
    </p:spTree>
    <p:extLst>
      <p:ext uri="{BB962C8B-B14F-4D97-AF65-F5344CB8AC3E}">
        <p14:creationId xmlns:p14="http://schemas.microsoft.com/office/powerpoint/2010/main" val="40287021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17520" y="1752607"/>
            <a:ext cx="37856160" cy="636270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3017520" y="8763000"/>
            <a:ext cx="37856160" cy="2088642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3017520" y="30510487"/>
            <a:ext cx="9875520" cy="1752600"/>
          </a:xfrm>
          <a:prstGeom prst="rect">
            <a:avLst/>
          </a:prstGeom>
        </p:spPr>
        <p:txBody>
          <a:bodyPr vert="horz" lIns="91440" tIns="45720" rIns="91440" bIns="45720" rtlCol="0" anchor="ctr"/>
          <a:lstStyle>
            <a:lvl1pPr algn="l">
              <a:defRPr sz="5760">
                <a:solidFill>
                  <a:schemeClr val="tx1">
                    <a:tint val="75000"/>
                  </a:schemeClr>
                </a:solidFill>
              </a:defRPr>
            </a:lvl1pPr>
          </a:lstStyle>
          <a:p>
            <a:fld id="{AFC1CACD-CAA5-4143-9D14-B206C428FDB8}" type="datetimeFigureOut">
              <a:rPr lang="en-US" smtClean="0"/>
              <a:t>11/16/20</a:t>
            </a:fld>
            <a:endParaRPr lang="en-US"/>
          </a:p>
        </p:txBody>
      </p:sp>
      <p:sp>
        <p:nvSpPr>
          <p:cNvPr id="5" name="Footer Placeholder 4"/>
          <p:cNvSpPr>
            <a:spLocks noGrp="1"/>
          </p:cNvSpPr>
          <p:nvPr>
            <p:ph type="ftr" sz="quarter" idx="3"/>
          </p:nvPr>
        </p:nvSpPr>
        <p:spPr>
          <a:xfrm>
            <a:off x="14538960" y="30510487"/>
            <a:ext cx="14813280" cy="1752600"/>
          </a:xfrm>
          <a:prstGeom prst="rect">
            <a:avLst/>
          </a:prstGeom>
        </p:spPr>
        <p:txBody>
          <a:bodyPr vert="horz" lIns="91440" tIns="45720" rIns="91440" bIns="45720" rtlCol="0" anchor="ctr"/>
          <a:lstStyle>
            <a:lvl1pPr algn="ctr">
              <a:defRPr sz="576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0998160" y="30510487"/>
            <a:ext cx="9875520" cy="1752600"/>
          </a:xfrm>
          <a:prstGeom prst="rect">
            <a:avLst/>
          </a:prstGeom>
        </p:spPr>
        <p:txBody>
          <a:bodyPr vert="horz" lIns="91440" tIns="45720" rIns="91440" bIns="45720" rtlCol="0" anchor="ctr"/>
          <a:lstStyle>
            <a:lvl1pPr algn="r">
              <a:defRPr sz="5760">
                <a:solidFill>
                  <a:schemeClr val="tx1">
                    <a:tint val="75000"/>
                  </a:schemeClr>
                </a:solidFill>
              </a:defRPr>
            </a:lvl1pPr>
          </a:lstStyle>
          <a:p>
            <a:fld id="{DD5439F4-0BF4-4DB1-B6E7-62E70EFC5792}" type="slidenum">
              <a:rPr lang="en-US" smtClean="0"/>
              <a:t>‹#›</a:t>
            </a:fld>
            <a:endParaRPr lang="en-US"/>
          </a:p>
        </p:txBody>
      </p:sp>
    </p:spTree>
    <p:extLst>
      <p:ext uri="{BB962C8B-B14F-4D97-AF65-F5344CB8AC3E}">
        <p14:creationId xmlns:p14="http://schemas.microsoft.com/office/powerpoint/2010/main" val="3955713951"/>
      </p:ext>
    </p:extLst>
  </p:cSld>
  <p:clrMap bg1="dk1" tx1="lt1" bg2="dk2" tx2="lt2" accent1="accent1" accent2="accent2" accent3="accent3" accent4="accent4" accent5="accent5" accent6="accent6" hlink="hlink" folHlink="folHlink"/>
  <p:sldLayoutIdLst>
    <p:sldLayoutId id="2147484135" r:id="rId1"/>
    <p:sldLayoutId id="2147484136" r:id="rId2"/>
    <p:sldLayoutId id="2147484137" r:id="rId3"/>
    <p:sldLayoutId id="2147484138" r:id="rId4"/>
    <p:sldLayoutId id="2147484139" r:id="rId5"/>
    <p:sldLayoutId id="2147484140" r:id="rId6"/>
    <p:sldLayoutId id="2147484141" r:id="rId7"/>
    <p:sldLayoutId id="2147484142" r:id="rId8"/>
    <p:sldLayoutId id="2147484143" r:id="rId9"/>
    <p:sldLayoutId id="2147484144" r:id="rId10"/>
    <p:sldLayoutId id="2147484145" r:id="rId11"/>
  </p:sldLayoutIdLst>
  <p:txStyles>
    <p:titleStyle>
      <a:lvl1pPr algn="l" defTabSz="4389120" rtl="0" eaLnBrk="1" latinLnBrk="0" hangingPunct="1">
        <a:lnSpc>
          <a:spcPct val="90000"/>
        </a:lnSpc>
        <a:spcBef>
          <a:spcPct val="0"/>
        </a:spcBef>
        <a:buNone/>
        <a:defRPr sz="21120" kern="1200">
          <a:solidFill>
            <a:schemeClr val="tx1"/>
          </a:solidFill>
          <a:latin typeface="+mj-lt"/>
          <a:ea typeface="+mj-ea"/>
          <a:cs typeface="+mj-cs"/>
        </a:defRPr>
      </a:lvl1pPr>
    </p:titleStyle>
    <p:bodyStyle>
      <a:lvl1pPr marL="1097280" indent="-1097280" algn="l" defTabSz="4389120" rtl="0" eaLnBrk="1" latinLnBrk="0" hangingPunct="1">
        <a:lnSpc>
          <a:spcPct val="90000"/>
        </a:lnSpc>
        <a:spcBef>
          <a:spcPts val="4800"/>
        </a:spcBef>
        <a:buFont typeface="Arial" panose="020B0604020202020204" pitchFamily="34" charset="0"/>
        <a:buChar char="•"/>
        <a:defRPr sz="13440" kern="1200">
          <a:solidFill>
            <a:schemeClr val="tx1"/>
          </a:solidFill>
          <a:latin typeface="+mn-lt"/>
          <a:ea typeface="+mn-ea"/>
          <a:cs typeface="+mn-cs"/>
        </a:defRPr>
      </a:lvl1pPr>
      <a:lvl2pPr marL="3291840" indent="-1097280" algn="l" defTabSz="4389120" rtl="0" eaLnBrk="1" latinLnBrk="0" hangingPunct="1">
        <a:lnSpc>
          <a:spcPct val="90000"/>
        </a:lnSpc>
        <a:spcBef>
          <a:spcPts val="2400"/>
        </a:spcBef>
        <a:buFont typeface="Arial" panose="020B0604020202020204" pitchFamily="34" charset="0"/>
        <a:buChar char="•"/>
        <a:defRPr sz="11520" kern="1200">
          <a:solidFill>
            <a:schemeClr val="tx1"/>
          </a:solidFill>
          <a:latin typeface="+mn-lt"/>
          <a:ea typeface="+mn-ea"/>
          <a:cs typeface="+mn-cs"/>
        </a:defRPr>
      </a:lvl2pPr>
      <a:lvl3pPr marL="5486400" indent="-1097280" algn="l" defTabSz="4389120" rtl="0" eaLnBrk="1" latinLnBrk="0" hangingPunct="1">
        <a:lnSpc>
          <a:spcPct val="90000"/>
        </a:lnSpc>
        <a:spcBef>
          <a:spcPts val="2400"/>
        </a:spcBef>
        <a:buFont typeface="Arial" panose="020B0604020202020204" pitchFamily="34" charset="0"/>
        <a:buChar char="•"/>
        <a:defRPr sz="9600" kern="1200">
          <a:solidFill>
            <a:schemeClr val="tx1"/>
          </a:solidFill>
          <a:latin typeface="+mn-lt"/>
          <a:ea typeface="+mn-ea"/>
          <a:cs typeface="+mn-cs"/>
        </a:defRPr>
      </a:lvl3pPr>
      <a:lvl4pPr marL="768096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4pPr>
      <a:lvl5pPr marL="987552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5pPr>
      <a:lvl6pPr marL="1207008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6pPr>
      <a:lvl7pPr marL="1426464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7pPr>
      <a:lvl8pPr marL="1645920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8pPr>
      <a:lvl9pPr marL="1865376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9pPr>
    </p:bodyStyle>
    <p:otherStyle>
      <a:defPPr>
        <a:defRPr lang="en-US"/>
      </a:defPPr>
      <a:lvl1pPr marL="0" algn="l" defTabSz="4389120" rtl="0" eaLnBrk="1" latinLnBrk="0" hangingPunct="1">
        <a:defRPr sz="8640" kern="1200">
          <a:solidFill>
            <a:schemeClr val="tx1"/>
          </a:solidFill>
          <a:latin typeface="+mn-lt"/>
          <a:ea typeface="+mn-ea"/>
          <a:cs typeface="+mn-cs"/>
        </a:defRPr>
      </a:lvl1pPr>
      <a:lvl2pPr marL="2194560" algn="l" defTabSz="4389120" rtl="0" eaLnBrk="1" latinLnBrk="0" hangingPunct="1">
        <a:defRPr sz="8640" kern="1200">
          <a:solidFill>
            <a:schemeClr val="tx1"/>
          </a:solidFill>
          <a:latin typeface="+mn-lt"/>
          <a:ea typeface="+mn-ea"/>
          <a:cs typeface="+mn-cs"/>
        </a:defRPr>
      </a:lvl2pPr>
      <a:lvl3pPr marL="4389120" algn="l" defTabSz="4389120" rtl="0" eaLnBrk="1" latinLnBrk="0" hangingPunct="1">
        <a:defRPr sz="8640" kern="1200">
          <a:solidFill>
            <a:schemeClr val="tx1"/>
          </a:solidFill>
          <a:latin typeface="+mn-lt"/>
          <a:ea typeface="+mn-ea"/>
          <a:cs typeface="+mn-cs"/>
        </a:defRPr>
      </a:lvl3pPr>
      <a:lvl4pPr marL="6583680" algn="l" defTabSz="4389120" rtl="0" eaLnBrk="1" latinLnBrk="0" hangingPunct="1">
        <a:defRPr sz="8640" kern="1200">
          <a:solidFill>
            <a:schemeClr val="tx1"/>
          </a:solidFill>
          <a:latin typeface="+mn-lt"/>
          <a:ea typeface="+mn-ea"/>
          <a:cs typeface="+mn-cs"/>
        </a:defRPr>
      </a:lvl4pPr>
      <a:lvl5pPr marL="8778240" algn="l" defTabSz="4389120" rtl="0" eaLnBrk="1" latinLnBrk="0" hangingPunct="1">
        <a:defRPr sz="8640" kern="1200">
          <a:solidFill>
            <a:schemeClr val="tx1"/>
          </a:solidFill>
          <a:latin typeface="+mn-lt"/>
          <a:ea typeface="+mn-ea"/>
          <a:cs typeface="+mn-cs"/>
        </a:defRPr>
      </a:lvl5pPr>
      <a:lvl6pPr marL="10972800" algn="l" defTabSz="4389120" rtl="0" eaLnBrk="1" latinLnBrk="0" hangingPunct="1">
        <a:defRPr sz="8640" kern="1200">
          <a:solidFill>
            <a:schemeClr val="tx1"/>
          </a:solidFill>
          <a:latin typeface="+mn-lt"/>
          <a:ea typeface="+mn-ea"/>
          <a:cs typeface="+mn-cs"/>
        </a:defRPr>
      </a:lvl6pPr>
      <a:lvl7pPr marL="13167360" algn="l" defTabSz="4389120" rtl="0" eaLnBrk="1" latinLnBrk="0" hangingPunct="1">
        <a:defRPr sz="8640" kern="1200">
          <a:solidFill>
            <a:schemeClr val="tx1"/>
          </a:solidFill>
          <a:latin typeface="+mn-lt"/>
          <a:ea typeface="+mn-ea"/>
          <a:cs typeface="+mn-cs"/>
        </a:defRPr>
      </a:lvl7pPr>
      <a:lvl8pPr marL="15361920" algn="l" defTabSz="4389120" rtl="0" eaLnBrk="1" latinLnBrk="0" hangingPunct="1">
        <a:defRPr sz="8640" kern="1200">
          <a:solidFill>
            <a:schemeClr val="tx1"/>
          </a:solidFill>
          <a:latin typeface="+mn-lt"/>
          <a:ea typeface="+mn-ea"/>
          <a:cs typeface="+mn-cs"/>
        </a:defRPr>
      </a:lvl8pPr>
      <a:lvl9pPr marL="17556480" algn="l" defTabSz="4389120" rtl="0" eaLnBrk="1" latinLnBrk="0" hangingPunct="1">
        <a:defRPr sz="864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 Id="rId1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srcRect/>
          <a:stretch>
            <a:fillRect/>
          </a:stretch>
        </a:blipFill>
        <a:effectLst/>
      </p:bgPr>
    </p:bg>
    <p:spTree>
      <p:nvGrpSpPr>
        <p:cNvPr id="1" name=""/>
        <p:cNvGrpSpPr/>
        <p:nvPr/>
      </p:nvGrpSpPr>
      <p:grpSpPr>
        <a:xfrm>
          <a:off x="0" y="0"/>
          <a:ext cx="0" cy="0"/>
          <a:chOff x="0" y="0"/>
          <a:chExt cx="0" cy="0"/>
        </a:xfrm>
      </p:grpSpPr>
      <p:sp>
        <p:nvSpPr>
          <p:cNvPr id="42" name="Rectangle 41">
            <a:extLst>
              <a:ext uri="{FF2B5EF4-FFF2-40B4-BE49-F238E27FC236}">
                <a16:creationId xmlns:a16="http://schemas.microsoft.com/office/drawing/2014/main" id="{9AC21199-D2A7-47B5-B36B-425254D21986}"/>
              </a:ext>
            </a:extLst>
          </p:cNvPr>
          <p:cNvSpPr/>
          <p:nvPr/>
        </p:nvSpPr>
        <p:spPr>
          <a:xfrm>
            <a:off x="843689" y="21737219"/>
            <a:ext cx="12249406" cy="8916593"/>
          </a:xfrm>
          <a:prstGeom prst="rect">
            <a:avLst/>
          </a:prstGeom>
          <a:solidFill>
            <a:schemeClr val="tx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descr="Diagram&#10;&#10;Description automatically generated">
            <a:extLst>
              <a:ext uri="{FF2B5EF4-FFF2-40B4-BE49-F238E27FC236}">
                <a16:creationId xmlns:a16="http://schemas.microsoft.com/office/drawing/2014/main" id="{19036B12-9ACC-44E1-92F2-D00294A8D21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39800" y="22082272"/>
            <a:ext cx="11471768" cy="8202733"/>
          </a:xfrm>
          <a:prstGeom prst="rect">
            <a:avLst/>
          </a:prstGeom>
        </p:spPr>
      </p:pic>
      <p:sp>
        <p:nvSpPr>
          <p:cNvPr id="47" name="Rectangle 46">
            <a:extLst>
              <a:ext uri="{FF2B5EF4-FFF2-40B4-BE49-F238E27FC236}">
                <a16:creationId xmlns:a16="http://schemas.microsoft.com/office/drawing/2014/main" id="{BACE198C-A6E3-48D2-AA79-0D428AE2999E}"/>
              </a:ext>
            </a:extLst>
          </p:cNvPr>
          <p:cNvSpPr/>
          <p:nvPr/>
        </p:nvSpPr>
        <p:spPr>
          <a:xfrm>
            <a:off x="14965671" y="23699192"/>
            <a:ext cx="13888721" cy="6939219"/>
          </a:xfrm>
          <a:prstGeom prst="rect">
            <a:avLst/>
          </a:prstGeom>
          <a:solidFill>
            <a:schemeClr val="tx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Rectangle 38">
            <a:extLst>
              <a:ext uri="{FF2B5EF4-FFF2-40B4-BE49-F238E27FC236}">
                <a16:creationId xmlns:a16="http://schemas.microsoft.com/office/drawing/2014/main" id="{95ACD9A1-FF53-4DC2-A53B-84C6E2420CF7}"/>
              </a:ext>
            </a:extLst>
          </p:cNvPr>
          <p:cNvSpPr/>
          <p:nvPr/>
        </p:nvSpPr>
        <p:spPr>
          <a:xfrm>
            <a:off x="14965671" y="16197764"/>
            <a:ext cx="13888721" cy="5897985"/>
          </a:xfrm>
          <a:prstGeom prst="rect">
            <a:avLst/>
          </a:prstGeom>
          <a:solidFill>
            <a:schemeClr val="tx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aphicFrame>
        <p:nvGraphicFramePr>
          <p:cNvPr id="7" name="Table 6">
            <a:extLst>
              <a:ext uri="{FF2B5EF4-FFF2-40B4-BE49-F238E27FC236}">
                <a16:creationId xmlns:a16="http://schemas.microsoft.com/office/drawing/2014/main" id="{16E589DB-DB55-43B4-862E-3A415CE08DA3}"/>
              </a:ext>
            </a:extLst>
          </p:cNvPr>
          <p:cNvGraphicFramePr>
            <a:graphicFrameLocks noGrp="1"/>
          </p:cNvGraphicFramePr>
          <p:nvPr>
            <p:extLst>
              <p:ext uri="{D42A27DB-BD31-4B8C-83A1-F6EECF244321}">
                <p14:modId xmlns:p14="http://schemas.microsoft.com/office/powerpoint/2010/main" val="3296345155"/>
              </p:ext>
            </p:extLst>
          </p:nvPr>
        </p:nvGraphicFramePr>
        <p:xfrm>
          <a:off x="15410039" y="16572904"/>
          <a:ext cx="13050661" cy="4803428"/>
        </p:xfrm>
        <a:graphic>
          <a:graphicData uri="http://schemas.openxmlformats.org/drawingml/2006/table">
            <a:tbl>
              <a:tblPr/>
              <a:tblGrid>
                <a:gridCol w="2236693">
                  <a:extLst>
                    <a:ext uri="{9D8B030D-6E8A-4147-A177-3AD203B41FA5}">
                      <a16:colId xmlns:a16="http://schemas.microsoft.com/office/drawing/2014/main" val="1872412128"/>
                    </a:ext>
                  </a:extLst>
                </a:gridCol>
                <a:gridCol w="1469943">
                  <a:extLst>
                    <a:ext uri="{9D8B030D-6E8A-4147-A177-3AD203B41FA5}">
                      <a16:colId xmlns:a16="http://schemas.microsoft.com/office/drawing/2014/main" val="773516346"/>
                    </a:ext>
                  </a:extLst>
                </a:gridCol>
                <a:gridCol w="1895475">
                  <a:extLst>
                    <a:ext uri="{9D8B030D-6E8A-4147-A177-3AD203B41FA5}">
                      <a16:colId xmlns:a16="http://schemas.microsoft.com/office/drawing/2014/main" val="1381349397"/>
                    </a:ext>
                  </a:extLst>
                </a:gridCol>
                <a:gridCol w="1714500">
                  <a:extLst>
                    <a:ext uri="{9D8B030D-6E8A-4147-A177-3AD203B41FA5}">
                      <a16:colId xmlns:a16="http://schemas.microsoft.com/office/drawing/2014/main" val="4245101076"/>
                    </a:ext>
                  </a:extLst>
                </a:gridCol>
                <a:gridCol w="1895475">
                  <a:extLst>
                    <a:ext uri="{9D8B030D-6E8A-4147-A177-3AD203B41FA5}">
                      <a16:colId xmlns:a16="http://schemas.microsoft.com/office/drawing/2014/main" val="3212587495"/>
                    </a:ext>
                  </a:extLst>
                </a:gridCol>
                <a:gridCol w="1895475">
                  <a:extLst>
                    <a:ext uri="{9D8B030D-6E8A-4147-A177-3AD203B41FA5}">
                      <a16:colId xmlns:a16="http://schemas.microsoft.com/office/drawing/2014/main" val="4051353065"/>
                    </a:ext>
                  </a:extLst>
                </a:gridCol>
                <a:gridCol w="1943100">
                  <a:extLst>
                    <a:ext uri="{9D8B030D-6E8A-4147-A177-3AD203B41FA5}">
                      <a16:colId xmlns:a16="http://schemas.microsoft.com/office/drawing/2014/main" val="3518207048"/>
                    </a:ext>
                  </a:extLst>
                </a:gridCol>
              </a:tblGrid>
              <a:tr h="397205">
                <a:tc gridSpan="7">
                  <a:txBody>
                    <a:bodyPr/>
                    <a:lstStyle/>
                    <a:p>
                      <a:pPr rtl="0" fontAlgn="t">
                        <a:spcBef>
                          <a:spcPts val="0"/>
                        </a:spcBef>
                        <a:spcAft>
                          <a:spcPts val="0"/>
                        </a:spcAft>
                      </a:pPr>
                      <a:r>
                        <a:rPr lang="en-US" sz="1800" b="0" i="0" u="none" strike="noStrike" dirty="0">
                          <a:solidFill>
                            <a:srgbClr val="000000"/>
                          </a:solidFill>
                          <a:effectLst/>
                          <a:latin typeface="Helvetica"/>
                          <a:cs typeface="Helvetica"/>
                        </a:rPr>
                        <a:t>Data Summary</a:t>
                      </a:r>
                      <a:endParaRPr lang="en-US" sz="1800" b="0" dirty="0">
                        <a:effectLst/>
                        <a:latin typeface="Helvetica"/>
                        <a:cs typeface="Helvetica"/>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hMerge="1">
                  <a:txBody>
                    <a:bodyPr/>
                    <a:lstStyle/>
                    <a:p>
                      <a:endParaRPr lang="en-US"/>
                    </a:p>
                  </a:txBody>
                  <a:tcPr/>
                </a:tc>
                <a:tc hMerge="1">
                  <a:txBody>
                    <a:bodyPr/>
                    <a:lstStyle/>
                    <a:p>
                      <a:endParaRPr lang="en-US"/>
                    </a:p>
                  </a:txBody>
                  <a:tcPr/>
                </a:tc>
                <a:tc hMerge="1">
                  <a:txBody>
                    <a:bodyPr/>
                    <a:lstStyle/>
                    <a:p>
                      <a:endParaRPr lang="en-US"/>
                    </a:p>
                  </a:txBody>
                  <a:tcPr>
                    <a:lnL w="12700" cap="flat" cmpd="sng" algn="ctr">
                      <a:solidFill>
                        <a:srgbClr val="000000"/>
                      </a:solidFill>
                      <a:prstDash val="solid"/>
                      <a:round/>
                      <a:headEnd type="none" w="med" len="med"/>
                      <a:tailEnd type="none" w="med" len="med"/>
                    </a:ln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413438757"/>
                  </a:ext>
                </a:extLst>
              </a:tr>
              <a:tr h="731885">
                <a:tc>
                  <a:txBody>
                    <a:bodyPr/>
                    <a:lstStyle/>
                    <a:p>
                      <a:pPr rtl="0" fontAlgn="t">
                        <a:spcBef>
                          <a:spcPts val="0"/>
                        </a:spcBef>
                        <a:spcAft>
                          <a:spcPts val="0"/>
                        </a:spcAft>
                      </a:pPr>
                      <a:r>
                        <a:rPr lang="en-US" sz="1800" b="0" i="0" u="none" strike="noStrike" dirty="0">
                          <a:solidFill>
                            <a:srgbClr val="000000"/>
                          </a:solidFill>
                          <a:effectLst/>
                          <a:latin typeface="Helvetica"/>
                          <a:cs typeface="Helvetica"/>
                        </a:rPr>
                        <a:t>Product</a:t>
                      </a:r>
                      <a:endParaRPr lang="en-US" sz="1800" b="0" dirty="0">
                        <a:effectLst/>
                        <a:latin typeface="Helvetica"/>
                        <a:cs typeface="Helvetica"/>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ctr" rtl="0" fontAlgn="t">
                        <a:spcBef>
                          <a:spcPts val="0"/>
                        </a:spcBef>
                        <a:spcAft>
                          <a:spcPts val="0"/>
                        </a:spcAft>
                      </a:pPr>
                      <a:r>
                        <a:rPr lang="en-US" sz="1800" b="0" i="0" u="none" strike="noStrike" dirty="0">
                          <a:solidFill>
                            <a:srgbClr val="000000"/>
                          </a:solidFill>
                          <a:effectLst/>
                          <a:latin typeface="Helvetica"/>
                          <a:cs typeface="Helvetica"/>
                        </a:rPr>
                        <a:t>Melting Point</a:t>
                      </a:r>
                      <a:endParaRPr lang="en-US" sz="1800" b="0" dirty="0">
                        <a:effectLst/>
                        <a:latin typeface="Helvetica"/>
                        <a:cs typeface="Helvetica"/>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ctr" rtl="0" fontAlgn="t">
                        <a:spcBef>
                          <a:spcPts val="0"/>
                        </a:spcBef>
                        <a:spcAft>
                          <a:spcPts val="0"/>
                        </a:spcAft>
                      </a:pPr>
                      <a:r>
                        <a:rPr lang="en-US" sz="1800" b="0" i="0" u="none" strike="noStrike" dirty="0">
                          <a:solidFill>
                            <a:srgbClr val="000000"/>
                          </a:solidFill>
                          <a:effectLst/>
                          <a:latin typeface="Helvetica"/>
                          <a:cs typeface="Helvetica"/>
                        </a:rPr>
                        <a:t>Actual Yield</a:t>
                      </a:r>
                      <a:endParaRPr lang="en-US" sz="1800" b="0" dirty="0">
                        <a:effectLst/>
                        <a:latin typeface="Helvetica"/>
                        <a:cs typeface="Helvetica"/>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ctr" rtl="0" fontAlgn="t">
                        <a:spcBef>
                          <a:spcPts val="0"/>
                        </a:spcBef>
                        <a:spcAft>
                          <a:spcPts val="0"/>
                        </a:spcAft>
                      </a:pPr>
                      <a:r>
                        <a:rPr lang="en-US" sz="1800" b="0" i="0" u="none" strike="noStrike" dirty="0">
                          <a:solidFill>
                            <a:srgbClr val="000000"/>
                          </a:solidFill>
                          <a:effectLst/>
                          <a:latin typeface="Helvetica"/>
                          <a:cs typeface="Helvetica"/>
                        </a:rPr>
                        <a:t>Percent Yield</a:t>
                      </a:r>
                      <a:endParaRPr lang="en-US" sz="1800" b="0" dirty="0">
                        <a:effectLst/>
                        <a:latin typeface="Helvetica"/>
                        <a:cs typeface="Helvetica"/>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solidFill>
                      <a:schemeClr val="tx1"/>
                    </a:solidFill>
                  </a:tcPr>
                </a:tc>
                <a:tc>
                  <a:txBody>
                    <a:bodyPr/>
                    <a:lstStyle/>
                    <a:p>
                      <a:pPr marL="0" marR="0" lvl="0" indent="0" algn="ctr" defTabSz="4389120" rtl="0" eaLnBrk="1" fontAlgn="t" latinLnBrk="0" hangingPunct="1">
                        <a:lnSpc>
                          <a:spcPct val="100000"/>
                        </a:lnSpc>
                        <a:spcBef>
                          <a:spcPts val="0"/>
                        </a:spcBef>
                        <a:spcAft>
                          <a:spcPts val="0"/>
                        </a:spcAft>
                        <a:buClrTx/>
                        <a:buSzTx/>
                        <a:buFontTx/>
                        <a:buNone/>
                        <a:tabLst/>
                        <a:defRPr/>
                      </a:pPr>
                      <a:r>
                        <a:rPr lang="pt-BR" sz="1800" b="0" i="0" u="none" strike="noStrike" dirty="0">
                          <a:solidFill>
                            <a:srgbClr val="000000"/>
                          </a:solidFill>
                          <a:effectLst/>
                          <a:latin typeface="Helvetica"/>
                          <a:cs typeface="Helvetica"/>
                        </a:rPr>
                        <a:t>IR </a:t>
                      </a:r>
                      <a:r>
                        <a:rPr lang="pt-BR" sz="1800" b="0" i="0" u="none" strike="noStrike" dirty="0" err="1">
                          <a:solidFill>
                            <a:srgbClr val="000000"/>
                          </a:solidFill>
                          <a:effectLst/>
                          <a:latin typeface="Helvetica"/>
                          <a:cs typeface="Helvetica"/>
                        </a:rPr>
                        <a:t>Waven</a:t>
                      </a:r>
                      <a:r>
                        <a:rPr lang="en-US" sz="1800" b="0" i="0" u="none" strike="noStrike" dirty="0">
                          <a:solidFill>
                            <a:srgbClr val="000000"/>
                          </a:solidFill>
                          <a:effectLst/>
                          <a:latin typeface="Helvetica"/>
                          <a:cs typeface="Helvetica"/>
                        </a:rPr>
                        <a:t>umber </a:t>
                      </a:r>
                      <a:r>
                        <a:rPr lang="pt-BR" sz="1800" b="0" i="0" u="none" strike="noStrike" dirty="0">
                          <a:solidFill>
                            <a:srgbClr val="000000"/>
                          </a:solidFill>
                          <a:effectLst/>
                          <a:latin typeface="Helvetica"/>
                          <a:cs typeface="Helvetica"/>
                        </a:rPr>
                        <a:t>Carbonyl</a:t>
                      </a:r>
                      <a:endParaRPr lang="pt-BR" sz="1800" b="0" dirty="0">
                        <a:effectLst/>
                        <a:latin typeface="Helvetica"/>
                        <a:cs typeface="Helvetica"/>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ctr" rtl="0" fontAlgn="t">
                        <a:spcBef>
                          <a:spcPts val="0"/>
                        </a:spcBef>
                        <a:spcAft>
                          <a:spcPts val="0"/>
                        </a:spcAft>
                      </a:pPr>
                      <a:r>
                        <a:rPr lang="en-US" sz="1800" b="0" i="0" u="none" strike="noStrike" dirty="0">
                          <a:solidFill>
                            <a:srgbClr val="000000"/>
                          </a:solidFill>
                          <a:effectLst/>
                          <a:latin typeface="Helvetica"/>
                          <a:cs typeface="Helvetica"/>
                        </a:rPr>
                        <a:t>IR Wavenumber</a:t>
                      </a:r>
                    </a:p>
                    <a:p>
                      <a:pPr algn="ctr" rtl="0" fontAlgn="t">
                        <a:spcBef>
                          <a:spcPts val="0"/>
                        </a:spcBef>
                        <a:spcAft>
                          <a:spcPts val="0"/>
                        </a:spcAft>
                      </a:pPr>
                      <a:r>
                        <a:rPr lang="en-US" sz="1800" b="0" i="0" u="none" strike="noStrike" dirty="0">
                          <a:solidFill>
                            <a:srgbClr val="000000"/>
                          </a:solidFill>
                          <a:effectLst/>
                          <a:latin typeface="Helvetica"/>
                          <a:cs typeface="Helvetica"/>
                        </a:rPr>
                        <a:t>Alkene</a:t>
                      </a:r>
                      <a:endParaRPr lang="en-US" sz="1800" b="0" dirty="0">
                        <a:effectLst/>
                        <a:latin typeface="Helvetica"/>
                        <a:cs typeface="Helvetica"/>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ctr" rtl="0" fontAlgn="t">
                        <a:spcBef>
                          <a:spcPts val="0"/>
                        </a:spcBef>
                        <a:spcAft>
                          <a:spcPts val="0"/>
                        </a:spcAft>
                      </a:pPr>
                      <a:r>
                        <a:rPr lang="en-US" sz="1800" b="0" i="0" u="none" strike="noStrike" dirty="0">
                          <a:solidFill>
                            <a:srgbClr val="000000"/>
                          </a:solidFill>
                          <a:effectLst/>
                          <a:latin typeface="Helvetica"/>
                          <a:cs typeface="Helvetica"/>
                        </a:rPr>
                        <a:t>IR Wavenumber </a:t>
                      </a:r>
                      <a:endParaRPr lang="en-US" sz="1800" b="0" dirty="0">
                        <a:effectLst/>
                        <a:latin typeface="Helvetica"/>
                        <a:cs typeface="Helvetica"/>
                      </a:endParaRPr>
                    </a:p>
                    <a:p>
                      <a:pPr algn="ctr" rtl="0" fontAlgn="t">
                        <a:spcBef>
                          <a:spcPts val="0"/>
                        </a:spcBef>
                        <a:spcAft>
                          <a:spcPts val="0"/>
                        </a:spcAft>
                      </a:pPr>
                      <a:r>
                        <a:rPr lang="en-US" sz="1800" b="0" i="0" u="none" strike="noStrike" dirty="0">
                          <a:solidFill>
                            <a:srgbClr val="000000"/>
                          </a:solidFill>
                          <a:effectLst/>
                          <a:latin typeface="Helvetica"/>
                          <a:cs typeface="Helvetica"/>
                        </a:rPr>
                        <a:t>Aryl Chloride</a:t>
                      </a:r>
                      <a:endParaRPr lang="en-US" sz="1800" b="0" dirty="0">
                        <a:effectLst/>
                        <a:latin typeface="Helvetica"/>
                        <a:cs typeface="Helvetica"/>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2082607607"/>
                  </a:ext>
                </a:extLst>
              </a:tr>
              <a:tr h="791072">
                <a:tc>
                  <a:txBody>
                    <a:bodyPr/>
                    <a:lstStyle/>
                    <a:p>
                      <a:pPr rtl="0" fontAlgn="t">
                        <a:spcBef>
                          <a:spcPts val="0"/>
                        </a:spcBef>
                        <a:spcAft>
                          <a:spcPts val="0"/>
                        </a:spcAft>
                      </a:pPr>
                      <a:r>
                        <a:rPr lang="en-US" sz="1800" b="0" i="0" u="none" strike="noStrike">
                          <a:solidFill>
                            <a:srgbClr val="000000"/>
                          </a:solidFill>
                          <a:effectLst/>
                          <a:latin typeface="Helvetica"/>
                          <a:cs typeface="Helvetica"/>
                        </a:rPr>
                        <a:t>4-Bromo-4’iodochalcone</a:t>
                      </a:r>
                      <a:endParaRPr lang="en-US" sz="1800" b="0">
                        <a:effectLst/>
                        <a:latin typeface="Helvetica"/>
                        <a:cs typeface="Helvetica"/>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rtl="0" fontAlgn="t">
                        <a:spcBef>
                          <a:spcPts val="0"/>
                        </a:spcBef>
                        <a:spcAft>
                          <a:spcPts val="0"/>
                        </a:spcAft>
                      </a:pPr>
                      <a:r>
                        <a:rPr lang="en-US" sz="1800" b="0" i="0" u="none" strike="noStrike" dirty="0">
                          <a:solidFill>
                            <a:srgbClr val="000000"/>
                          </a:solidFill>
                          <a:effectLst/>
                          <a:latin typeface="Helvetica"/>
                          <a:cs typeface="Helvetica"/>
                        </a:rPr>
                        <a:t>204-205℃</a:t>
                      </a:r>
                      <a:endParaRPr lang="en-US" sz="1800" b="0" dirty="0">
                        <a:effectLst/>
                        <a:latin typeface="Helvetica"/>
                        <a:cs typeface="Helvetica"/>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rtl="0" fontAlgn="t">
                        <a:spcBef>
                          <a:spcPts val="0"/>
                        </a:spcBef>
                        <a:spcAft>
                          <a:spcPts val="0"/>
                        </a:spcAft>
                      </a:pPr>
                      <a:r>
                        <a:rPr lang="en-US" sz="1800" b="0" i="0" u="none" strike="noStrike" dirty="0">
                          <a:solidFill>
                            <a:srgbClr val="000000"/>
                          </a:solidFill>
                          <a:effectLst/>
                          <a:latin typeface="Helvetica"/>
                          <a:cs typeface="Helvetica"/>
                        </a:rPr>
                        <a:t>0.289 g</a:t>
                      </a:r>
                    </a:p>
                    <a:p>
                      <a:pPr rtl="0" fontAlgn="t">
                        <a:spcBef>
                          <a:spcPts val="0"/>
                        </a:spcBef>
                        <a:spcAft>
                          <a:spcPts val="0"/>
                        </a:spcAft>
                      </a:pPr>
                      <a:r>
                        <a:rPr lang="en-US" sz="1800" b="0" i="0" u="none" strike="noStrike" dirty="0">
                          <a:solidFill>
                            <a:srgbClr val="000000"/>
                          </a:solidFill>
                          <a:effectLst/>
                          <a:latin typeface="Helvetica"/>
                          <a:cs typeface="Helvetica"/>
                        </a:rPr>
                        <a:t>1.13 mmol</a:t>
                      </a:r>
                      <a:endParaRPr lang="en-US" sz="1800" b="0" dirty="0">
                        <a:effectLst/>
                        <a:latin typeface="Helvetica"/>
                        <a:cs typeface="Helvetica"/>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ctr" rtl="0" fontAlgn="t">
                        <a:spcBef>
                          <a:spcPts val="0"/>
                        </a:spcBef>
                        <a:spcAft>
                          <a:spcPts val="0"/>
                        </a:spcAft>
                      </a:pPr>
                      <a:r>
                        <a:rPr lang="en-US" sz="1800" b="0" i="0" u="none" strike="noStrike" dirty="0">
                          <a:solidFill>
                            <a:srgbClr val="000000"/>
                          </a:solidFill>
                          <a:effectLst/>
                          <a:latin typeface="Helvetica"/>
                          <a:cs typeface="Helvetica"/>
                        </a:rPr>
                        <a:t>28%</a:t>
                      </a:r>
                      <a:endParaRPr lang="en-US" sz="1800" b="0" dirty="0">
                        <a:effectLst/>
                        <a:latin typeface="Helvetica"/>
                        <a:cs typeface="Helvetica"/>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rtl="0" fontAlgn="t">
                        <a:spcBef>
                          <a:spcPts val="0"/>
                        </a:spcBef>
                        <a:spcAft>
                          <a:spcPts val="0"/>
                        </a:spcAft>
                      </a:pPr>
                      <a:r>
                        <a:rPr lang="en-US" sz="1800" b="0" i="0" u="none" strike="noStrike" dirty="0">
                          <a:solidFill>
                            <a:srgbClr val="000000"/>
                          </a:solidFill>
                          <a:effectLst/>
                          <a:latin typeface="Helvetica"/>
                          <a:cs typeface="Helvetica"/>
                        </a:rPr>
                        <a:t>1658.43 cm⁻¹</a:t>
                      </a:r>
                      <a:endParaRPr lang="en-US" sz="1800" b="0" dirty="0">
                        <a:effectLst/>
                        <a:latin typeface="Helvetica"/>
                        <a:cs typeface="Helvetica"/>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rtl="0" fontAlgn="t">
                        <a:spcBef>
                          <a:spcPts val="0"/>
                        </a:spcBef>
                        <a:spcAft>
                          <a:spcPts val="0"/>
                        </a:spcAft>
                      </a:pPr>
                      <a:r>
                        <a:rPr lang="en-US" sz="1800" b="0" i="0" u="none" strike="noStrike" dirty="0">
                          <a:solidFill>
                            <a:srgbClr val="000000"/>
                          </a:solidFill>
                          <a:effectLst/>
                          <a:latin typeface="Helvetica"/>
                          <a:cs typeface="Helvetica"/>
                        </a:rPr>
                        <a:t>1608.99 cm⁻¹</a:t>
                      </a:r>
                      <a:endParaRPr lang="en-US" sz="1800" b="0" dirty="0">
                        <a:effectLst/>
                        <a:latin typeface="Helvetica"/>
                        <a:cs typeface="Helvetica"/>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rtl="0" fontAlgn="t">
                        <a:spcBef>
                          <a:spcPts val="0"/>
                        </a:spcBef>
                        <a:spcAft>
                          <a:spcPts val="0"/>
                        </a:spcAft>
                      </a:pPr>
                      <a:r>
                        <a:rPr lang="en-US" sz="1800" b="0" i="0" u="none" strike="noStrike" dirty="0">
                          <a:solidFill>
                            <a:srgbClr val="000000"/>
                          </a:solidFill>
                          <a:effectLst/>
                          <a:latin typeface="Helvetica"/>
                          <a:cs typeface="Helvetica"/>
                        </a:rPr>
                        <a:t>n/a</a:t>
                      </a:r>
                      <a:endParaRPr lang="en-US" sz="1800" b="0" dirty="0">
                        <a:effectLst/>
                        <a:latin typeface="Helvetica"/>
                        <a:cs typeface="Helvetica"/>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427561579"/>
                  </a:ext>
                </a:extLst>
              </a:tr>
              <a:tr h="1038061">
                <a:tc>
                  <a:txBody>
                    <a:bodyPr/>
                    <a:lstStyle/>
                    <a:p>
                      <a:pPr rtl="0" fontAlgn="t">
                        <a:spcBef>
                          <a:spcPts val="0"/>
                        </a:spcBef>
                        <a:spcAft>
                          <a:spcPts val="0"/>
                        </a:spcAft>
                      </a:pPr>
                      <a:r>
                        <a:rPr lang="en-US" sz="1800" b="0" i="0" u="none" strike="noStrike" dirty="0">
                          <a:solidFill>
                            <a:srgbClr val="000000"/>
                          </a:solidFill>
                          <a:effectLst/>
                          <a:latin typeface="Helvetica"/>
                          <a:cs typeface="Helvetica"/>
                        </a:rPr>
                        <a:t>4-Chloro-2’-fluoro-4’-methoxychalcone</a:t>
                      </a:r>
                      <a:endParaRPr lang="en-US" sz="1800" b="0" dirty="0">
                        <a:effectLst/>
                        <a:latin typeface="Helvetica"/>
                        <a:cs typeface="Helvetica"/>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rtl="0" fontAlgn="t">
                        <a:spcBef>
                          <a:spcPts val="0"/>
                        </a:spcBef>
                        <a:spcAft>
                          <a:spcPts val="0"/>
                        </a:spcAft>
                      </a:pPr>
                      <a:r>
                        <a:rPr lang="en-US" sz="1800" b="0" i="0" u="none" strike="noStrike" dirty="0">
                          <a:solidFill>
                            <a:srgbClr val="000000"/>
                          </a:solidFill>
                          <a:effectLst/>
                          <a:latin typeface="Helvetica"/>
                          <a:cs typeface="Helvetica"/>
                        </a:rPr>
                        <a:t>98-100℃</a:t>
                      </a:r>
                      <a:endParaRPr lang="en-US" sz="1800" b="0" dirty="0">
                        <a:effectLst/>
                        <a:latin typeface="Helvetica"/>
                        <a:cs typeface="Helvetica"/>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rtl="0" fontAlgn="t">
                        <a:spcBef>
                          <a:spcPts val="0"/>
                        </a:spcBef>
                        <a:spcAft>
                          <a:spcPts val="0"/>
                        </a:spcAft>
                      </a:pPr>
                      <a:r>
                        <a:rPr lang="en-US" sz="1800" b="0" i="0" u="none" strike="noStrike" dirty="0">
                          <a:solidFill>
                            <a:srgbClr val="000000"/>
                          </a:solidFill>
                          <a:effectLst/>
                          <a:latin typeface="Helvetica"/>
                          <a:cs typeface="Helvetica"/>
                        </a:rPr>
                        <a:t>0.619 g</a:t>
                      </a:r>
                    </a:p>
                    <a:p>
                      <a:pPr rtl="0" fontAlgn="t">
                        <a:spcBef>
                          <a:spcPts val="0"/>
                        </a:spcBef>
                        <a:spcAft>
                          <a:spcPts val="0"/>
                        </a:spcAft>
                      </a:pPr>
                      <a:r>
                        <a:rPr lang="en-US" sz="1800" b="0" i="0" u="none" strike="noStrike" dirty="0">
                          <a:solidFill>
                            <a:srgbClr val="000000"/>
                          </a:solidFill>
                          <a:effectLst/>
                          <a:latin typeface="Helvetica"/>
                          <a:cs typeface="Helvetica"/>
                        </a:rPr>
                        <a:t>2.12 mmol</a:t>
                      </a:r>
                      <a:endParaRPr lang="en-US" sz="1800" b="0" dirty="0">
                        <a:effectLst/>
                        <a:latin typeface="Helvetica"/>
                        <a:cs typeface="Helvetica"/>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ctr" rtl="0" fontAlgn="t">
                        <a:spcBef>
                          <a:spcPts val="0"/>
                        </a:spcBef>
                        <a:spcAft>
                          <a:spcPts val="0"/>
                        </a:spcAft>
                      </a:pPr>
                      <a:r>
                        <a:rPr lang="en-US" sz="1800" b="0" i="0" u="none" strike="noStrike" dirty="0">
                          <a:solidFill>
                            <a:srgbClr val="000000"/>
                          </a:solidFill>
                          <a:effectLst/>
                          <a:latin typeface="Helvetica"/>
                          <a:cs typeface="Helvetica"/>
                        </a:rPr>
                        <a:t>85%</a:t>
                      </a:r>
                      <a:endParaRPr lang="en-US" sz="1800" b="0" dirty="0">
                        <a:effectLst/>
                        <a:latin typeface="Helvetica"/>
                        <a:cs typeface="Helvetica"/>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rtl="0" fontAlgn="t">
                        <a:spcBef>
                          <a:spcPts val="0"/>
                        </a:spcBef>
                        <a:spcAft>
                          <a:spcPts val="0"/>
                        </a:spcAft>
                      </a:pPr>
                      <a:r>
                        <a:rPr lang="en-US" sz="1800" b="0" i="0" u="none" strike="noStrike" dirty="0">
                          <a:solidFill>
                            <a:srgbClr val="000000"/>
                          </a:solidFill>
                          <a:effectLst/>
                          <a:latin typeface="Helvetica"/>
                          <a:cs typeface="Helvetica"/>
                        </a:rPr>
                        <a:t>1658.43 cm⁻¹</a:t>
                      </a:r>
                      <a:endParaRPr lang="en-US" sz="1800" b="0" dirty="0">
                        <a:effectLst/>
                        <a:latin typeface="Helvetica"/>
                        <a:cs typeface="Helvetica"/>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rtl="0" fontAlgn="t">
                        <a:spcBef>
                          <a:spcPts val="0"/>
                        </a:spcBef>
                        <a:spcAft>
                          <a:spcPts val="0"/>
                        </a:spcAft>
                      </a:pPr>
                      <a:r>
                        <a:rPr lang="en-US" sz="1800" b="0" i="0" u="none" strike="noStrike" dirty="0">
                          <a:solidFill>
                            <a:srgbClr val="000000"/>
                          </a:solidFill>
                          <a:effectLst/>
                          <a:latin typeface="Helvetica"/>
                          <a:cs typeface="Helvetica"/>
                        </a:rPr>
                        <a:t>1586.52 cm⁻¹</a:t>
                      </a:r>
                      <a:endParaRPr lang="en-US" sz="1800" b="0" dirty="0">
                        <a:effectLst/>
                        <a:latin typeface="Helvetica"/>
                        <a:cs typeface="Helvetica"/>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rtl="0" fontAlgn="t">
                        <a:spcBef>
                          <a:spcPts val="0"/>
                        </a:spcBef>
                        <a:spcAft>
                          <a:spcPts val="0"/>
                        </a:spcAft>
                      </a:pPr>
                      <a:r>
                        <a:rPr lang="en-US" sz="1800" b="0" i="0" u="none" strike="noStrike" dirty="0">
                          <a:solidFill>
                            <a:srgbClr val="000000"/>
                          </a:solidFill>
                          <a:effectLst/>
                          <a:latin typeface="Helvetica"/>
                          <a:cs typeface="Helvetica"/>
                        </a:rPr>
                        <a:t>808.99 cm⁻¹</a:t>
                      </a:r>
                      <a:endParaRPr lang="en-US" sz="1800" b="0" dirty="0">
                        <a:effectLst/>
                        <a:latin typeface="Helvetica"/>
                        <a:cs typeface="Helvetica"/>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397271710"/>
                  </a:ext>
                </a:extLst>
              </a:tr>
              <a:tr h="1038061">
                <a:tc>
                  <a:txBody>
                    <a:bodyPr/>
                    <a:lstStyle/>
                    <a:p>
                      <a:pPr rtl="0" fontAlgn="t">
                        <a:spcBef>
                          <a:spcPts val="0"/>
                        </a:spcBef>
                        <a:spcAft>
                          <a:spcPts val="0"/>
                        </a:spcAft>
                      </a:pPr>
                      <a:r>
                        <a:rPr lang="en-US" sz="1800" b="0" i="0" u="none" strike="noStrike" dirty="0">
                          <a:solidFill>
                            <a:srgbClr val="000000"/>
                          </a:solidFill>
                          <a:effectLst/>
                          <a:latin typeface="Helvetica"/>
                          <a:cs typeface="Helvetica"/>
                        </a:rPr>
                        <a:t>3-Chloro-2’-fluoro-4’-methoxychalcone</a:t>
                      </a:r>
                      <a:endParaRPr lang="en-US" sz="1800" b="0" dirty="0">
                        <a:effectLst/>
                        <a:latin typeface="Helvetica"/>
                        <a:cs typeface="Helvetica"/>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rtl="0" fontAlgn="t">
                        <a:spcBef>
                          <a:spcPts val="0"/>
                        </a:spcBef>
                        <a:spcAft>
                          <a:spcPts val="0"/>
                        </a:spcAft>
                      </a:pPr>
                      <a:r>
                        <a:rPr lang="en-US" sz="1800" b="0" i="0" u="none" strike="noStrike" dirty="0">
                          <a:solidFill>
                            <a:srgbClr val="000000"/>
                          </a:solidFill>
                          <a:effectLst/>
                          <a:latin typeface="Helvetica"/>
                          <a:cs typeface="Helvetica"/>
                        </a:rPr>
                        <a:t>95.5-96.5℃</a:t>
                      </a:r>
                      <a:endParaRPr lang="en-US" sz="1800" b="0" dirty="0">
                        <a:effectLst/>
                        <a:latin typeface="Helvetica"/>
                        <a:cs typeface="Helvetica"/>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rtl="0" fontAlgn="t">
                        <a:spcBef>
                          <a:spcPts val="0"/>
                        </a:spcBef>
                        <a:spcAft>
                          <a:spcPts val="0"/>
                        </a:spcAft>
                      </a:pPr>
                      <a:r>
                        <a:rPr lang="en-US" sz="1800" b="0" i="0" u="none" strike="noStrike" dirty="0">
                          <a:solidFill>
                            <a:srgbClr val="000000"/>
                          </a:solidFill>
                          <a:effectLst/>
                          <a:latin typeface="Helvetica"/>
                          <a:cs typeface="Helvetica"/>
                        </a:rPr>
                        <a:t>0.163 g</a:t>
                      </a:r>
                    </a:p>
                    <a:p>
                      <a:pPr rtl="0" fontAlgn="t">
                        <a:spcBef>
                          <a:spcPts val="0"/>
                        </a:spcBef>
                        <a:spcAft>
                          <a:spcPts val="0"/>
                        </a:spcAft>
                      </a:pPr>
                      <a:r>
                        <a:rPr lang="en-US" sz="1800" b="0" i="0" u="none" strike="noStrike" dirty="0">
                          <a:solidFill>
                            <a:srgbClr val="000000"/>
                          </a:solidFill>
                          <a:effectLst/>
                          <a:latin typeface="Helvetica"/>
                          <a:cs typeface="Helvetica"/>
                        </a:rPr>
                        <a:t>0.561 mmol</a:t>
                      </a:r>
                      <a:endParaRPr lang="en-US" sz="1800" b="0" dirty="0">
                        <a:effectLst/>
                        <a:latin typeface="Helvetica"/>
                        <a:cs typeface="Helvetica"/>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ctr" rtl="0" fontAlgn="t">
                        <a:spcBef>
                          <a:spcPts val="0"/>
                        </a:spcBef>
                        <a:spcAft>
                          <a:spcPts val="0"/>
                        </a:spcAft>
                      </a:pPr>
                      <a:r>
                        <a:rPr lang="en-US" sz="1800" b="0" i="0" u="none" strike="noStrike" dirty="0">
                          <a:solidFill>
                            <a:srgbClr val="000000"/>
                          </a:solidFill>
                          <a:effectLst/>
                          <a:latin typeface="Helvetica"/>
                          <a:cs typeface="Helvetica"/>
                        </a:rPr>
                        <a:t>45%</a:t>
                      </a:r>
                      <a:endParaRPr lang="en-US" sz="1800" b="0" dirty="0">
                        <a:effectLst/>
                        <a:latin typeface="Helvetica"/>
                        <a:cs typeface="Helvetica"/>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rtl="0" fontAlgn="t">
                        <a:spcBef>
                          <a:spcPts val="0"/>
                        </a:spcBef>
                        <a:spcAft>
                          <a:spcPts val="0"/>
                        </a:spcAft>
                      </a:pPr>
                      <a:r>
                        <a:rPr lang="en-US" sz="1800" b="0" i="0" u="none" strike="noStrike" dirty="0">
                          <a:solidFill>
                            <a:srgbClr val="000000"/>
                          </a:solidFill>
                          <a:effectLst/>
                          <a:latin typeface="Helvetica"/>
                          <a:cs typeface="Helvetica"/>
                        </a:rPr>
                        <a:t>1653.93 cm⁻¹</a:t>
                      </a:r>
                      <a:endParaRPr lang="en-US" sz="1800" b="0" dirty="0">
                        <a:effectLst/>
                        <a:latin typeface="Helvetica"/>
                        <a:cs typeface="Helvetica"/>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rtl="0" fontAlgn="t">
                        <a:spcBef>
                          <a:spcPts val="0"/>
                        </a:spcBef>
                        <a:spcAft>
                          <a:spcPts val="0"/>
                        </a:spcAft>
                      </a:pPr>
                      <a:r>
                        <a:rPr lang="en-US" sz="1800" b="0" i="0" u="none" strike="noStrike" dirty="0">
                          <a:solidFill>
                            <a:srgbClr val="000000"/>
                          </a:solidFill>
                          <a:effectLst/>
                          <a:latin typeface="Helvetica"/>
                          <a:cs typeface="Helvetica"/>
                        </a:rPr>
                        <a:t>1600.00 cm⁻¹</a:t>
                      </a:r>
                      <a:endParaRPr lang="en-US" sz="1800" b="0" dirty="0">
                        <a:effectLst/>
                        <a:latin typeface="Helvetica"/>
                        <a:cs typeface="Helvetica"/>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rtl="0" fontAlgn="t">
                        <a:spcBef>
                          <a:spcPts val="0"/>
                        </a:spcBef>
                        <a:spcAft>
                          <a:spcPts val="0"/>
                        </a:spcAft>
                      </a:pPr>
                      <a:r>
                        <a:rPr lang="en-US" sz="1800" b="0" i="0" u="none" strike="noStrike" dirty="0">
                          <a:solidFill>
                            <a:srgbClr val="000000"/>
                          </a:solidFill>
                          <a:effectLst/>
                          <a:latin typeface="Helvetica"/>
                          <a:cs typeface="Helvetica"/>
                        </a:rPr>
                        <a:t>835.98 cm⁻¹</a:t>
                      </a:r>
                      <a:endParaRPr lang="en-US" sz="1800" b="0" dirty="0">
                        <a:effectLst/>
                        <a:latin typeface="Helvetica"/>
                        <a:cs typeface="Helvetica"/>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369798172"/>
                  </a:ext>
                </a:extLst>
              </a:tr>
              <a:tr h="803029">
                <a:tc>
                  <a:txBody>
                    <a:bodyPr/>
                    <a:lstStyle/>
                    <a:p>
                      <a:pPr rtl="0" fontAlgn="t">
                        <a:spcBef>
                          <a:spcPts val="0"/>
                        </a:spcBef>
                        <a:spcAft>
                          <a:spcPts val="0"/>
                        </a:spcAft>
                      </a:pPr>
                      <a:r>
                        <a:rPr lang="en-US" sz="1800" b="0" i="0" u="none" strike="noStrike">
                          <a:solidFill>
                            <a:srgbClr val="000000"/>
                          </a:solidFill>
                          <a:effectLst/>
                          <a:latin typeface="Helvetica"/>
                          <a:cs typeface="Helvetica"/>
                        </a:rPr>
                        <a:t>4-Nitro-2’chlorochalcone</a:t>
                      </a:r>
                      <a:endParaRPr lang="en-US" sz="1800" b="0">
                        <a:effectLst/>
                        <a:latin typeface="Helvetica"/>
                        <a:cs typeface="Helvetica"/>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rtl="0" fontAlgn="t">
                        <a:spcBef>
                          <a:spcPts val="0"/>
                        </a:spcBef>
                        <a:spcAft>
                          <a:spcPts val="0"/>
                        </a:spcAft>
                      </a:pPr>
                      <a:r>
                        <a:rPr lang="en-US" sz="1800" b="0" i="0" u="none" strike="noStrike" dirty="0">
                          <a:solidFill>
                            <a:srgbClr val="000000"/>
                          </a:solidFill>
                          <a:effectLst/>
                          <a:latin typeface="Helvetica"/>
                          <a:cs typeface="Helvetica"/>
                        </a:rPr>
                        <a:t>167-169℃</a:t>
                      </a:r>
                      <a:endParaRPr lang="en-US" sz="1800" b="0" dirty="0">
                        <a:effectLst/>
                        <a:latin typeface="Helvetica"/>
                        <a:cs typeface="Helvetica"/>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rtl="0" fontAlgn="t">
                        <a:spcBef>
                          <a:spcPts val="0"/>
                        </a:spcBef>
                        <a:spcAft>
                          <a:spcPts val="0"/>
                        </a:spcAft>
                      </a:pPr>
                      <a:r>
                        <a:rPr lang="en-US" sz="1800" b="0" i="0" u="none" strike="noStrike" dirty="0">
                          <a:solidFill>
                            <a:srgbClr val="000000"/>
                          </a:solidFill>
                          <a:effectLst/>
                          <a:latin typeface="Helvetica"/>
                          <a:cs typeface="Helvetica"/>
                        </a:rPr>
                        <a:t>0.537 g</a:t>
                      </a:r>
                    </a:p>
                    <a:p>
                      <a:pPr rtl="0" fontAlgn="t">
                        <a:spcBef>
                          <a:spcPts val="0"/>
                        </a:spcBef>
                        <a:spcAft>
                          <a:spcPts val="0"/>
                        </a:spcAft>
                      </a:pPr>
                      <a:r>
                        <a:rPr lang="en-US" sz="1800" b="0" i="0" u="none" strike="noStrike" dirty="0">
                          <a:solidFill>
                            <a:srgbClr val="000000"/>
                          </a:solidFill>
                          <a:effectLst/>
                          <a:latin typeface="Helvetica"/>
                          <a:cs typeface="Helvetica"/>
                        </a:rPr>
                        <a:t>1.87 mmol</a:t>
                      </a:r>
                      <a:endParaRPr lang="en-US" sz="1800" b="0" dirty="0">
                        <a:effectLst/>
                        <a:latin typeface="Helvetica"/>
                        <a:cs typeface="Helvetica"/>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ctr" rtl="0" fontAlgn="t">
                        <a:spcBef>
                          <a:spcPts val="0"/>
                        </a:spcBef>
                        <a:spcAft>
                          <a:spcPts val="0"/>
                        </a:spcAft>
                      </a:pPr>
                      <a:r>
                        <a:rPr lang="en-US" sz="1800" b="0" i="0" u="none" strike="noStrike" dirty="0">
                          <a:solidFill>
                            <a:srgbClr val="000000"/>
                          </a:solidFill>
                          <a:effectLst/>
                          <a:latin typeface="Helvetica"/>
                          <a:cs typeface="Helvetica"/>
                        </a:rPr>
                        <a:t>75%</a:t>
                      </a:r>
                      <a:endParaRPr lang="en-US" sz="1800" b="0" dirty="0">
                        <a:effectLst/>
                        <a:latin typeface="Helvetica"/>
                        <a:cs typeface="Helvetica"/>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rtl="0" fontAlgn="t">
                        <a:spcBef>
                          <a:spcPts val="0"/>
                        </a:spcBef>
                        <a:spcAft>
                          <a:spcPts val="0"/>
                        </a:spcAft>
                      </a:pPr>
                      <a:r>
                        <a:rPr lang="en-US" sz="1800" b="0" i="0" u="none" strike="noStrike" dirty="0">
                          <a:solidFill>
                            <a:srgbClr val="000000"/>
                          </a:solidFill>
                          <a:effectLst/>
                          <a:latin typeface="Helvetica"/>
                          <a:cs typeface="Helvetica"/>
                        </a:rPr>
                        <a:t>1676.40 cm⁻¹</a:t>
                      </a:r>
                      <a:endParaRPr lang="en-US" sz="1800" b="0" dirty="0">
                        <a:effectLst/>
                        <a:latin typeface="Helvetica"/>
                        <a:cs typeface="Helvetica"/>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rtl="0" fontAlgn="t">
                        <a:spcBef>
                          <a:spcPts val="0"/>
                        </a:spcBef>
                        <a:spcAft>
                          <a:spcPts val="0"/>
                        </a:spcAft>
                      </a:pPr>
                      <a:r>
                        <a:rPr lang="en-US" sz="1800" b="0" i="0" u="none" strike="noStrike" dirty="0">
                          <a:solidFill>
                            <a:srgbClr val="000000"/>
                          </a:solidFill>
                          <a:effectLst/>
                          <a:latin typeface="Helvetica"/>
                          <a:cs typeface="Helvetica"/>
                        </a:rPr>
                        <a:t>1608.99 cm⁻¹</a:t>
                      </a:r>
                      <a:endParaRPr lang="en-US" sz="1800" b="0" dirty="0">
                        <a:effectLst/>
                        <a:latin typeface="Helvetica"/>
                        <a:cs typeface="Helvetica"/>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rtl="0" fontAlgn="t">
                        <a:spcBef>
                          <a:spcPts val="0"/>
                        </a:spcBef>
                        <a:spcAft>
                          <a:spcPts val="0"/>
                        </a:spcAft>
                      </a:pPr>
                      <a:r>
                        <a:rPr lang="en-US" sz="1800" b="0" i="0" u="none" strike="noStrike" dirty="0">
                          <a:solidFill>
                            <a:srgbClr val="000000"/>
                          </a:solidFill>
                          <a:effectLst/>
                          <a:latin typeface="Helvetica"/>
                          <a:cs typeface="Helvetica"/>
                        </a:rPr>
                        <a:t>n/a</a:t>
                      </a:r>
                      <a:endParaRPr lang="en-US" sz="1800" b="0" dirty="0">
                        <a:effectLst/>
                        <a:latin typeface="Helvetica"/>
                        <a:cs typeface="Helvetica"/>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3167818808"/>
                  </a:ext>
                </a:extLst>
              </a:tr>
            </a:tbl>
          </a:graphicData>
        </a:graphic>
      </p:graphicFrame>
      <p:sp>
        <p:nvSpPr>
          <p:cNvPr id="29" name="Rectangle 28">
            <a:extLst>
              <a:ext uri="{FF2B5EF4-FFF2-40B4-BE49-F238E27FC236}">
                <a16:creationId xmlns:a16="http://schemas.microsoft.com/office/drawing/2014/main" id="{E6270EC9-1954-4295-BCE9-3D58AF042E29}"/>
              </a:ext>
            </a:extLst>
          </p:cNvPr>
          <p:cNvSpPr/>
          <p:nvPr/>
        </p:nvSpPr>
        <p:spPr>
          <a:xfrm>
            <a:off x="30884815" y="5181295"/>
            <a:ext cx="12244385" cy="6877355"/>
          </a:xfrm>
          <a:prstGeom prst="rect">
            <a:avLst/>
          </a:prstGeom>
          <a:solidFill>
            <a:schemeClr val="tx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Rectangle 27">
            <a:extLst>
              <a:ext uri="{FF2B5EF4-FFF2-40B4-BE49-F238E27FC236}">
                <a16:creationId xmlns:a16="http://schemas.microsoft.com/office/drawing/2014/main" id="{47CE518F-E8A4-4B88-847B-1A03B209DD9C}"/>
              </a:ext>
            </a:extLst>
          </p:cNvPr>
          <p:cNvSpPr/>
          <p:nvPr/>
        </p:nvSpPr>
        <p:spPr>
          <a:xfrm>
            <a:off x="30884815" y="13673954"/>
            <a:ext cx="12244385" cy="6509521"/>
          </a:xfrm>
          <a:prstGeom prst="rect">
            <a:avLst/>
          </a:prstGeom>
          <a:solidFill>
            <a:schemeClr val="tx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a:extLst>
              <a:ext uri="{FF2B5EF4-FFF2-40B4-BE49-F238E27FC236}">
                <a16:creationId xmlns:a16="http://schemas.microsoft.com/office/drawing/2014/main" id="{3E3DC9CE-CFCE-4935-9858-E326BE1F9497}"/>
              </a:ext>
            </a:extLst>
          </p:cNvPr>
          <p:cNvSpPr/>
          <p:nvPr/>
        </p:nvSpPr>
        <p:spPr>
          <a:xfrm>
            <a:off x="14965671" y="7382895"/>
            <a:ext cx="13888722" cy="5630013"/>
          </a:xfrm>
          <a:prstGeom prst="rect">
            <a:avLst/>
          </a:prstGeom>
          <a:solidFill>
            <a:schemeClr val="tx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TextBox 34">
            <a:extLst>
              <a:ext uri="{FF2B5EF4-FFF2-40B4-BE49-F238E27FC236}">
                <a16:creationId xmlns:a16="http://schemas.microsoft.com/office/drawing/2014/main" id="{F5BCF3FD-0007-49F7-A681-B6B409FECF21}"/>
              </a:ext>
            </a:extLst>
          </p:cNvPr>
          <p:cNvSpPr txBox="1"/>
          <p:nvPr/>
        </p:nvSpPr>
        <p:spPr>
          <a:xfrm>
            <a:off x="14965673" y="5377471"/>
            <a:ext cx="13888719" cy="1107995"/>
          </a:xfrm>
          <a:prstGeom prst="rect">
            <a:avLst/>
          </a:prstGeom>
          <a:gradFill flip="none" rotWithShape="1">
            <a:gsLst>
              <a:gs pos="0">
                <a:schemeClr val="accent5">
                  <a:lumMod val="89000"/>
                </a:schemeClr>
              </a:gs>
              <a:gs pos="23000">
                <a:schemeClr val="accent5">
                  <a:lumMod val="89000"/>
                </a:schemeClr>
              </a:gs>
              <a:gs pos="69000">
                <a:schemeClr val="accent5">
                  <a:lumMod val="75000"/>
                </a:schemeClr>
              </a:gs>
              <a:gs pos="97000">
                <a:schemeClr val="accent5">
                  <a:lumMod val="70000"/>
                </a:schemeClr>
              </a:gs>
            </a:gsLst>
            <a:path path="circle">
              <a:fillToRect l="50000" t="50000" r="50000" b="50000"/>
            </a:path>
            <a:tileRect/>
          </a:gradFill>
          <a:ln>
            <a:noFill/>
          </a:ln>
        </p:spPr>
        <p:txBody>
          <a:bodyPr wrap="square" rtlCol="0">
            <a:spAutoFit/>
          </a:bodyPr>
          <a:lstStyle/>
          <a:p>
            <a:pPr algn="ctr"/>
            <a:r>
              <a:rPr lang="en-US" sz="6600" b="1" dirty="0">
                <a:latin typeface="Helvetica" pitchFamily="2" charset="0"/>
              </a:rPr>
              <a:t>Mechanism</a:t>
            </a:r>
          </a:p>
        </p:txBody>
      </p:sp>
      <p:sp>
        <p:nvSpPr>
          <p:cNvPr id="51" name="TextBox 50">
            <a:extLst>
              <a:ext uri="{FF2B5EF4-FFF2-40B4-BE49-F238E27FC236}">
                <a16:creationId xmlns:a16="http://schemas.microsoft.com/office/drawing/2014/main" id="{DF353CFF-C1C6-174C-BAA8-687D63E59897}"/>
              </a:ext>
            </a:extLst>
          </p:cNvPr>
          <p:cNvSpPr txBox="1"/>
          <p:nvPr/>
        </p:nvSpPr>
        <p:spPr>
          <a:xfrm>
            <a:off x="14965672" y="14736206"/>
            <a:ext cx="13888720" cy="1107995"/>
          </a:xfrm>
          <a:prstGeom prst="rect">
            <a:avLst/>
          </a:prstGeom>
          <a:gradFill flip="none" rotWithShape="1">
            <a:gsLst>
              <a:gs pos="0">
                <a:schemeClr val="accent5">
                  <a:lumMod val="89000"/>
                </a:schemeClr>
              </a:gs>
              <a:gs pos="23000">
                <a:schemeClr val="accent5">
                  <a:lumMod val="89000"/>
                </a:schemeClr>
              </a:gs>
              <a:gs pos="69000">
                <a:schemeClr val="accent5">
                  <a:lumMod val="75000"/>
                </a:schemeClr>
              </a:gs>
              <a:gs pos="97000">
                <a:schemeClr val="accent5">
                  <a:lumMod val="70000"/>
                </a:schemeClr>
              </a:gs>
            </a:gsLst>
            <a:path path="circle">
              <a:fillToRect l="50000" t="50000" r="50000" b="50000"/>
            </a:path>
            <a:tileRect/>
          </a:gradFill>
          <a:ln>
            <a:noFill/>
          </a:ln>
        </p:spPr>
        <p:txBody>
          <a:bodyPr wrap="square" rtlCol="0">
            <a:spAutoFit/>
          </a:bodyPr>
          <a:lstStyle/>
          <a:p>
            <a:pPr algn="ctr"/>
            <a:r>
              <a:rPr lang="en-US" sz="6600" b="1" dirty="0">
                <a:latin typeface="Helvetica" pitchFamily="2" charset="0"/>
              </a:rPr>
              <a:t>Results</a:t>
            </a:r>
          </a:p>
        </p:txBody>
      </p:sp>
      <p:pic>
        <p:nvPicPr>
          <p:cNvPr id="1026" name="Picture 2">
            <a:extLst>
              <a:ext uri="{FF2B5EF4-FFF2-40B4-BE49-F238E27FC236}">
                <a16:creationId xmlns:a16="http://schemas.microsoft.com/office/drawing/2014/main" id="{B37C7BEC-0404-482B-9BBB-6BA0ACC2EBF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200" y="133544"/>
            <a:ext cx="8260848" cy="3475813"/>
          </a:xfrm>
          <a:prstGeom prst="rect">
            <a:avLst/>
          </a:prstGeom>
          <a:noFill/>
          <a:effectLst>
            <a:innerShdw>
              <a:schemeClr val="tx1"/>
            </a:innerShdw>
          </a:effectLst>
          <a:extLst>
            <a:ext uri="{909E8E84-426E-40DD-AFC4-6F175D3DCCD1}">
              <a14:hiddenFill xmlns:a14="http://schemas.microsoft.com/office/drawing/2010/main">
                <a:solidFill>
                  <a:srgbClr val="FFFFFF"/>
                </a:solidFill>
              </a14:hiddenFill>
            </a:ext>
          </a:extLst>
        </p:spPr>
      </p:pic>
      <p:sp>
        <p:nvSpPr>
          <p:cNvPr id="37" name="TextBox 36">
            <a:extLst>
              <a:ext uri="{FF2B5EF4-FFF2-40B4-BE49-F238E27FC236}">
                <a16:creationId xmlns:a16="http://schemas.microsoft.com/office/drawing/2014/main" id="{77CB2463-6D19-464A-8C41-655082834974}"/>
              </a:ext>
            </a:extLst>
          </p:cNvPr>
          <p:cNvSpPr txBox="1"/>
          <p:nvPr/>
        </p:nvSpPr>
        <p:spPr>
          <a:xfrm>
            <a:off x="8057244" y="363387"/>
            <a:ext cx="27401519" cy="2000548"/>
          </a:xfrm>
          <a:prstGeom prst="rect">
            <a:avLst/>
          </a:prstGeom>
          <a:noFill/>
          <a:effectLst>
            <a:outerShdw blurRad="165100" dist="50800" dir="5400000" algn="ctr" rotWithShape="0">
              <a:schemeClr val="bg2">
                <a:alpha val="76000"/>
              </a:schemeClr>
            </a:outerShdw>
          </a:effectLst>
        </p:spPr>
        <p:txBody>
          <a:bodyPr wrap="square" lIns="91440" tIns="45720" rIns="91440" bIns="45720" rtlCol="0" anchor="t">
            <a:spAutoFit/>
          </a:bodyPr>
          <a:lstStyle/>
          <a:p>
            <a:pPr algn="ctr"/>
            <a:r>
              <a:rPr lang="en-US" sz="6200" b="1" i="0" u="none" strike="noStrike">
                <a:solidFill>
                  <a:srgbClr val="C00000"/>
                </a:solidFill>
                <a:effectLst/>
                <a:latin typeface="Arial"/>
                <a:cs typeface="Arial"/>
              </a:rPr>
              <a:t>Synthesis of Potential Agents to </a:t>
            </a:r>
            <a:r>
              <a:rPr lang="en-US" sz="6200" b="1">
                <a:solidFill>
                  <a:srgbClr val="C00000"/>
                </a:solidFill>
                <a:latin typeface="Arial"/>
                <a:cs typeface="Arial"/>
              </a:rPr>
              <a:t>Combat</a:t>
            </a:r>
            <a:endParaRPr lang="en-US" sz="6200">
              <a:solidFill>
                <a:srgbClr val="C00000"/>
              </a:solidFill>
              <a:latin typeface="Arial"/>
              <a:cs typeface="Arial"/>
            </a:endParaRPr>
          </a:p>
          <a:p>
            <a:pPr algn="ctr"/>
            <a:r>
              <a:rPr lang="en-US" sz="6200" b="1">
                <a:solidFill>
                  <a:srgbClr val="C00000"/>
                </a:solidFill>
                <a:latin typeface="Arial"/>
                <a:cs typeface="Arial"/>
              </a:rPr>
              <a:t>the</a:t>
            </a:r>
            <a:r>
              <a:rPr lang="en-US" sz="6200" b="1" i="0" u="none" strike="noStrike">
                <a:solidFill>
                  <a:srgbClr val="C00000"/>
                </a:solidFill>
                <a:effectLst/>
                <a:latin typeface="Arial"/>
                <a:cs typeface="Arial"/>
              </a:rPr>
              <a:t> Neglected Tropical Disease Leishmaniasis</a:t>
            </a:r>
            <a:endParaRPr lang="en-US" sz="6200">
              <a:solidFill>
                <a:srgbClr val="C00000"/>
              </a:solidFill>
              <a:latin typeface="Arial"/>
              <a:cs typeface="Arial"/>
            </a:endParaRPr>
          </a:p>
        </p:txBody>
      </p:sp>
      <p:sp>
        <p:nvSpPr>
          <p:cNvPr id="44" name="TextBox 43">
            <a:extLst>
              <a:ext uri="{FF2B5EF4-FFF2-40B4-BE49-F238E27FC236}">
                <a16:creationId xmlns:a16="http://schemas.microsoft.com/office/drawing/2014/main" id="{875C51FF-C42C-40E6-92A1-30ACBE19641D}"/>
              </a:ext>
            </a:extLst>
          </p:cNvPr>
          <p:cNvSpPr txBox="1"/>
          <p:nvPr/>
        </p:nvSpPr>
        <p:spPr>
          <a:xfrm>
            <a:off x="918087" y="16515232"/>
            <a:ext cx="12175007" cy="4401205"/>
          </a:xfrm>
          <a:prstGeom prst="rect">
            <a:avLst/>
          </a:prstGeom>
          <a:noFill/>
        </p:spPr>
        <p:txBody>
          <a:bodyPr wrap="square" rtlCol="0">
            <a:spAutoFit/>
          </a:bodyPr>
          <a:lstStyle/>
          <a:p>
            <a:pPr algn="just"/>
            <a:r>
              <a:rPr lang="en-US" sz="2800" dirty="0">
                <a:latin typeface="Helvetica" pitchFamily="2" charset="0"/>
              </a:rPr>
              <a:t>A select benzaldehyde (2.50 mmol) and acetophenone (2.50 mmol) were dissolved in a round bottom flask containing 5-10ml of ethanol (200 proof). NaOH (3.75 mmol, 15M) was added to the flask and allowed to stir at room temperature for 40 min (completion monitored by TLC using 10-20% ethyl acetate/hexanes). During this time, a precipitate was formed. 10 mL distilled water was then added to the mixture and chilled for 30 minutes. Purified products were accumulated via vacuum filtration and washed using distilled water. Products were then further purified through a mixed solvent recrystallization using ethyl acetate/hexanes. These products were vacuum filtered and weighted to obtain the yield. </a:t>
            </a:r>
          </a:p>
        </p:txBody>
      </p:sp>
      <p:sp>
        <p:nvSpPr>
          <p:cNvPr id="38" name="TextBox 37">
            <a:extLst>
              <a:ext uri="{FF2B5EF4-FFF2-40B4-BE49-F238E27FC236}">
                <a16:creationId xmlns:a16="http://schemas.microsoft.com/office/drawing/2014/main" id="{76ABC241-7EAA-4F30-9326-432EA6995E94}"/>
              </a:ext>
            </a:extLst>
          </p:cNvPr>
          <p:cNvSpPr txBox="1"/>
          <p:nvPr/>
        </p:nvSpPr>
        <p:spPr>
          <a:xfrm>
            <a:off x="918088" y="6750734"/>
            <a:ext cx="12175007" cy="8402300"/>
          </a:xfrm>
          <a:prstGeom prst="rect">
            <a:avLst/>
          </a:prstGeom>
          <a:noFill/>
        </p:spPr>
        <p:txBody>
          <a:bodyPr wrap="square" lIns="91440" tIns="45720" rIns="91440" bIns="45720" rtlCol="0" anchor="t">
            <a:spAutoFit/>
          </a:bodyPr>
          <a:lstStyle/>
          <a:p>
            <a:pPr algn="just"/>
            <a:r>
              <a:rPr lang="en-US" sz="2800" dirty="0">
                <a:latin typeface="Helvetica" pitchFamily="2" charset="0"/>
              </a:rPr>
              <a:t>Leishmaniasis  is an ongoing endemic that affects the lives of millions in Asia, Africa, the Americas, and the Mediterranean. Leishmaniasis is notoriously labeled as both the second-largest parasitic killer and one of thirteen neglected tropical diseases. It is estimated that there are 70,000 deaths and 1.3 million new cases per year. Leishmaniasis is engendered by intracellular parasites that belong to the genus leishmania. These parasites are transmitted via the bite of a group of sand flies. </a:t>
            </a:r>
          </a:p>
          <a:p>
            <a:pPr algn="just"/>
            <a:endParaRPr lang="en-US" sz="2800" dirty="0">
              <a:latin typeface="Helvetica" pitchFamily="2" charset="0"/>
            </a:endParaRPr>
          </a:p>
          <a:p>
            <a:pPr algn="just"/>
            <a:r>
              <a:rPr lang="en-US" sz="2800" dirty="0">
                <a:latin typeface="Helvetica" pitchFamily="2" charset="0"/>
              </a:rPr>
              <a:t>Once infected, Leishmaniasis is manifested in one of three ways: cutaneous, mucocutaneous, and visceral. Symptoms are dependent on the specific form of leishmaniasis contracted. Symptoms can vary from skin lesions, cutaneous/mucosal ulcers, </a:t>
            </a:r>
            <a:r>
              <a:rPr lang="en-US" sz="2800" dirty="0" err="1">
                <a:latin typeface="Helvetica" pitchFamily="2" charset="0"/>
              </a:rPr>
              <a:t>spleno</a:t>
            </a:r>
            <a:r>
              <a:rPr lang="en-US" sz="2800" dirty="0">
                <a:latin typeface="Helvetica" pitchFamily="2" charset="0"/>
              </a:rPr>
              <a:t>- and hepatomegaly, and organ failure. C</a:t>
            </a:r>
            <a:r>
              <a:rPr lang="en-US" sz="2800" dirty="0">
                <a:latin typeface="Helvetica" pitchFamily="2" charset="0"/>
                <a:cs typeface="Calibri"/>
              </a:rPr>
              <a:t>urrently, there remains no vaccine and contemporary treatments have adverse side effects or are too expensive. Considering that many of these endemic countries are impoverished, it is vital that an innocuous and affordable alternative is found. Recent literature has ascertained the antiparasitic properties of the classification of molecules known as chalcones. This research seeks to synthesize various chalcones for future analysis for anti-leishmanial properties.</a:t>
            </a:r>
          </a:p>
        </p:txBody>
      </p:sp>
      <p:sp>
        <p:nvSpPr>
          <p:cNvPr id="27" name="TextBox 26">
            <a:extLst>
              <a:ext uri="{FF2B5EF4-FFF2-40B4-BE49-F238E27FC236}">
                <a16:creationId xmlns:a16="http://schemas.microsoft.com/office/drawing/2014/main" id="{04E0C18E-EB62-4C3F-A009-27224EE3AD96}"/>
              </a:ext>
            </a:extLst>
          </p:cNvPr>
          <p:cNvSpPr txBox="1"/>
          <p:nvPr/>
        </p:nvSpPr>
        <p:spPr>
          <a:xfrm>
            <a:off x="7062264" y="2477731"/>
            <a:ext cx="29471857" cy="1446550"/>
          </a:xfrm>
          <a:prstGeom prst="rect">
            <a:avLst/>
          </a:prstGeom>
          <a:noFill/>
        </p:spPr>
        <p:txBody>
          <a:bodyPr wrap="square" lIns="91440" tIns="45720" rIns="91440" bIns="45720" rtlCol="0" anchor="t">
            <a:spAutoFit/>
          </a:bodyPr>
          <a:lstStyle/>
          <a:p>
            <a:pPr algn="ctr"/>
            <a:r>
              <a:rPr lang="en-US" sz="4400" b="1" dirty="0">
                <a:solidFill>
                  <a:schemeClr val="bg1">
                    <a:lumMod val="75000"/>
                  </a:schemeClr>
                </a:solidFill>
                <a:effectLst>
                  <a:outerShdw blurRad="50800" dist="50800" dir="5400000" algn="ctr" rotWithShape="0">
                    <a:schemeClr val="bg2"/>
                  </a:outerShdw>
                </a:effectLst>
                <a:latin typeface="Arial"/>
                <a:cs typeface="Arial"/>
              </a:rPr>
              <a:t>Nicholas M. Bailey, Alaina </a:t>
            </a:r>
            <a:r>
              <a:rPr lang="en-US" sz="4400" b="1" dirty="0" err="1">
                <a:solidFill>
                  <a:schemeClr val="bg1">
                    <a:lumMod val="75000"/>
                  </a:schemeClr>
                </a:solidFill>
                <a:effectLst>
                  <a:outerShdw blurRad="50800" dist="50800" dir="5400000" algn="ctr" rotWithShape="0">
                    <a:schemeClr val="bg2"/>
                  </a:outerShdw>
                </a:effectLst>
                <a:latin typeface="Arial"/>
                <a:cs typeface="Arial"/>
              </a:rPr>
              <a:t>Atanes</a:t>
            </a:r>
            <a:r>
              <a:rPr lang="en-US" sz="4400" b="1" dirty="0">
                <a:solidFill>
                  <a:schemeClr val="bg1">
                    <a:lumMod val="75000"/>
                  </a:schemeClr>
                </a:solidFill>
                <a:effectLst>
                  <a:outerShdw blurRad="50800" dist="50800" dir="5400000" algn="ctr" rotWithShape="0">
                    <a:schemeClr val="bg2"/>
                  </a:outerShdw>
                </a:effectLst>
                <a:latin typeface="Arial"/>
                <a:cs typeface="Arial"/>
              </a:rPr>
              <a:t>, Bradley O. Ashburn*</a:t>
            </a:r>
          </a:p>
          <a:p>
            <a:pPr algn="ctr"/>
            <a:r>
              <a:rPr lang="en-US" sz="4400" b="1" dirty="0">
                <a:solidFill>
                  <a:schemeClr val="bg1">
                    <a:lumMod val="75000"/>
                  </a:schemeClr>
                </a:solidFill>
                <a:effectLst>
                  <a:outerShdw blurRad="50800" dist="50800" dir="5400000" algn="ctr" rotWithShape="0">
                    <a:schemeClr val="bg2"/>
                  </a:outerShdw>
                </a:effectLst>
                <a:latin typeface="Arial"/>
                <a:cs typeface="Arial"/>
              </a:rPr>
              <a:t>Mathematics, Natural, and Health Sciences Division • University of Hawai‘i West O‘ahu</a:t>
            </a:r>
          </a:p>
        </p:txBody>
      </p:sp>
      <p:pic>
        <p:nvPicPr>
          <p:cNvPr id="5" name="Picture 4">
            <a:extLst>
              <a:ext uri="{FF2B5EF4-FFF2-40B4-BE49-F238E27FC236}">
                <a16:creationId xmlns:a16="http://schemas.microsoft.com/office/drawing/2014/main" id="{A8C360AF-B859-514E-B161-4D4DBFA533C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5160859" y="529635"/>
            <a:ext cx="8070595" cy="2683630"/>
          </a:xfrm>
          <a:prstGeom prst="rect">
            <a:avLst/>
          </a:prstGeom>
        </p:spPr>
      </p:pic>
      <p:sp>
        <p:nvSpPr>
          <p:cNvPr id="4" name="TextBox 3">
            <a:extLst>
              <a:ext uri="{FF2B5EF4-FFF2-40B4-BE49-F238E27FC236}">
                <a16:creationId xmlns:a16="http://schemas.microsoft.com/office/drawing/2014/main" id="{02EB2007-C9CC-6D4F-9D0A-1908C458050B}"/>
              </a:ext>
            </a:extLst>
          </p:cNvPr>
          <p:cNvSpPr txBox="1"/>
          <p:nvPr/>
        </p:nvSpPr>
        <p:spPr>
          <a:xfrm>
            <a:off x="34671000" y="8686800"/>
            <a:ext cx="184731" cy="369332"/>
          </a:xfrm>
          <a:prstGeom prst="rect">
            <a:avLst/>
          </a:prstGeom>
          <a:noFill/>
        </p:spPr>
        <p:txBody>
          <a:bodyPr wrap="square" rtlCol="0">
            <a:spAutoFit/>
          </a:bodyPr>
          <a:lstStyle/>
          <a:p>
            <a:endParaRPr lang="en-US" dirty="0"/>
          </a:p>
        </p:txBody>
      </p:sp>
      <p:sp>
        <p:nvSpPr>
          <p:cNvPr id="6" name="TextBox 5">
            <a:extLst>
              <a:ext uri="{FF2B5EF4-FFF2-40B4-BE49-F238E27FC236}">
                <a16:creationId xmlns:a16="http://schemas.microsoft.com/office/drawing/2014/main" id="{99B175F6-D042-444E-BF9B-D116DFB8D06D}"/>
              </a:ext>
            </a:extLst>
          </p:cNvPr>
          <p:cNvSpPr txBox="1"/>
          <p:nvPr/>
        </p:nvSpPr>
        <p:spPr>
          <a:xfrm>
            <a:off x="8820150" y="8743950"/>
            <a:ext cx="184731" cy="369332"/>
          </a:xfrm>
          <a:prstGeom prst="rect">
            <a:avLst/>
          </a:prstGeom>
          <a:noFill/>
        </p:spPr>
        <p:txBody>
          <a:bodyPr wrap="square" rtlCol="0">
            <a:spAutoFit/>
          </a:bodyPr>
          <a:lstStyle/>
          <a:p>
            <a:endParaRPr lang="en-US" dirty="0"/>
          </a:p>
        </p:txBody>
      </p:sp>
      <p:sp>
        <p:nvSpPr>
          <p:cNvPr id="33" name="TextBox 32">
            <a:extLst>
              <a:ext uri="{FF2B5EF4-FFF2-40B4-BE49-F238E27FC236}">
                <a16:creationId xmlns:a16="http://schemas.microsoft.com/office/drawing/2014/main" id="{1443D265-CC3F-5A4E-8FCC-0709FB2D80E1}"/>
              </a:ext>
            </a:extLst>
          </p:cNvPr>
          <p:cNvSpPr txBox="1"/>
          <p:nvPr/>
        </p:nvSpPr>
        <p:spPr>
          <a:xfrm>
            <a:off x="848710" y="15280135"/>
            <a:ext cx="12244385" cy="1107996"/>
          </a:xfrm>
          <a:prstGeom prst="rect">
            <a:avLst/>
          </a:prstGeom>
          <a:gradFill flip="none" rotWithShape="1">
            <a:gsLst>
              <a:gs pos="0">
                <a:schemeClr val="accent5">
                  <a:lumMod val="89000"/>
                </a:schemeClr>
              </a:gs>
              <a:gs pos="23000">
                <a:schemeClr val="accent5">
                  <a:lumMod val="89000"/>
                </a:schemeClr>
              </a:gs>
              <a:gs pos="69000">
                <a:schemeClr val="accent5">
                  <a:lumMod val="75000"/>
                </a:schemeClr>
              </a:gs>
              <a:gs pos="97000">
                <a:schemeClr val="accent5">
                  <a:lumMod val="70000"/>
                </a:schemeClr>
              </a:gs>
            </a:gsLst>
            <a:path path="circle">
              <a:fillToRect l="50000" t="50000" r="50000" b="50000"/>
            </a:path>
            <a:tileRect/>
          </a:gradFill>
          <a:ln>
            <a:noFill/>
          </a:ln>
        </p:spPr>
        <p:txBody>
          <a:bodyPr wrap="square" rtlCol="0">
            <a:spAutoFit/>
          </a:bodyPr>
          <a:lstStyle/>
          <a:p>
            <a:pPr algn="ctr"/>
            <a:r>
              <a:rPr lang="en-US" sz="6600" b="1" dirty="0">
                <a:latin typeface="Helvetica" pitchFamily="2" charset="0"/>
              </a:rPr>
              <a:t>Methods and Materials</a:t>
            </a:r>
          </a:p>
        </p:txBody>
      </p:sp>
      <p:sp>
        <p:nvSpPr>
          <p:cNvPr id="10" name="TextBox 9">
            <a:extLst>
              <a:ext uri="{FF2B5EF4-FFF2-40B4-BE49-F238E27FC236}">
                <a16:creationId xmlns:a16="http://schemas.microsoft.com/office/drawing/2014/main" id="{A7EB412F-C2D3-9E44-A0DB-9BE6714791B6}"/>
              </a:ext>
            </a:extLst>
          </p:cNvPr>
          <p:cNvSpPr txBox="1"/>
          <p:nvPr/>
        </p:nvSpPr>
        <p:spPr>
          <a:xfrm>
            <a:off x="2817022" y="31105211"/>
            <a:ext cx="8512143" cy="954107"/>
          </a:xfrm>
          <a:prstGeom prst="rect">
            <a:avLst/>
          </a:prstGeom>
          <a:noFill/>
        </p:spPr>
        <p:txBody>
          <a:bodyPr wrap="square" rtlCol="0">
            <a:spAutoFit/>
          </a:bodyPr>
          <a:lstStyle/>
          <a:p>
            <a:pPr algn="ctr"/>
            <a:r>
              <a:rPr lang="en-US" sz="2800" b="1" dirty="0">
                <a:latin typeface="Helvetica" pitchFamily="2" charset="0"/>
              </a:rPr>
              <a:t>Figure 1: Substituted benzaldehydes and acetophenones to yield chalcone derivatives</a:t>
            </a:r>
          </a:p>
        </p:txBody>
      </p:sp>
      <p:sp>
        <p:nvSpPr>
          <p:cNvPr id="40" name="TextBox 39">
            <a:extLst>
              <a:ext uri="{FF2B5EF4-FFF2-40B4-BE49-F238E27FC236}">
                <a16:creationId xmlns:a16="http://schemas.microsoft.com/office/drawing/2014/main" id="{D16B5B3E-572B-3B4E-A5FE-8F4B744EA0D9}"/>
              </a:ext>
            </a:extLst>
          </p:cNvPr>
          <p:cNvSpPr txBox="1"/>
          <p:nvPr/>
        </p:nvSpPr>
        <p:spPr>
          <a:xfrm>
            <a:off x="918087" y="5400282"/>
            <a:ext cx="12175007" cy="1107996"/>
          </a:xfrm>
          <a:prstGeom prst="rect">
            <a:avLst/>
          </a:prstGeom>
          <a:gradFill flip="none" rotWithShape="1">
            <a:gsLst>
              <a:gs pos="0">
                <a:schemeClr val="accent5">
                  <a:lumMod val="89000"/>
                </a:schemeClr>
              </a:gs>
              <a:gs pos="23000">
                <a:schemeClr val="accent5">
                  <a:lumMod val="89000"/>
                </a:schemeClr>
              </a:gs>
              <a:gs pos="69000">
                <a:schemeClr val="accent5">
                  <a:lumMod val="75000"/>
                </a:schemeClr>
              </a:gs>
              <a:gs pos="97000">
                <a:schemeClr val="accent5">
                  <a:lumMod val="70000"/>
                </a:schemeClr>
              </a:gs>
            </a:gsLst>
            <a:path path="circle">
              <a:fillToRect l="50000" t="50000" r="50000" b="50000"/>
            </a:path>
            <a:tileRect/>
          </a:gradFill>
          <a:ln>
            <a:noFill/>
          </a:ln>
        </p:spPr>
        <p:txBody>
          <a:bodyPr wrap="square" rtlCol="0">
            <a:spAutoFit/>
          </a:bodyPr>
          <a:lstStyle/>
          <a:p>
            <a:pPr algn="ctr"/>
            <a:r>
              <a:rPr lang="en-US" sz="6600" b="1" dirty="0">
                <a:latin typeface="Helvetica" pitchFamily="2" charset="0"/>
              </a:rPr>
              <a:t>Introduction</a:t>
            </a:r>
          </a:p>
        </p:txBody>
      </p:sp>
      <p:sp>
        <p:nvSpPr>
          <p:cNvPr id="11" name="TextBox 10">
            <a:extLst>
              <a:ext uri="{FF2B5EF4-FFF2-40B4-BE49-F238E27FC236}">
                <a16:creationId xmlns:a16="http://schemas.microsoft.com/office/drawing/2014/main" id="{A45C705D-5C01-E24D-A99E-D4FB3CF4FAD8}"/>
              </a:ext>
            </a:extLst>
          </p:cNvPr>
          <p:cNvSpPr txBox="1"/>
          <p:nvPr/>
        </p:nvSpPr>
        <p:spPr>
          <a:xfrm>
            <a:off x="30897082" y="30653812"/>
            <a:ext cx="12249406" cy="1446550"/>
          </a:xfrm>
          <a:prstGeom prst="rect">
            <a:avLst/>
          </a:prstGeom>
          <a:noFill/>
        </p:spPr>
        <p:txBody>
          <a:bodyPr wrap="square" rtlCol="0">
            <a:spAutoFit/>
          </a:bodyPr>
          <a:lstStyle/>
          <a:p>
            <a:pPr algn="just"/>
            <a:r>
              <a:rPr lang="en-US" sz="2200" dirty="0">
                <a:latin typeface="Helvetica" pitchFamily="2" charset="0"/>
              </a:rPr>
              <a:t>This project was supported by grants from the National Institutes of Health (NIH), National Institute of General Medical Sciences (NIGMS), </a:t>
            </a:r>
            <a:r>
              <a:rPr lang="en-US" sz="2200" dirty="0" err="1">
                <a:latin typeface="Helvetica" pitchFamily="2" charset="0"/>
              </a:rPr>
              <a:t>IDeA</a:t>
            </a:r>
            <a:r>
              <a:rPr lang="en-US" sz="2200" dirty="0">
                <a:latin typeface="Helvetica" pitchFamily="2" charset="0"/>
              </a:rPr>
              <a:t> Networks of Biomedical Research Excellence (INBRE), Award number: P20GM103466. The content is solely the responsibility of the authors and do not necessarily represent the official views of the National Institutes of Health.</a:t>
            </a:r>
          </a:p>
        </p:txBody>
      </p:sp>
      <p:sp>
        <p:nvSpPr>
          <p:cNvPr id="13" name="TextBox 12">
            <a:extLst>
              <a:ext uri="{FF2B5EF4-FFF2-40B4-BE49-F238E27FC236}">
                <a16:creationId xmlns:a16="http://schemas.microsoft.com/office/drawing/2014/main" id="{271397AE-46AA-3545-9ABE-D93E43C81D36}"/>
              </a:ext>
            </a:extLst>
          </p:cNvPr>
          <p:cNvSpPr txBox="1"/>
          <p:nvPr/>
        </p:nvSpPr>
        <p:spPr>
          <a:xfrm>
            <a:off x="14513027" y="13127482"/>
            <a:ext cx="14489949" cy="523220"/>
          </a:xfrm>
          <a:prstGeom prst="rect">
            <a:avLst/>
          </a:prstGeom>
          <a:noFill/>
        </p:spPr>
        <p:txBody>
          <a:bodyPr wrap="square" rtlCol="0">
            <a:spAutoFit/>
          </a:bodyPr>
          <a:lstStyle/>
          <a:p>
            <a:pPr algn="ctr"/>
            <a:r>
              <a:rPr lang="en-US" sz="2800" b="1" dirty="0">
                <a:latin typeface="Helvetica" pitchFamily="2" charset="0"/>
              </a:rPr>
              <a:t>Figure 2: Aldol Addition and Condensation Mechanism</a:t>
            </a:r>
          </a:p>
        </p:txBody>
      </p:sp>
      <p:sp>
        <p:nvSpPr>
          <p:cNvPr id="48" name="TextBox 47">
            <a:extLst>
              <a:ext uri="{FF2B5EF4-FFF2-40B4-BE49-F238E27FC236}">
                <a16:creationId xmlns:a16="http://schemas.microsoft.com/office/drawing/2014/main" id="{EEA1569E-2C71-3541-956D-553E2B80F87B}"/>
              </a:ext>
            </a:extLst>
          </p:cNvPr>
          <p:cNvSpPr txBox="1"/>
          <p:nvPr/>
        </p:nvSpPr>
        <p:spPr>
          <a:xfrm>
            <a:off x="30884815" y="21937310"/>
            <a:ext cx="12244385" cy="1107996"/>
          </a:xfrm>
          <a:prstGeom prst="rect">
            <a:avLst/>
          </a:prstGeom>
          <a:gradFill flip="none" rotWithShape="1">
            <a:gsLst>
              <a:gs pos="0">
                <a:schemeClr val="accent5">
                  <a:lumMod val="89000"/>
                </a:schemeClr>
              </a:gs>
              <a:gs pos="23000">
                <a:schemeClr val="accent5">
                  <a:lumMod val="89000"/>
                </a:schemeClr>
              </a:gs>
              <a:gs pos="69000">
                <a:schemeClr val="accent5">
                  <a:lumMod val="75000"/>
                </a:schemeClr>
              </a:gs>
              <a:gs pos="97000">
                <a:schemeClr val="accent5">
                  <a:lumMod val="70000"/>
                </a:schemeClr>
              </a:gs>
            </a:gsLst>
            <a:path path="circle">
              <a:fillToRect l="50000" t="50000" r="50000" b="50000"/>
            </a:path>
            <a:tileRect/>
          </a:gradFill>
          <a:ln>
            <a:noFill/>
          </a:ln>
        </p:spPr>
        <p:txBody>
          <a:bodyPr wrap="square" rtlCol="0">
            <a:spAutoFit/>
          </a:bodyPr>
          <a:lstStyle/>
          <a:p>
            <a:pPr algn="ctr"/>
            <a:r>
              <a:rPr lang="en-US" sz="6600" b="1" dirty="0">
                <a:latin typeface="Helvetica" pitchFamily="2" charset="0"/>
              </a:rPr>
              <a:t>Discussion and Conclusion</a:t>
            </a:r>
          </a:p>
        </p:txBody>
      </p:sp>
      <p:sp>
        <p:nvSpPr>
          <p:cNvPr id="16" name="TextBox 15">
            <a:extLst>
              <a:ext uri="{FF2B5EF4-FFF2-40B4-BE49-F238E27FC236}">
                <a16:creationId xmlns:a16="http://schemas.microsoft.com/office/drawing/2014/main" id="{1B4A6FA2-6B8D-994C-840E-565BDC6A2C1A}"/>
              </a:ext>
            </a:extLst>
          </p:cNvPr>
          <p:cNvSpPr txBox="1"/>
          <p:nvPr/>
        </p:nvSpPr>
        <p:spPr>
          <a:xfrm>
            <a:off x="15205337" y="22261111"/>
            <a:ext cx="13185709" cy="523220"/>
          </a:xfrm>
          <a:prstGeom prst="rect">
            <a:avLst/>
          </a:prstGeom>
          <a:noFill/>
        </p:spPr>
        <p:txBody>
          <a:bodyPr wrap="square" rtlCol="0">
            <a:spAutoFit/>
          </a:bodyPr>
          <a:lstStyle/>
          <a:p>
            <a:pPr algn="ctr"/>
            <a:r>
              <a:rPr lang="en-US" sz="2800" b="1" dirty="0">
                <a:latin typeface="Helvetica" pitchFamily="2" charset="0"/>
              </a:rPr>
              <a:t>Table 1: Yield, percent yield, melting point, and IR peaks for chalcones</a:t>
            </a:r>
          </a:p>
        </p:txBody>
      </p:sp>
      <p:pic>
        <p:nvPicPr>
          <p:cNvPr id="3" name="Picture 2" descr="Diagram, schematic&#10;&#10;Description automatically generated">
            <a:extLst>
              <a:ext uri="{FF2B5EF4-FFF2-40B4-BE49-F238E27FC236}">
                <a16:creationId xmlns:a16="http://schemas.microsoft.com/office/drawing/2014/main" id="{C56519A8-2DCB-4EA7-974B-F0BD80EE9F1C}"/>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5410040" y="7611542"/>
            <a:ext cx="13050660" cy="5132845"/>
          </a:xfrm>
          <a:prstGeom prst="rect">
            <a:avLst/>
          </a:prstGeom>
        </p:spPr>
      </p:pic>
      <p:pic>
        <p:nvPicPr>
          <p:cNvPr id="9" name="Picture 8" descr="A picture containing histogram&#10;&#10;Description automatically generated">
            <a:extLst>
              <a:ext uri="{FF2B5EF4-FFF2-40B4-BE49-F238E27FC236}">
                <a16:creationId xmlns:a16="http://schemas.microsoft.com/office/drawing/2014/main" id="{1A465517-8532-446E-BFE3-9887F6C451E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5410040" y="24077523"/>
            <a:ext cx="13050660" cy="6130279"/>
          </a:xfrm>
          <a:prstGeom prst="rect">
            <a:avLst/>
          </a:prstGeom>
        </p:spPr>
      </p:pic>
      <p:grpSp>
        <p:nvGrpSpPr>
          <p:cNvPr id="62" name="Group 61">
            <a:extLst>
              <a:ext uri="{FF2B5EF4-FFF2-40B4-BE49-F238E27FC236}">
                <a16:creationId xmlns:a16="http://schemas.microsoft.com/office/drawing/2014/main" id="{C1DAED0A-95F4-4F66-8A89-1163C2B12B8E}"/>
              </a:ext>
            </a:extLst>
          </p:cNvPr>
          <p:cNvGrpSpPr/>
          <p:nvPr/>
        </p:nvGrpSpPr>
        <p:grpSpPr>
          <a:xfrm>
            <a:off x="31060379" y="13927574"/>
            <a:ext cx="11884396" cy="6028699"/>
            <a:chOff x="31357680" y="12138684"/>
            <a:chExt cx="11884396" cy="6028699"/>
          </a:xfrm>
        </p:grpSpPr>
        <p:pic>
          <p:nvPicPr>
            <p:cNvPr id="23" name="Picture 22" descr="A screenshot of a social media post&#10;&#10;Description automatically generated">
              <a:extLst>
                <a:ext uri="{FF2B5EF4-FFF2-40B4-BE49-F238E27FC236}">
                  <a16:creationId xmlns:a16="http://schemas.microsoft.com/office/drawing/2014/main" id="{6EFDBF68-BD48-461B-9656-F3F2FA294A3A}"/>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1357680" y="12138687"/>
              <a:ext cx="7038076" cy="6013101"/>
            </a:xfrm>
            <a:prstGeom prst="rect">
              <a:avLst/>
            </a:prstGeom>
          </p:spPr>
        </p:pic>
        <p:pic>
          <p:nvPicPr>
            <p:cNvPr id="25" name="Picture 24" descr="Chart&#10;&#10;Description automatically generated">
              <a:extLst>
                <a:ext uri="{FF2B5EF4-FFF2-40B4-BE49-F238E27FC236}">
                  <a16:creationId xmlns:a16="http://schemas.microsoft.com/office/drawing/2014/main" id="{DD6F07BC-1526-4D9B-B80C-4925CAF05EE6}"/>
                </a:ext>
              </a:extLst>
            </p:cNvPr>
            <p:cNvPicPr>
              <a:picLocks noChangeAspect="1"/>
            </p:cNvPicPr>
            <p:nvPr/>
          </p:nvPicPr>
          <p:blipFill rotWithShape="1">
            <a:blip r:embed="rId10">
              <a:extLst>
                <a:ext uri="{28A0092B-C50C-407E-A947-70E740481C1C}">
                  <a14:useLocalDpi xmlns:a14="http://schemas.microsoft.com/office/drawing/2010/main" val="0"/>
                </a:ext>
              </a:extLst>
            </a:blip>
            <a:srcRect l="30604" r="602"/>
            <a:stretch/>
          </p:blipFill>
          <p:spPr>
            <a:xfrm>
              <a:off x="38395756" y="12138684"/>
              <a:ext cx="4846320" cy="6028699"/>
            </a:xfrm>
            <a:prstGeom prst="rect">
              <a:avLst/>
            </a:prstGeom>
          </p:spPr>
        </p:pic>
      </p:grpSp>
      <p:sp>
        <p:nvSpPr>
          <p:cNvPr id="58" name="TextBox 57">
            <a:extLst>
              <a:ext uri="{FF2B5EF4-FFF2-40B4-BE49-F238E27FC236}">
                <a16:creationId xmlns:a16="http://schemas.microsoft.com/office/drawing/2014/main" id="{D41ED9FA-899C-4A61-B756-AFD0605994EE}"/>
              </a:ext>
            </a:extLst>
          </p:cNvPr>
          <p:cNvSpPr txBox="1"/>
          <p:nvPr/>
        </p:nvSpPr>
        <p:spPr>
          <a:xfrm>
            <a:off x="15164441" y="30875070"/>
            <a:ext cx="13185709" cy="523220"/>
          </a:xfrm>
          <a:prstGeom prst="rect">
            <a:avLst/>
          </a:prstGeom>
          <a:noFill/>
        </p:spPr>
        <p:txBody>
          <a:bodyPr wrap="square" rtlCol="0">
            <a:spAutoFit/>
          </a:bodyPr>
          <a:lstStyle/>
          <a:p>
            <a:pPr algn="ctr"/>
            <a:r>
              <a:rPr lang="en-US" sz="2800" b="1" dirty="0">
                <a:latin typeface="Helvetica" pitchFamily="2" charset="0"/>
              </a:rPr>
              <a:t>Figure 3: Mass spectrum of 4-Chloro-2’-fluoro-4'-methoxychalcone</a:t>
            </a:r>
          </a:p>
        </p:txBody>
      </p:sp>
      <p:pic>
        <p:nvPicPr>
          <p:cNvPr id="61" name="Picture 60" descr="Diagram, engineering drawing&#10;&#10;Description automatically generated">
            <a:extLst>
              <a:ext uri="{FF2B5EF4-FFF2-40B4-BE49-F238E27FC236}">
                <a16:creationId xmlns:a16="http://schemas.microsoft.com/office/drawing/2014/main" id="{E818ED3F-E350-4CCD-8E8F-009D64370DE7}"/>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8106723" y="25749569"/>
            <a:ext cx="4315127" cy="2189887"/>
          </a:xfrm>
          <a:prstGeom prst="rect">
            <a:avLst/>
          </a:prstGeom>
        </p:spPr>
      </p:pic>
      <p:pic>
        <p:nvPicPr>
          <p:cNvPr id="1024" name="Picture 1023" descr="A picture containing chart&#10;&#10;Description automatically generated">
            <a:extLst>
              <a:ext uri="{FF2B5EF4-FFF2-40B4-BE49-F238E27FC236}">
                <a16:creationId xmlns:a16="http://schemas.microsoft.com/office/drawing/2014/main" id="{BBF54112-A5FE-40C3-87A7-FF59D62D3C01}"/>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31436717" y="5437918"/>
            <a:ext cx="11173815" cy="6371930"/>
          </a:xfrm>
          <a:prstGeom prst="rect">
            <a:avLst/>
          </a:prstGeom>
        </p:spPr>
      </p:pic>
      <p:sp>
        <p:nvSpPr>
          <p:cNvPr id="1027" name="TextBox 1026">
            <a:extLst>
              <a:ext uri="{FF2B5EF4-FFF2-40B4-BE49-F238E27FC236}">
                <a16:creationId xmlns:a16="http://schemas.microsoft.com/office/drawing/2014/main" id="{1CA5AE2B-2530-4415-8779-04FAF0DB0E90}"/>
              </a:ext>
            </a:extLst>
          </p:cNvPr>
          <p:cNvSpPr txBox="1"/>
          <p:nvPr/>
        </p:nvSpPr>
        <p:spPr>
          <a:xfrm>
            <a:off x="30442565" y="12489688"/>
            <a:ext cx="13185709" cy="523220"/>
          </a:xfrm>
          <a:prstGeom prst="rect">
            <a:avLst/>
          </a:prstGeom>
          <a:noFill/>
        </p:spPr>
        <p:txBody>
          <a:bodyPr wrap="square" lIns="91440" tIns="45720" rIns="91440" bIns="45720" rtlCol="0" anchor="t">
            <a:spAutoFit/>
          </a:bodyPr>
          <a:lstStyle/>
          <a:p>
            <a:pPr algn="ctr"/>
            <a:r>
              <a:rPr lang="en-US" sz="2800" b="1" dirty="0">
                <a:latin typeface="Helvetica"/>
                <a:cs typeface="Helvetica"/>
              </a:rPr>
              <a:t>Figure 4: Carbon-13 NMR for 4-Chloro-2'-fluoro-4'-methoxychalcone</a:t>
            </a:r>
            <a:endParaRPr lang="en-US" sz="2800" b="1" dirty="0">
              <a:latin typeface="Helvetica" pitchFamily="2" charset="0"/>
            </a:endParaRPr>
          </a:p>
        </p:txBody>
      </p:sp>
      <p:sp>
        <p:nvSpPr>
          <p:cNvPr id="1028" name="TextBox 1027">
            <a:extLst>
              <a:ext uri="{FF2B5EF4-FFF2-40B4-BE49-F238E27FC236}">
                <a16:creationId xmlns:a16="http://schemas.microsoft.com/office/drawing/2014/main" id="{D05CFA72-AD52-4991-BDB9-2E7C6EBBF4D0}"/>
              </a:ext>
            </a:extLst>
          </p:cNvPr>
          <p:cNvSpPr txBox="1"/>
          <p:nvPr/>
        </p:nvSpPr>
        <p:spPr>
          <a:xfrm>
            <a:off x="30475232" y="20483226"/>
            <a:ext cx="13185709" cy="523220"/>
          </a:xfrm>
          <a:prstGeom prst="rect">
            <a:avLst/>
          </a:prstGeom>
          <a:noFill/>
        </p:spPr>
        <p:txBody>
          <a:bodyPr wrap="square" lIns="91440" tIns="45720" rIns="91440" bIns="45720" rtlCol="0" anchor="t">
            <a:spAutoFit/>
          </a:bodyPr>
          <a:lstStyle/>
          <a:p>
            <a:pPr algn="ctr"/>
            <a:r>
              <a:rPr lang="en-US" sz="2800" b="1" dirty="0">
                <a:latin typeface="Helvetica"/>
                <a:cs typeface="Helvetica"/>
              </a:rPr>
              <a:t>Figure 5: Proton NMR for 4-Chloro-2'-fluoro-4'-methoxychalcone</a:t>
            </a:r>
            <a:endParaRPr lang="en-US" sz="2800" b="1" dirty="0">
              <a:latin typeface="Helvetica" pitchFamily="2" charset="0"/>
              <a:cs typeface="Helvetica"/>
            </a:endParaRPr>
          </a:p>
        </p:txBody>
      </p:sp>
      <p:sp>
        <p:nvSpPr>
          <p:cNvPr id="2" name="TextBox 1">
            <a:extLst>
              <a:ext uri="{FF2B5EF4-FFF2-40B4-BE49-F238E27FC236}">
                <a16:creationId xmlns:a16="http://schemas.microsoft.com/office/drawing/2014/main" id="{6710F267-C2E3-43B1-9E72-68E65304106B}"/>
              </a:ext>
            </a:extLst>
          </p:cNvPr>
          <p:cNvSpPr txBox="1"/>
          <p:nvPr/>
        </p:nvSpPr>
        <p:spPr>
          <a:xfrm>
            <a:off x="30897082" y="23265706"/>
            <a:ext cx="12249406" cy="6124754"/>
          </a:xfrm>
          <a:prstGeom prst="rect">
            <a:avLst/>
          </a:prstGeom>
          <a:noFill/>
        </p:spPr>
        <p:txBody>
          <a:bodyPr wrap="square" rtlCol="0">
            <a:spAutoFit/>
          </a:bodyPr>
          <a:lstStyle/>
          <a:p>
            <a:pPr algn="just"/>
            <a:r>
              <a:rPr lang="en-US" sz="2800" dirty="0">
                <a:latin typeface="Helvetica" pitchFamily="2" charset="0"/>
              </a:rPr>
              <a:t>Engender by the ongoing leishmanial endemic and research that substantiated the antiparasitic properties of chalcones, four chalcones were synthesized. This was performed using a Claisen-Schmidt condensation of various substituted benzaldehydes and acetophenones using aqueous sodium hydroxide in ethanol. The target chalcones were confirmed using IR, H-NMR, and C13-NMR spectroscopy and mass spectrometry. Since previous research has established the antiparasitic properties of chalcones, these chalcones might prove to be an ideal candidate for the development of an antileishmanial therapeutic. Future studies should evaluate the effectiveness of these chalcones against some of the various leishmanial species. In addition, since two of the chalcones showed signs of decomposing in the air these compounds might be stabilized through further study. In a prospective study, these chalcones will be assessed for antileishmanial properties against </a:t>
            </a:r>
            <a:r>
              <a:rPr lang="en-US" sz="2800" i="1" dirty="0">
                <a:latin typeface="Helvetica" pitchFamily="2" charset="0"/>
              </a:rPr>
              <a:t>L. major</a:t>
            </a:r>
            <a:r>
              <a:rPr lang="en-US" sz="2800" dirty="0">
                <a:latin typeface="Helvetica" pitchFamily="2" charset="0"/>
              </a:rPr>
              <a:t>. </a:t>
            </a:r>
          </a:p>
        </p:txBody>
      </p:sp>
      <p:pic>
        <p:nvPicPr>
          <p:cNvPr id="32" name="Picture 31" descr="Diagram, schematic&#10;&#10;Description automatically generated">
            <a:extLst>
              <a:ext uri="{FF2B5EF4-FFF2-40B4-BE49-F238E27FC236}">
                <a16:creationId xmlns:a16="http://schemas.microsoft.com/office/drawing/2014/main" id="{1E6493B6-544C-46C8-9588-D807682F594A}"/>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34584057" y="15153034"/>
            <a:ext cx="4307299" cy="2235753"/>
          </a:xfrm>
          <a:prstGeom prst="rect">
            <a:avLst/>
          </a:prstGeom>
        </p:spPr>
      </p:pic>
      <p:pic>
        <p:nvPicPr>
          <p:cNvPr id="45" name="Picture 44" descr="Diagram, schematic&#10;&#10;Description automatically generated">
            <a:extLst>
              <a:ext uri="{FF2B5EF4-FFF2-40B4-BE49-F238E27FC236}">
                <a16:creationId xmlns:a16="http://schemas.microsoft.com/office/drawing/2014/main" id="{B2FAE4B8-C17A-4C9E-8AC2-BAC1190314AC}"/>
              </a:ext>
            </a:extLst>
          </p:cNvPr>
          <p:cNvPicPr>
            <a:picLocks noChangeAspect="1"/>
          </p:cNvPicPr>
          <p:nvPr/>
        </p:nvPicPr>
        <p:blipFill rotWithShape="1">
          <a:blip r:embed="rId14">
            <a:extLst>
              <a:ext uri="{28A0092B-C50C-407E-A947-70E740481C1C}">
                <a14:useLocalDpi xmlns:a14="http://schemas.microsoft.com/office/drawing/2010/main" val="0"/>
              </a:ext>
            </a:extLst>
          </a:blip>
          <a:srcRect t="-2" b="35187"/>
          <a:stretch/>
        </p:blipFill>
        <p:spPr>
          <a:xfrm>
            <a:off x="39179503" y="6263268"/>
            <a:ext cx="3370415" cy="2331720"/>
          </a:xfrm>
          <a:prstGeom prst="rect">
            <a:avLst/>
          </a:prstGeom>
        </p:spPr>
      </p:pic>
    </p:spTree>
    <p:extLst>
      <p:ext uri="{BB962C8B-B14F-4D97-AF65-F5344CB8AC3E}">
        <p14:creationId xmlns:p14="http://schemas.microsoft.com/office/powerpoint/2010/main" val="2913160706"/>
      </p:ext>
    </p:extLst>
  </p:cSld>
  <p:clrMapOvr>
    <a:masterClrMapping/>
  </p:clrMapOvr>
</p:sld>
</file>

<file path=ppt/theme/theme1.xml><?xml version="1.0" encoding="utf-8"?>
<a:theme xmlns:a="http://schemas.openxmlformats.org/drawingml/2006/main" name="Office Theme">
  <a:themeElements>
    <a:clrScheme name="Custom 3">
      <a:dk1>
        <a:srgbClr val="C9492C"/>
      </a:dk1>
      <a:lt1>
        <a:sysClr val="window" lastClr="FFFFFF"/>
      </a:lt1>
      <a:dk2>
        <a:srgbClr val="44546A"/>
      </a:dk2>
      <a:lt2>
        <a:srgbClr val="E7E6E6"/>
      </a:lt2>
      <a:accent1>
        <a:srgbClr val="29AF8C"/>
      </a:accent1>
      <a:accent2>
        <a:srgbClr val="97BE49"/>
      </a:accent2>
      <a:accent3>
        <a:srgbClr val="3D9CCC"/>
      </a:accent3>
      <a:accent4>
        <a:srgbClr val="7C60C6"/>
      </a:accent4>
      <a:accent5>
        <a:srgbClr val="C9492C"/>
      </a:accent5>
      <a:accent6>
        <a:srgbClr val="D58C2E"/>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3E4F19A7-A959-40BB-972C-4880BAF8EB0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{9499CC67-88F5-6745-9A7E-F52C6F2957DF}tf10001076</Template>
  <TotalTime>1196</TotalTime>
  <Words>770</Words>
  <Application>Microsoft Macintosh PowerPoint</Application>
  <PresentationFormat>Custom</PresentationFormat>
  <Paragraphs>64</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Helvetica</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Nick Bailey</dc:creator>
  <cp:lastModifiedBy>Bradley Ashburn</cp:lastModifiedBy>
  <cp:revision>136</cp:revision>
  <dcterms:created xsi:type="dcterms:W3CDTF">2020-11-10T07:15:46Z</dcterms:created>
  <dcterms:modified xsi:type="dcterms:W3CDTF">2020-11-17T07:06:11Z</dcterms:modified>
</cp:coreProperties>
</file>