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32918400" cx="43891200"/>
  <p:notesSz cx="7004050" cy="9290050"/>
  <p:embeddedFontLst>
    <p:embeddedFont>
      <p:font typeface="Gill Sans"/>
      <p:regular r:id="rId7"/>
      <p:bold r:id="rId8"/>
    </p:embeddedFont>
    <p:embeddedFont>
      <p:font typeface="Cambria Math"/>
      <p:regular r:id="rId9"/>
    </p:embeddedFont>
    <p:embeddedFont>
      <p:font typeface="Source Sans Pro"/>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3824">
          <p15:clr>
            <a:srgbClr val="A4A3A4"/>
          </p15:clr>
        </p15:guide>
      </p15:sldGuideLst>
    </p:ext>
    <p:ext uri="http://customooxmlschemas.google.com/">
      <go:slidesCustomData xmlns:go="http://customooxmlschemas.google.com/" r:id="rId14" roundtripDataSignature="AMtx7mgrIaE7x6A0DG6fCiS5CwDDNbt0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SourceSansPro-bold.fntdata"/><Relationship Id="rId10" Type="http://schemas.openxmlformats.org/officeDocument/2006/relationships/font" Target="fonts/SourceSansPro-regular.fntdata"/><Relationship Id="rId13" Type="http://schemas.openxmlformats.org/officeDocument/2006/relationships/font" Target="fonts/SourceSansPro-boldItalic.fntdata"/><Relationship Id="rId12" Type="http://schemas.openxmlformats.org/officeDocument/2006/relationships/font" Target="fonts/SourceSansPr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CambriaMath-regular.fntdata"/><Relationship Id="rId14"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GillSans-regular.fntdata"/><Relationship Id="rId8" Type="http://schemas.openxmlformats.org/officeDocument/2006/relationships/font" Target="fonts/Gill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5300" cy="46513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67163" y="0"/>
            <a:ext cx="3035300" cy="46513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411288" y="1162050"/>
            <a:ext cx="4181475" cy="31353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0088" y="4470400"/>
            <a:ext cx="5603875" cy="365918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4913"/>
            <a:ext cx="3035300" cy="46513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67163" y="8824913"/>
            <a:ext cx="3035300" cy="46513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notes"/>
          <p:cNvSpPr/>
          <p:nvPr>
            <p:ph idx="2" type="sldImg"/>
          </p:nvPr>
        </p:nvSpPr>
        <p:spPr>
          <a:xfrm>
            <a:off x="1411288" y="1162050"/>
            <a:ext cx="4181475" cy="3135313"/>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1:notes"/>
          <p:cNvSpPr txBox="1"/>
          <p:nvPr>
            <p:ph idx="1" type="body"/>
          </p:nvPr>
        </p:nvSpPr>
        <p:spPr>
          <a:xfrm>
            <a:off x="700088" y="4470400"/>
            <a:ext cx="5603875" cy="36591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US" u="sng"/>
              <a:t>Intro</a:t>
            </a:r>
            <a:endParaRPr/>
          </a:p>
          <a:p>
            <a:pPr indent="0" lvl="0" marL="0" rtl="0" algn="l">
              <a:spcBef>
                <a:spcPts val="0"/>
              </a:spcBef>
              <a:spcAft>
                <a:spcPts val="0"/>
              </a:spcAft>
              <a:buNone/>
            </a:pPr>
            <a:r>
              <a:rPr b="0" lang="en-US" u="none"/>
              <a:t>Read abstract. This includes systems like MySQL, SQLite, Oracle, DB2, PostGres, etc.</a:t>
            </a:r>
            <a:endParaRPr/>
          </a:p>
          <a:p>
            <a:pPr indent="0" lvl="0" marL="0" rtl="0" algn="l">
              <a:spcBef>
                <a:spcPts val="0"/>
              </a:spcBef>
              <a:spcAft>
                <a:spcPts val="0"/>
              </a:spcAft>
              <a:buNone/>
            </a:pPr>
            <a:r>
              <a:t/>
            </a:r>
            <a:endParaRPr b="0" u="none"/>
          </a:p>
          <a:p>
            <a:pPr indent="0" lvl="0" marL="0" rtl="0" algn="l">
              <a:spcBef>
                <a:spcPts val="0"/>
              </a:spcBef>
              <a:spcAft>
                <a:spcPts val="0"/>
              </a:spcAft>
              <a:buNone/>
            </a:pPr>
            <a:r>
              <a:rPr b="0" lang="en-US" u="none"/>
              <a:t>- IMPROVES DECISION MAKING </a:t>
            </a:r>
            <a:endParaRPr/>
          </a:p>
          <a:p>
            <a:pPr indent="0" lvl="0" marL="0" rtl="0" algn="l">
              <a:spcBef>
                <a:spcPts val="0"/>
              </a:spcBef>
              <a:spcAft>
                <a:spcPts val="0"/>
              </a:spcAft>
              <a:buNone/>
            </a:pPr>
            <a:r>
              <a:t/>
            </a:r>
            <a:endParaRPr b="0" u="none"/>
          </a:p>
          <a:p>
            <a:pPr indent="0" lvl="0" marL="0" rtl="0" algn="l">
              <a:spcBef>
                <a:spcPts val="0"/>
              </a:spcBef>
              <a:spcAft>
                <a:spcPts val="0"/>
              </a:spcAft>
              <a:buNone/>
            </a:pPr>
            <a:r>
              <a:rPr b="1" lang="en-US" u="sng"/>
              <a:t>Overview</a:t>
            </a:r>
            <a:endParaRPr/>
          </a:p>
          <a:p>
            <a:pPr indent="0" lvl="0" marL="0" rtl="0" algn="l">
              <a:spcBef>
                <a:spcPts val="0"/>
              </a:spcBef>
              <a:spcAft>
                <a:spcPts val="0"/>
              </a:spcAft>
              <a:buNone/>
            </a:pPr>
            <a:r>
              <a:rPr b="0" lang="en-US" u="none"/>
              <a:t>First, we’ll start with what SQLAlchemy is. </a:t>
            </a:r>
            <a:endParaRPr/>
          </a:p>
          <a:p>
            <a:pPr indent="-171450" lvl="0" marL="171450" rtl="0" algn="l">
              <a:spcBef>
                <a:spcPts val="0"/>
              </a:spcBef>
              <a:spcAft>
                <a:spcPts val="0"/>
              </a:spcAft>
              <a:buClr>
                <a:schemeClr val="dk1"/>
              </a:buClr>
              <a:buSzPts val="1200"/>
              <a:buFont typeface="Calibri"/>
              <a:buChar char="-"/>
            </a:pPr>
            <a:r>
              <a:rPr b="0" lang="en-US" u="none"/>
              <a:t>Now if you’re unfamiliar with Python, Python is a programming language and it’s actually the most popular programming language in the world, infront of languages like Java, Javascript, and C sharp (C#)</a:t>
            </a:r>
            <a:r>
              <a:rPr b="0" lang="en-US" u="none">
                <a:latin typeface="Cambria Math"/>
                <a:ea typeface="Cambria Math"/>
                <a:cs typeface="Cambria Math"/>
                <a:sym typeface="Cambria Math"/>
              </a:rPr>
              <a:t>₃</a:t>
            </a:r>
            <a:r>
              <a:rPr b="0" lang="en-US" u="none"/>
              <a:t>. Python can be used in a wide variety of fields including artificial intelligence, automation, software testing, data analysis, etc. The interesting thing about Python is that it allows its users to utilize other Python codes or related-software in their own code. This is where SQLAlchemy comes into play. </a:t>
            </a:r>
            <a:endParaRPr/>
          </a:p>
          <a:p>
            <a:pPr indent="-171450" lvl="0" marL="171450" rtl="0" algn="l">
              <a:spcBef>
                <a:spcPts val="0"/>
              </a:spcBef>
              <a:spcAft>
                <a:spcPts val="0"/>
              </a:spcAft>
              <a:buClr>
                <a:schemeClr val="dk1"/>
              </a:buClr>
              <a:buSzPts val="1200"/>
              <a:buFont typeface="Calibri"/>
              <a:buChar char="-"/>
            </a:pPr>
            <a:r>
              <a:rPr b="0" lang="en-US" u="none"/>
              <a:t>SQLAlchemy is basically the bridge between both Python and SQL databases management systems </a:t>
            </a:r>
            <a:endParaRPr/>
          </a:p>
          <a:p>
            <a:pPr indent="-171450" lvl="0" marL="171450" rtl="0" algn="l">
              <a:spcBef>
                <a:spcPts val="0"/>
              </a:spcBef>
              <a:spcAft>
                <a:spcPts val="0"/>
              </a:spcAft>
              <a:buClr>
                <a:schemeClr val="dk1"/>
              </a:buClr>
              <a:buSzPts val="1200"/>
              <a:buFont typeface="Calibri"/>
              <a:buChar char="-"/>
            </a:pPr>
            <a:r>
              <a:rPr b="0" lang="en-US" u="none"/>
              <a:t>“manipulate data from a database”: which basically means it allows users to translate Python classes into tables and move data between instances of classes and rows of these tables</a:t>
            </a:r>
            <a:endParaRPr/>
          </a:p>
          <a:p>
            <a:pPr indent="-171450" lvl="0" marL="171450" rtl="0" algn="l">
              <a:spcBef>
                <a:spcPts val="0"/>
              </a:spcBef>
              <a:spcAft>
                <a:spcPts val="0"/>
              </a:spcAft>
              <a:buClr>
                <a:schemeClr val="dk1"/>
              </a:buClr>
              <a:buSzPts val="1200"/>
              <a:buFont typeface="Calibri"/>
              <a:buChar char="-"/>
            </a:pPr>
            <a:r>
              <a:rPr b="0" lang="en-US" u="none"/>
              <a:t>SQLAlchemy can be used to fulfill the same commands that SQL would in fairly similar fashion (DDL, DML, DQL)</a:t>
            </a:r>
            <a:r>
              <a:rPr b="0" lang="en-US" u="none">
                <a:latin typeface="Cambria Math"/>
                <a:ea typeface="Cambria Math"/>
                <a:cs typeface="Cambria Math"/>
                <a:sym typeface="Cambria Math"/>
              </a:rPr>
              <a:t>₅</a:t>
            </a:r>
            <a:r>
              <a:rPr b="0" lang="en-US" u="none"/>
              <a:t>:</a:t>
            </a:r>
            <a:endParaRPr/>
          </a:p>
          <a:p>
            <a:pPr indent="-171450" lvl="0" marL="171450" rtl="0" algn="l">
              <a:spcBef>
                <a:spcPts val="0"/>
              </a:spcBef>
              <a:spcAft>
                <a:spcPts val="0"/>
              </a:spcAft>
              <a:buClr>
                <a:schemeClr val="dk1"/>
              </a:buClr>
              <a:buSzPts val="1200"/>
              <a:buFont typeface="Calibri"/>
              <a:buChar char="-"/>
            </a:pPr>
            <a:r>
              <a:rPr b="0" lang="en-US" u="none"/>
              <a:t>DDL – which is used to define the database schema</a:t>
            </a:r>
            <a:endParaRPr/>
          </a:p>
          <a:p>
            <a:pPr indent="-171450" lvl="0" marL="171450" rtl="0" algn="l">
              <a:spcBef>
                <a:spcPts val="0"/>
              </a:spcBef>
              <a:spcAft>
                <a:spcPts val="0"/>
              </a:spcAft>
              <a:buClr>
                <a:schemeClr val="dk1"/>
              </a:buClr>
              <a:buSzPts val="1200"/>
              <a:buFont typeface="Calibri"/>
              <a:buChar char="-"/>
            </a:pPr>
            <a:r>
              <a:rPr b="0" lang="en-US" u="none"/>
              <a:t>DML – which is used to manipulate data present in the database</a:t>
            </a:r>
            <a:endParaRPr/>
          </a:p>
          <a:p>
            <a:pPr indent="-171450" lvl="0" marL="171450" rtl="0" algn="l">
              <a:spcBef>
                <a:spcPts val="0"/>
              </a:spcBef>
              <a:spcAft>
                <a:spcPts val="0"/>
              </a:spcAft>
              <a:buClr>
                <a:schemeClr val="dk1"/>
              </a:buClr>
              <a:buSzPts val="1200"/>
              <a:buFont typeface="Calibri"/>
              <a:buChar char="-"/>
            </a:pPr>
            <a:r>
              <a:rPr b="0" lang="en-US" u="none"/>
              <a:t>DQL – which is used to perform queries on the data (query means to request for information)</a:t>
            </a:r>
            <a:endParaRPr/>
          </a:p>
          <a:p>
            <a:pPr indent="0" lvl="0" marL="0" rtl="0" algn="l">
              <a:spcBef>
                <a:spcPts val="0"/>
              </a:spcBef>
              <a:spcAft>
                <a:spcPts val="0"/>
              </a:spcAft>
              <a:buClr>
                <a:schemeClr val="dk1"/>
              </a:buClr>
              <a:buSzPts val="1200"/>
              <a:buFont typeface="Calibri"/>
              <a:buNone/>
            </a:pPr>
            <a:r>
              <a:t/>
            </a:r>
            <a:endParaRPr b="0" u="none"/>
          </a:p>
          <a:p>
            <a:pPr indent="0" lvl="0" marL="0" rtl="0" algn="l">
              <a:spcBef>
                <a:spcPts val="0"/>
              </a:spcBef>
              <a:spcAft>
                <a:spcPts val="0"/>
              </a:spcAft>
              <a:buClr>
                <a:schemeClr val="dk1"/>
              </a:buClr>
              <a:buSzPts val="1200"/>
              <a:buFont typeface="Calibri"/>
              <a:buNone/>
            </a:pPr>
            <a:r>
              <a:rPr b="1" lang="en-US" u="sng"/>
              <a:t>Coding differences</a:t>
            </a:r>
            <a:endParaRPr b="0" u="none"/>
          </a:p>
          <a:p>
            <a:pPr indent="-171450" lvl="0" marL="171450" marR="0" rtl="0" algn="l">
              <a:lnSpc>
                <a:spcPct val="100000"/>
              </a:lnSpc>
              <a:spcBef>
                <a:spcPts val="0"/>
              </a:spcBef>
              <a:spcAft>
                <a:spcPts val="0"/>
              </a:spcAft>
              <a:buClr>
                <a:schemeClr val="dk1"/>
              </a:buClr>
              <a:buSzPts val="1200"/>
              <a:buFont typeface="Calibri"/>
              <a:buChar char="-"/>
            </a:pPr>
            <a:r>
              <a:rPr b="0" lang="en-US" u="none"/>
              <a:t>Typically, when you run Python, any data that is inputted into the code will be gone when the code is terminated. When using SQLAlchemy, the toolkit allows the data to be persistent, where the data will be saved in a file even when the code is terminated.</a:t>
            </a:r>
            <a:endParaRPr/>
          </a:p>
          <a:p>
            <a:pPr indent="-171450" lvl="0" marL="171450" marR="0" rtl="0" algn="l">
              <a:lnSpc>
                <a:spcPct val="100000"/>
              </a:lnSpc>
              <a:spcBef>
                <a:spcPts val="0"/>
              </a:spcBef>
              <a:spcAft>
                <a:spcPts val="0"/>
              </a:spcAft>
              <a:buClr>
                <a:schemeClr val="dk1"/>
              </a:buClr>
              <a:buSzPts val="1200"/>
              <a:buFont typeface="Calibri"/>
              <a:buChar char="-"/>
            </a:pPr>
            <a:r>
              <a:rPr b="0" lang="en-US" u="none"/>
              <a:t>Utilizing SQLAlchemy in Python keeps data persistent within your IDE, storing data that has been inserted and queried into statements until otherwise altered or deleted.</a:t>
            </a:r>
            <a:endParaRPr/>
          </a:p>
          <a:p>
            <a:pPr indent="-171450" lvl="0" marL="171450" marR="0" rtl="0" algn="l">
              <a:lnSpc>
                <a:spcPct val="100000"/>
              </a:lnSpc>
              <a:spcBef>
                <a:spcPts val="0"/>
              </a:spcBef>
              <a:spcAft>
                <a:spcPts val="0"/>
              </a:spcAft>
              <a:buClr>
                <a:schemeClr val="dk1"/>
              </a:buClr>
              <a:buSzPts val="1200"/>
              <a:buFont typeface="Calibri"/>
              <a:buChar char="-"/>
            </a:pPr>
            <a:r>
              <a:rPr b="0" lang="en-US" u="none"/>
              <a:t>One of the big advantages is the ability to automate the creation of databases. Though they function the same, SQLAlchemy provides a more robust approach and is not extremely redundant in comparison to raw SQL code</a:t>
            </a:r>
            <a:endParaRPr/>
          </a:p>
          <a:p>
            <a:pPr indent="-171450" lvl="0" marL="171450" marR="0" rtl="0" algn="l">
              <a:lnSpc>
                <a:spcPct val="100000"/>
              </a:lnSpc>
              <a:spcBef>
                <a:spcPts val="0"/>
              </a:spcBef>
              <a:spcAft>
                <a:spcPts val="0"/>
              </a:spcAft>
              <a:buClr>
                <a:schemeClr val="dk1"/>
              </a:buClr>
              <a:buSzPts val="1200"/>
              <a:buFont typeface="Calibri"/>
              <a:buChar char="-"/>
            </a:pPr>
            <a:r>
              <a:rPr b="1" lang="en-US" u="none"/>
              <a:t>SQLAlchemy allows Python to lean on the SQLAlchemy ENGINE to provide a sort of gateway between SQL and Python.</a:t>
            </a:r>
            <a:endParaRPr/>
          </a:p>
          <a:p>
            <a:pPr indent="0" lvl="0" marL="0" marR="0" rtl="0" algn="l">
              <a:lnSpc>
                <a:spcPct val="100000"/>
              </a:lnSpc>
              <a:spcBef>
                <a:spcPts val="0"/>
              </a:spcBef>
              <a:spcAft>
                <a:spcPts val="0"/>
              </a:spcAft>
              <a:buClr>
                <a:schemeClr val="dk1"/>
              </a:buClr>
              <a:buSzPts val="1200"/>
              <a:buFont typeface="Calibri"/>
              <a:buNone/>
            </a:pPr>
            <a:r>
              <a:t/>
            </a:r>
            <a:endParaRPr b="0" u="none"/>
          </a:p>
          <a:p>
            <a:pPr indent="0" lvl="0" marL="0" rtl="0" algn="l">
              <a:spcBef>
                <a:spcPts val="0"/>
              </a:spcBef>
              <a:spcAft>
                <a:spcPts val="0"/>
              </a:spcAft>
              <a:buClr>
                <a:schemeClr val="dk1"/>
              </a:buClr>
              <a:buSzPts val="1200"/>
              <a:buFont typeface="Calibri"/>
              <a:buNone/>
            </a:pPr>
            <a:r>
              <a:rPr b="1" lang="en-US" u="sng"/>
              <a:t>Benefits</a:t>
            </a:r>
            <a:endParaRPr/>
          </a:p>
          <a:p>
            <a:pPr indent="-171450" lvl="0" marL="171450" marR="0" rtl="0" algn="l">
              <a:lnSpc>
                <a:spcPct val="100000"/>
              </a:lnSpc>
              <a:spcBef>
                <a:spcPts val="0"/>
              </a:spcBef>
              <a:spcAft>
                <a:spcPts val="0"/>
              </a:spcAft>
              <a:buClr>
                <a:schemeClr val="dk1"/>
              </a:buClr>
              <a:buSzPts val="1200"/>
              <a:buFont typeface="Calibri"/>
              <a:buChar char="-"/>
            </a:pPr>
            <a:r>
              <a:rPr lang="en-US" sz="1200">
                <a:latin typeface="Calibri"/>
                <a:ea typeface="Calibri"/>
                <a:cs typeface="Calibri"/>
                <a:sym typeface="Calibri"/>
              </a:rPr>
              <a:t>SQLAlchemy provides </a:t>
            </a:r>
            <a:r>
              <a:rPr b="1" lang="en-US" sz="1200">
                <a:latin typeface="Calibri"/>
                <a:ea typeface="Calibri"/>
                <a:cs typeface="Calibri"/>
                <a:sym typeface="Calibri"/>
              </a:rPr>
              <a:t>portability</a:t>
            </a:r>
            <a:r>
              <a:rPr lang="en-US" sz="1200">
                <a:latin typeface="Calibri"/>
                <a:ea typeface="Calibri"/>
                <a:cs typeface="Calibri"/>
                <a:sym typeface="Calibri"/>
              </a:rPr>
              <a:t> </a:t>
            </a:r>
            <a:r>
              <a:rPr lang="en-US" sz="1200" u="sng">
                <a:latin typeface="Calibri"/>
                <a:ea typeface="Calibri"/>
                <a:cs typeface="Calibri"/>
                <a:sym typeface="Calibri"/>
              </a:rPr>
              <a:t>across</a:t>
            </a:r>
            <a:r>
              <a:rPr lang="en-US" sz="1200">
                <a:latin typeface="Calibri"/>
                <a:ea typeface="Calibri"/>
                <a:cs typeface="Calibri"/>
                <a:sym typeface="Calibri"/>
              </a:rPr>
              <a:t> database cross-platforms, creating consistent syntax and features among the database management systems</a:t>
            </a:r>
            <a:endParaRPr b="0" u="none"/>
          </a:p>
          <a:p>
            <a:pPr indent="-171450" lvl="0" marL="171450" marR="0" rtl="0" algn="l">
              <a:lnSpc>
                <a:spcPct val="100000"/>
              </a:lnSpc>
              <a:spcBef>
                <a:spcPts val="0"/>
              </a:spcBef>
              <a:spcAft>
                <a:spcPts val="0"/>
              </a:spcAft>
              <a:buClr>
                <a:srgbClr val="333333"/>
              </a:buClr>
              <a:buSzPts val="1200"/>
              <a:buFont typeface="Source Sans Pro"/>
              <a:buChar char="-"/>
            </a:pPr>
            <a:r>
              <a:rPr b="0" i="0" lang="en-US">
                <a:solidFill>
                  <a:srgbClr val="333333"/>
                </a:solidFill>
                <a:latin typeface="Source Sans Pro"/>
                <a:ea typeface="Source Sans Pro"/>
                <a:cs typeface="Source Sans Pro"/>
                <a:sym typeface="Source Sans Pro"/>
              </a:rPr>
              <a:t>instead of hiding away SQL and object relational details behind a wall of automation, all processes are </a:t>
            </a:r>
            <a:r>
              <a:rPr b="1" i="0" lang="en-US">
                <a:solidFill>
                  <a:srgbClr val="333333"/>
                </a:solidFill>
                <a:latin typeface="Source Sans Pro"/>
                <a:ea typeface="Source Sans Pro"/>
                <a:cs typeface="Source Sans Pro"/>
                <a:sym typeface="Source Sans Pro"/>
              </a:rPr>
              <a:t>fully exposed</a:t>
            </a:r>
            <a:r>
              <a:rPr b="0" i="0" lang="en-US">
                <a:solidFill>
                  <a:srgbClr val="333333"/>
                </a:solidFill>
                <a:latin typeface="Source Sans Pro"/>
                <a:ea typeface="Source Sans Pro"/>
                <a:cs typeface="Source Sans Pro"/>
                <a:sym typeface="Source Sans Pro"/>
              </a:rPr>
              <a:t> within a series of composable, transparent tools, allowing for a reduction in redundancies </a:t>
            </a:r>
            <a:endParaRPr b="0" u="none"/>
          </a:p>
        </p:txBody>
      </p:sp>
      <p:sp>
        <p:nvSpPr>
          <p:cNvPr id="113" name="Google Shape;113;p1:notes"/>
          <p:cNvSpPr txBox="1"/>
          <p:nvPr>
            <p:ph idx="12" type="sldNum"/>
          </p:nvPr>
        </p:nvSpPr>
        <p:spPr>
          <a:xfrm>
            <a:off x="3967163" y="8824913"/>
            <a:ext cx="3035300" cy="46513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8" name="Shape 18"/>
        <p:cNvGrpSpPr/>
        <p:nvPr/>
      </p:nvGrpSpPr>
      <p:grpSpPr>
        <a:xfrm>
          <a:off x="0" y="0"/>
          <a:ext cx="0" cy="0"/>
          <a:chOff x="0" y="0"/>
          <a:chExt cx="0" cy="0"/>
        </a:xfrm>
      </p:grpSpPr>
      <p:sp>
        <p:nvSpPr>
          <p:cNvPr id="19" name="Google Shape;19;p3"/>
          <p:cNvSpPr/>
          <p:nvPr/>
        </p:nvSpPr>
        <p:spPr>
          <a:xfrm>
            <a:off x="43159681" y="0"/>
            <a:ext cx="731520" cy="32918401"/>
          </a:xfrm>
          <a:prstGeom prst="rect">
            <a:avLst/>
          </a:prstGeom>
          <a:solidFill>
            <a:srgbClr val="E3C4F9"/>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20" name="Google Shape;20;p3"/>
          <p:cNvSpPr/>
          <p:nvPr/>
        </p:nvSpPr>
        <p:spPr>
          <a:xfrm>
            <a:off x="-3" y="0"/>
            <a:ext cx="731520" cy="32918401"/>
          </a:xfrm>
          <a:prstGeom prst="rect">
            <a:avLst/>
          </a:prstGeom>
          <a:solidFill>
            <a:srgbClr val="E3C4F9"/>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21" name="Google Shape;21;p3"/>
          <p:cNvSpPr/>
          <p:nvPr/>
        </p:nvSpPr>
        <p:spPr>
          <a:xfrm>
            <a:off x="0" y="0"/>
            <a:ext cx="43891199" cy="4114800"/>
          </a:xfrm>
          <a:prstGeom prst="rect">
            <a:avLst/>
          </a:prstGeom>
          <a:solidFill>
            <a:srgbClr val="891631"/>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22" name="Google Shape;22;p3"/>
          <p:cNvSpPr/>
          <p:nvPr/>
        </p:nvSpPr>
        <p:spPr>
          <a:xfrm>
            <a:off x="0" y="28803600"/>
            <a:ext cx="43891199" cy="4114800"/>
          </a:xfrm>
          <a:prstGeom prst="rect">
            <a:avLst/>
          </a:prstGeom>
          <a:solidFill>
            <a:srgbClr val="EF96AC"/>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1800" u="none" cap="none" strike="noStrike">
              <a:solidFill>
                <a:schemeClr val="lt1"/>
              </a:solidFill>
              <a:latin typeface="Gill Sans"/>
              <a:ea typeface="Gill Sans"/>
              <a:cs typeface="Gill Sans"/>
              <a:sym typeface="Gill Sans"/>
            </a:endParaRPr>
          </a:p>
        </p:txBody>
      </p:sp>
      <p:sp>
        <p:nvSpPr>
          <p:cNvPr id="23" name="Google Shape;23;p3"/>
          <p:cNvSpPr/>
          <p:nvPr/>
        </p:nvSpPr>
        <p:spPr>
          <a:xfrm>
            <a:off x="-10515600" y="0"/>
            <a:ext cx="9601200" cy="32918401"/>
          </a:xfrm>
          <a:prstGeom prst="rect">
            <a:avLst/>
          </a:prstGeom>
          <a:solidFill>
            <a:srgbClr val="D8D8D8"/>
          </a:solidFill>
          <a:ln>
            <a:noFill/>
          </a:ln>
        </p:spPr>
        <p:txBody>
          <a:bodyPr anchorCtr="0" anchor="t" bIns="171400" lIns="171400" spcFirstLastPara="1" rIns="171400" wrap="square" tIns="1714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Poster Print Size: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poster template is 36” high by 48” wide. It can be used to print any poster with a 3:4 aspect ratio.</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Placeholders:</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Image Quality:</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You can place digital photos or logo art in your poster file by selecting the </a:t>
            </a:r>
            <a:r>
              <a:rPr b="1" i="0" lang="en-US" sz="4900" u="none" cap="none" strike="noStrike">
                <a:solidFill>
                  <a:srgbClr val="7F7F7F"/>
                </a:solidFill>
                <a:latin typeface="Calibri"/>
                <a:ea typeface="Calibri"/>
                <a:cs typeface="Calibri"/>
                <a:sym typeface="Calibri"/>
              </a:rPr>
              <a:t>Insert, Picture</a:t>
            </a:r>
            <a:r>
              <a:rPr b="0" i="0" lang="en-US" sz="4900" u="none" cap="none" strike="noStrike">
                <a:solidFill>
                  <a:srgbClr val="7F7F7F"/>
                </a:solidFill>
                <a:latin typeface="Calibri"/>
                <a:ea typeface="Calibri"/>
                <a:cs typeface="Calibri"/>
                <a:sym typeface="Calibri"/>
              </a:rPr>
              <a:t> command, or by using standard copy &amp; paste. For best results, all graphic elements should be at least </a:t>
            </a:r>
            <a:r>
              <a:rPr b="1" i="0" lang="en-US" sz="4900" u="none" cap="none" strike="noStrike">
                <a:solidFill>
                  <a:srgbClr val="7F7F7F"/>
                </a:solidFill>
                <a:latin typeface="Calibri"/>
                <a:ea typeface="Calibri"/>
                <a:cs typeface="Calibri"/>
                <a:sym typeface="Calibri"/>
              </a:rPr>
              <a:t>150-200 pixels per inch in their final printed size</a:t>
            </a:r>
            <a:r>
              <a:rPr b="0" i="0" lang="en-US" sz="4900" u="none" cap="none" strike="noStrike">
                <a:solidFill>
                  <a:srgbClr val="7F7F7F"/>
                </a:solidFill>
                <a:latin typeface="Calibri"/>
                <a:ea typeface="Calibri"/>
                <a:cs typeface="Calibri"/>
                <a:sym typeface="Calibri"/>
              </a:rPr>
              <a:t>. For instance, a 1600 x 1200 pixel photo will usually look fine up to 8“-10” wide on your printed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indent="0" lvl="0" marL="0" marR="0" rtl="0" algn="ctr">
              <a:spcBef>
                <a:spcPts val="180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grpSp>
        <p:nvGrpSpPr>
          <p:cNvPr id="24" name="Google Shape;24;p3"/>
          <p:cNvGrpSpPr/>
          <p:nvPr/>
        </p:nvGrpSpPr>
        <p:grpSpPr>
          <a:xfrm>
            <a:off x="44805600" y="0"/>
            <a:ext cx="9601200" cy="32918399"/>
            <a:chOff x="33832800" y="0"/>
            <a:chExt cx="12801600" cy="43891199"/>
          </a:xfrm>
        </p:grpSpPr>
        <p:sp>
          <p:nvSpPr>
            <p:cNvPr id="25" name="Google Shape;25;p3"/>
            <p:cNvSpPr/>
            <p:nvPr/>
          </p:nvSpPr>
          <p:spPr>
            <a:xfrm>
              <a:off x="33832800" y="0"/>
              <a:ext cx="12801600" cy="43891199"/>
            </a:xfrm>
            <a:prstGeom prst="rect">
              <a:avLst/>
            </a:prstGeom>
            <a:solidFill>
              <a:srgbClr val="D8D8D8"/>
            </a:solidFill>
            <a:ln>
              <a:noFill/>
            </a:ln>
          </p:spPr>
          <p:txBody>
            <a:bodyPr anchorCtr="0" anchor="t" bIns="228600" lIns="228600" spcFirstLastPara="1" rIns="228600" wrap="square" tIns="2286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Change Color Theme: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template is designed to use the built-in color themes in the newer versions of PowerPoint.</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change the color theme, select the </a:t>
              </a:r>
              <a:r>
                <a:rPr b="1" i="0" lang="en-US" sz="4900" u="none" cap="none" strike="noStrike">
                  <a:solidFill>
                    <a:srgbClr val="7F7F7F"/>
                  </a:solidFill>
                  <a:latin typeface="Calibri"/>
                  <a:ea typeface="Calibri"/>
                  <a:cs typeface="Calibri"/>
                  <a:sym typeface="Calibri"/>
                </a:rPr>
                <a:t>Design</a:t>
              </a:r>
              <a:r>
                <a:rPr b="0" i="0" lang="en-US" sz="4900" u="none" cap="none" strike="noStrike">
                  <a:solidFill>
                    <a:srgbClr val="7F7F7F"/>
                  </a:solidFill>
                  <a:latin typeface="Calibri"/>
                  <a:ea typeface="Calibri"/>
                  <a:cs typeface="Calibri"/>
                  <a:sym typeface="Calibri"/>
                </a:rPr>
                <a:t> tab, then select the </a:t>
              </a:r>
              <a:r>
                <a:rPr b="1" i="0" lang="en-US" sz="4900" u="none" cap="none" strike="noStrike">
                  <a:solidFill>
                    <a:srgbClr val="7F7F7F"/>
                  </a:solidFill>
                  <a:latin typeface="Calibri"/>
                  <a:ea typeface="Calibri"/>
                  <a:cs typeface="Calibri"/>
                  <a:sym typeface="Calibri"/>
                </a:rPr>
                <a:t>Colors</a:t>
              </a:r>
              <a:r>
                <a:rPr b="0" i="0" lang="en-US" sz="4900" u="none" cap="none" strike="noStrike">
                  <a:solidFill>
                    <a:srgbClr val="7F7F7F"/>
                  </a:solidFill>
                  <a:latin typeface="Calibri"/>
                  <a:ea typeface="Calibri"/>
                  <a:cs typeface="Calibri"/>
                  <a:sym typeface="Calibri"/>
                </a:rPr>
                <a:t> drop-down list.</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Printing Your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Once your poster file is ready, visit </a:t>
              </a:r>
              <a:r>
                <a:rPr b="1" i="0" lang="en-US" sz="4900" u="none" cap="none" strike="noStrike">
                  <a:solidFill>
                    <a:srgbClr val="7F7F7F"/>
                  </a:solidFill>
                  <a:latin typeface="Calibri"/>
                  <a:ea typeface="Calibri"/>
                  <a:cs typeface="Calibri"/>
                  <a:sym typeface="Calibri"/>
                </a:rPr>
                <a:t>www.genigraphics.com</a:t>
              </a:r>
              <a:r>
                <a:rPr b="0" i="0" lang="en-US" sz="4900" u="none" cap="none" strike="noStrik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ctr">
                <a:spcBef>
                  <a:spcPts val="0"/>
                </a:spcBef>
                <a:spcAft>
                  <a:spcPts val="0"/>
                </a:spcAft>
                <a:buNone/>
              </a:pPr>
              <a:r>
                <a:rPr b="0" i="0" lang="en-US" sz="4900" u="none" cap="none" strike="noStrike">
                  <a:solidFill>
                    <a:srgbClr val="7F7F7F"/>
                  </a:solidFill>
                  <a:latin typeface="Calibri"/>
                  <a:ea typeface="Calibri"/>
                  <a:cs typeface="Calibri"/>
                  <a:sym typeface="Calibri"/>
                </a:rPr>
                <a:t>US and Canada:  1-800-790-4001</a:t>
              </a:r>
              <a:br>
                <a:rPr b="0" i="0" lang="en-US" sz="4900" u="none" cap="none" strike="noStrike">
                  <a:solidFill>
                    <a:srgbClr val="7F7F7F"/>
                  </a:solidFill>
                  <a:latin typeface="Calibri"/>
                  <a:ea typeface="Calibri"/>
                  <a:cs typeface="Calibri"/>
                  <a:sym typeface="Calibri"/>
                </a:rPr>
              </a:br>
              <a:r>
                <a:rPr b="0" i="0" lang="en-US" sz="4900" u="none" cap="none" strike="noStrike">
                  <a:solidFill>
                    <a:srgbClr val="7F7F7F"/>
                  </a:solidFill>
                  <a:latin typeface="Calibri"/>
                  <a:ea typeface="Calibri"/>
                  <a:cs typeface="Calibri"/>
                  <a:sym typeface="Calibri"/>
                </a:rPr>
                <a:t>Email: info@genigraphics.com</a:t>
              </a:r>
              <a:endParaRPr/>
            </a:p>
            <a:p>
              <a:pPr indent="0" lvl="0" marL="0" marR="0" rtl="0" algn="ctr">
                <a:spcBef>
                  <a:spcPts val="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pic>
          <p:nvPicPr>
            <p:cNvPr id="26" name="Google Shape;26;p3"/>
            <p:cNvPicPr preferRelativeResize="0"/>
            <p:nvPr/>
          </p:nvPicPr>
          <p:blipFill rotWithShape="1">
            <a:blip r:embed="rId2">
              <a:alphaModFix/>
            </a:blip>
            <a:srcRect b="0" l="0" r="0" t="0"/>
            <a:stretch/>
          </p:blipFill>
          <p:spPr>
            <a:xfrm>
              <a:off x="34281341" y="9260274"/>
              <a:ext cx="11904515" cy="10246926"/>
            </a:xfrm>
            <a:prstGeom prst="rect">
              <a:avLst/>
            </a:prstGeom>
            <a:noFill/>
            <a:ln>
              <a:noFill/>
            </a:ln>
          </p:spPr>
        </p:pic>
      </p:grpSp>
      <p:pic>
        <p:nvPicPr>
          <p:cNvPr id="27" name="Google Shape;27;p3"/>
          <p:cNvPicPr preferRelativeResize="0"/>
          <p:nvPr/>
        </p:nvPicPr>
        <p:blipFill rotWithShape="1">
          <a:blip r:embed="rId3">
            <a:alphaModFix/>
          </a:blip>
          <a:srcRect b="0" l="0" r="0" t="0"/>
          <a:stretch/>
        </p:blipFill>
        <p:spPr>
          <a:xfrm>
            <a:off x="38404800" y="32613600"/>
            <a:ext cx="5297435" cy="18592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grpSp>
        <p:nvGrpSpPr>
          <p:cNvPr id="86" name="Google Shape;86;p12"/>
          <p:cNvGrpSpPr/>
          <p:nvPr/>
        </p:nvGrpSpPr>
        <p:grpSpPr>
          <a:xfrm>
            <a:off x="23983206" y="2314423"/>
            <a:ext cx="16854659" cy="24715684"/>
            <a:chOff x="6852919" y="583365"/>
            <a:chExt cx="4681849" cy="5181928"/>
          </a:xfrm>
        </p:grpSpPr>
        <p:sp>
          <p:nvSpPr>
            <p:cNvPr id="87" name="Google Shape;87;p12"/>
            <p:cNvSpPr/>
            <p:nvPr/>
          </p:nvSpPr>
          <p:spPr>
            <a:xfrm>
              <a:off x="6852919" y="583365"/>
              <a:ext cx="4681849" cy="5181928"/>
            </a:xfrm>
            <a:prstGeom prst="rect">
              <a:avLst/>
            </a:prstGeom>
            <a:gradFill>
              <a:gsLst>
                <a:gs pos="0">
                  <a:srgbClr val="000001"/>
                </a:gs>
                <a:gs pos="100000">
                  <a:srgbClr val="191919"/>
                </a:gs>
              </a:gsLst>
              <a:lin ang="5400000" scaled="0"/>
            </a:gradFill>
            <a:ln>
              <a:noFill/>
            </a:ln>
            <a:effectLst>
              <a:outerShdw blurRad="127000" sx="98000" rotWithShape="0" algn="tl" dir="4740000" dist="228600" sy="98000">
                <a:srgbClr val="000000">
                  <a:alpha val="33725"/>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2"/>
            <p:cNvSpPr/>
            <p:nvPr/>
          </p:nvSpPr>
          <p:spPr>
            <a:xfrm>
              <a:off x="7273787" y="915806"/>
              <a:ext cx="3844017" cy="4507918"/>
            </a:xfrm>
            <a:prstGeom prst="rect">
              <a:avLst/>
            </a:prstGeom>
            <a:gradFill>
              <a:gsLst>
                <a:gs pos="0">
                  <a:srgbClr val="DADADA"/>
                </a:gs>
                <a:gs pos="100000">
                  <a:srgbClr val="FFFFFE"/>
                </a:gs>
              </a:gsLst>
              <a:lin ang="16200000" scaled="0"/>
            </a:gradFill>
            <a:ln cap="flat" cmpd="sng" w="50800">
              <a:solidFill>
                <a:srgbClr val="191919"/>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12"/>
          <p:cNvSpPr txBox="1"/>
          <p:nvPr>
            <p:ph type="title"/>
          </p:nvPr>
        </p:nvSpPr>
        <p:spPr>
          <a:xfrm>
            <a:off x="6931913" y="5421663"/>
            <a:ext cx="15575688" cy="878680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360"/>
              <a:buFont typeface="Gill Sans"/>
              <a:buNone/>
              <a:defRPr sz="153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12"/>
          <p:cNvSpPr/>
          <p:nvPr>
            <p:ph idx="2" type="pic"/>
          </p:nvPr>
        </p:nvSpPr>
        <p:spPr>
          <a:xfrm>
            <a:off x="27072616" y="5388209"/>
            <a:ext cx="10727990" cy="18558370"/>
          </a:xfrm>
          <a:prstGeom prst="rect">
            <a:avLst/>
          </a:prstGeom>
          <a:solidFill>
            <a:srgbClr val="D8D8D8"/>
          </a:solidFill>
          <a:ln>
            <a:noFill/>
          </a:ln>
        </p:spPr>
        <p:txBody>
          <a:bodyPr anchorCtr="0" anchor="t" bIns="45700" lIns="91425" spcFirstLastPara="1" rIns="91425" wrap="square" tIns="45700">
            <a:normAutofit/>
          </a:bodyPr>
          <a:lstStyle>
            <a:lvl1pPr lvl="0" marR="0" rtl="0" algn="ctr">
              <a:lnSpc>
                <a:spcPct val="120000"/>
              </a:lnSpc>
              <a:spcBef>
                <a:spcPts val="4800"/>
              </a:spcBef>
              <a:spcAft>
                <a:spcPts val="0"/>
              </a:spcAft>
              <a:buClr>
                <a:schemeClr val="accent1"/>
              </a:buClr>
              <a:buSzPts val="11520"/>
              <a:buFont typeface="Arial"/>
              <a:buNone/>
              <a:defRPr b="0" i="0" sz="11520" u="none" cap="none" strike="noStrike">
                <a:solidFill>
                  <a:schemeClr val="dk1"/>
                </a:solidFill>
                <a:latin typeface="Gill Sans"/>
                <a:ea typeface="Gill Sans"/>
                <a:cs typeface="Gill Sans"/>
                <a:sym typeface="Gill Sans"/>
              </a:defRPr>
            </a:lvl1pPr>
            <a:lvl2pPr lvl="1" marR="0" rtl="0" algn="l">
              <a:lnSpc>
                <a:spcPct val="120000"/>
              </a:lnSpc>
              <a:spcBef>
                <a:spcPts val="2400"/>
              </a:spcBef>
              <a:spcAft>
                <a:spcPts val="0"/>
              </a:spcAft>
              <a:buClr>
                <a:schemeClr val="accent1"/>
              </a:buClr>
              <a:buSzPts val="10080"/>
              <a:buFont typeface="Arial"/>
              <a:buNone/>
              <a:defRPr b="0" i="0" sz="10080" u="none" cap="none" strike="noStrike">
                <a:solidFill>
                  <a:schemeClr val="dk1"/>
                </a:solidFill>
                <a:latin typeface="Gill Sans"/>
                <a:ea typeface="Gill Sans"/>
                <a:cs typeface="Gill Sans"/>
                <a:sym typeface="Gill Sans"/>
              </a:defRPr>
            </a:lvl2pPr>
            <a:lvl3pPr lvl="2" marR="0" rtl="0" algn="l">
              <a:lnSpc>
                <a:spcPct val="120000"/>
              </a:lnSpc>
              <a:spcBef>
                <a:spcPts val="2400"/>
              </a:spcBef>
              <a:spcAft>
                <a:spcPts val="0"/>
              </a:spcAft>
              <a:buClr>
                <a:schemeClr val="accent1"/>
              </a:buClr>
              <a:buSzPts val="8640"/>
              <a:buFont typeface="Arial"/>
              <a:buNone/>
              <a:defRPr b="0" i="0" sz="8640" u="none" cap="none" strike="noStrike">
                <a:solidFill>
                  <a:schemeClr val="dk1"/>
                </a:solidFill>
                <a:latin typeface="Gill Sans"/>
                <a:ea typeface="Gill Sans"/>
                <a:cs typeface="Gill Sans"/>
                <a:sym typeface="Gill Sans"/>
              </a:defRPr>
            </a:lvl3pPr>
            <a:lvl4pPr lvl="3"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4pPr>
            <a:lvl5pPr lvl="4"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5pPr>
            <a:lvl6pPr lvl="5"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6pPr>
            <a:lvl7pPr lvl="6"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7pPr>
            <a:lvl8pPr lvl="7"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8pPr>
            <a:lvl9pPr lvl="8" marR="0" rtl="0" algn="l">
              <a:lnSpc>
                <a:spcPct val="120000"/>
              </a:lnSpc>
              <a:spcBef>
                <a:spcPts val="2400"/>
              </a:spcBef>
              <a:spcAft>
                <a:spcPts val="0"/>
              </a:spcAft>
              <a:buClr>
                <a:schemeClr val="accent1"/>
              </a:buClr>
              <a:buSzPts val="7200"/>
              <a:buFont typeface="Arial"/>
              <a:buNone/>
              <a:defRPr b="0" i="0" sz="7200" u="none" cap="none" strike="noStrike">
                <a:solidFill>
                  <a:schemeClr val="dk1"/>
                </a:solidFill>
                <a:latin typeface="Gill Sans"/>
                <a:ea typeface="Gill Sans"/>
                <a:cs typeface="Gill Sans"/>
                <a:sym typeface="Gill Sans"/>
              </a:defRPr>
            </a:lvl9pPr>
          </a:lstStyle>
          <a:p/>
        </p:txBody>
      </p:sp>
      <p:sp>
        <p:nvSpPr>
          <p:cNvPr id="91" name="Google Shape;91;p12"/>
          <p:cNvSpPr txBox="1"/>
          <p:nvPr>
            <p:ph idx="1" type="body"/>
          </p:nvPr>
        </p:nvSpPr>
        <p:spPr>
          <a:xfrm>
            <a:off x="6928762" y="15100761"/>
            <a:ext cx="15553373" cy="9617962"/>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4800"/>
              </a:spcBef>
              <a:spcAft>
                <a:spcPts val="0"/>
              </a:spcAft>
              <a:buSzPts val="8640"/>
              <a:buNone/>
              <a:defRPr sz="8640"/>
            </a:lvl1pPr>
            <a:lvl2pPr indent="-228600" lvl="1" marL="914400" algn="l">
              <a:lnSpc>
                <a:spcPct val="120000"/>
              </a:lnSpc>
              <a:spcBef>
                <a:spcPts val="2400"/>
              </a:spcBef>
              <a:spcAft>
                <a:spcPts val="0"/>
              </a:spcAft>
              <a:buSzPts val="5040"/>
              <a:buNone/>
              <a:defRPr sz="5040"/>
            </a:lvl2pPr>
            <a:lvl3pPr indent="-228600" lvl="2" marL="1371600" algn="l">
              <a:lnSpc>
                <a:spcPct val="120000"/>
              </a:lnSpc>
              <a:spcBef>
                <a:spcPts val="2400"/>
              </a:spcBef>
              <a:spcAft>
                <a:spcPts val="0"/>
              </a:spcAft>
              <a:buSzPts val="4320"/>
              <a:buNone/>
              <a:defRPr sz="4320"/>
            </a:lvl3pPr>
            <a:lvl4pPr indent="-228600" lvl="3" marL="1828800" algn="l">
              <a:lnSpc>
                <a:spcPct val="120000"/>
              </a:lnSpc>
              <a:spcBef>
                <a:spcPts val="2400"/>
              </a:spcBef>
              <a:spcAft>
                <a:spcPts val="0"/>
              </a:spcAft>
              <a:buSzPts val="3600"/>
              <a:buNone/>
              <a:defRPr sz="3600"/>
            </a:lvl4pPr>
            <a:lvl5pPr indent="-228600" lvl="4" marL="2286000" algn="l">
              <a:lnSpc>
                <a:spcPct val="120000"/>
              </a:lnSpc>
              <a:spcBef>
                <a:spcPts val="2400"/>
              </a:spcBef>
              <a:spcAft>
                <a:spcPts val="0"/>
              </a:spcAft>
              <a:buSzPts val="3600"/>
              <a:buNone/>
              <a:defRPr sz="3600"/>
            </a:lvl5pPr>
            <a:lvl6pPr indent="-228600" lvl="5" marL="2743200" algn="l">
              <a:lnSpc>
                <a:spcPct val="120000"/>
              </a:lnSpc>
              <a:spcBef>
                <a:spcPts val="2400"/>
              </a:spcBef>
              <a:spcAft>
                <a:spcPts val="0"/>
              </a:spcAft>
              <a:buSzPts val="3600"/>
              <a:buNone/>
              <a:defRPr sz="3600"/>
            </a:lvl6pPr>
            <a:lvl7pPr indent="-228600" lvl="6" marL="3200400" algn="l">
              <a:lnSpc>
                <a:spcPct val="120000"/>
              </a:lnSpc>
              <a:spcBef>
                <a:spcPts val="2400"/>
              </a:spcBef>
              <a:spcAft>
                <a:spcPts val="0"/>
              </a:spcAft>
              <a:buSzPts val="3600"/>
              <a:buNone/>
              <a:defRPr sz="3600"/>
            </a:lvl7pPr>
            <a:lvl8pPr indent="-228600" lvl="7" marL="3657600" algn="l">
              <a:lnSpc>
                <a:spcPct val="120000"/>
              </a:lnSpc>
              <a:spcBef>
                <a:spcPts val="2400"/>
              </a:spcBef>
              <a:spcAft>
                <a:spcPts val="0"/>
              </a:spcAft>
              <a:buSzPts val="3600"/>
              <a:buNone/>
              <a:defRPr sz="3600"/>
            </a:lvl8pPr>
            <a:lvl9pPr indent="-228600" lvl="8" marL="4114800" algn="l">
              <a:lnSpc>
                <a:spcPct val="120000"/>
              </a:lnSpc>
              <a:spcBef>
                <a:spcPts val="2400"/>
              </a:spcBef>
              <a:spcAft>
                <a:spcPts val="0"/>
              </a:spcAft>
              <a:buSzPts val="3600"/>
              <a:buNone/>
              <a:defRPr sz="3600"/>
            </a:lvl9pPr>
          </a:lstStyle>
          <a:p/>
        </p:txBody>
      </p:sp>
      <p:sp>
        <p:nvSpPr>
          <p:cNvPr id="92" name="Google Shape;92;p12"/>
          <p:cNvSpPr txBox="1"/>
          <p:nvPr>
            <p:ph idx="10" type="dt"/>
          </p:nvPr>
        </p:nvSpPr>
        <p:spPr>
          <a:xfrm>
            <a:off x="6895987" y="26255316"/>
            <a:ext cx="15611617" cy="153659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2"/>
          <p:cNvSpPr txBox="1"/>
          <p:nvPr>
            <p:ph idx="11" type="ftr"/>
          </p:nvPr>
        </p:nvSpPr>
        <p:spPr>
          <a:xfrm>
            <a:off x="6900147" y="1529479"/>
            <a:ext cx="15607454" cy="1540469"/>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2"/>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95" name="Google Shape;95;p12"/>
          <p:cNvCxnSpPr/>
          <p:nvPr/>
        </p:nvCxnSpPr>
        <p:spPr>
          <a:xfrm>
            <a:off x="6918149" y="15089305"/>
            <a:ext cx="15561667"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6" name="Shape 96"/>
        <p:cNvGrpSpPr/>
        <p:nvPr/>
      </p:nvGrpSpPr>
      <p:grpSpPr>
        <a:xfrm>
          <a:off x="0" y="0"/>
          <a:ext cx="0" cy="0"/>
          <a:chOff x="0" y="0"/>
          <a:chExt cx="0" cy="0"/>
        </a:xfrm>
      </p:grpSpPr>
      <p:cxnSp>
        <p:nvCxnSpPr>
          <p:cNvPr id="97" name="Google Shape;97;p13"/>
          <p:cNvCxnSpPr/>
          <p:nvPr/>
        </p:nvCxnSpPr>
        <p:spPr>
          <a:xfrm>
            <a:off x="6928759" y="8866022"/>
            <a:ext cx="31542446" cy="0"/>
          </a:xfrm>
          <a:prstGeom prst="straightConnector1">
            <a:avLst/>
          </a:prstGeom>
          <a:noFill/>
          <a:ln cap="flat" cmpd="sng" w="31750">
            <a:solidFill>
              <a:schemeClr val="accent1"/>
            </a:solidFill>
            <a:prstDash val="solid"/>
            <a:round/>
            <a:headEnd len="sm" w="sm" type="none"/>
            <a:tailEnd len="sm" w="sm" type="none"/>
          </a:ln>
        </p:spPr>
      </p:cxnSp>
      <p:sp>
        <p:nvSpPr>
          <p:cNvPr id="98" name="Google Shape;98;p13"/>
          <p:cNvSpPr txBox="1"/>
          <p:nvPr>
            <p:ph type="title"/>
          </p:nvPr>
        </p:nvSpPr>
        <p:spPr>
          <a:xfrm>
            <a:off x="6928759" y="3861698"/>
            <a:ext cx="31542446" cy="503632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9" name="Google Shape;99;p13"/>
          <p:cNvSpPr txBox="1"/>
          <p:nvPr>
            <p:ph idx="1" type="body"/>
          </p:nvPr>
        </p:nvSpPr>
        <p:spPr>
          <a:xfrm rot="5400000">
            <a:off x="14418512" y="2185769"/>
            <a:ext cx="16562943" cy="31542446"/>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100" name="Google Shape;100;p13"/>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3"/>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3"/>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03" name="Shape 103"/>
        <p:cNvGrpSpPr/>
        <p:nvPr/>
      </p:nvGrpSpPr>
      <p:grpSpPr>
        <a:xfrm>
          <a:off x="0" y="0"/>
          <a:ext cx="0" cy="0"/>
          <a:chOff x="0" y="0"/>
          <a:chExt cx="0" cy="0"/>
        </a:xfrm>
      </p:grpSpPr>
      <p:sp>
        <p:nvSpPr>
          <p:cNvPr id="104" name="Google Shape;104;p14"/>
          <p:cNvSpPr txBox="1"/>
          <p:nvPr>
            <p:ph type="title"/>
          </p:nvPr>
        </p:nvSpPr>
        <p:spPr>
          <a:xfrm rot="5400000">
            <a:off x="24670067" y="12371547"/>
            <a:ext cx="22367467" cy="529453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536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5" name="Google Shape;105;p14"/>
          <p:cNvSpPr txBox="1"/>
          <p:nvPr>
            <p:ph idx="1" type="body"/>
          </p:nvPr>
        </p:nvSpPr>
        <p:spPr>
          <a:xfrm rot="5400000">
            <a:off x="8467653" y="2296183"/>
            <a:ext cx="22367467" cy="25445257"/>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106" name="Google Shape;106;p14"/>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4"/>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4"/>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109" name="Google Shape;109;p14"/>
          <p:cNvCxnSpPr/>
          <p:nvPr/>
        </p:nvCxnSpPr>
        <p:spPr>
          <a:xfrm>
            <a:off x="33206534" y="3835078"/>
            <a:ext cx="0" cy="22367467"/>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8" name="Shape 28"/>
        <p:cNvGrpSpPr/>
        <p:nvPr/>
      </p:nvGrpSpPr>
      <p:grpSpPr>
        <a:xfrm>
          <a:off x="0" y="0"/>
          <a:ext cx="0" cy="0"/>
          <a:chOff x="0" y="0"/>
          <a:chExt cx="0" cy="0"/>
        </a:xfrm>
      </p:grpSpPr>
      <p:sp>
        <p:nvSpPr>
          <p:cNvPr id="29" name="Google Shape;29;p4"/>
          <p:cNvSpPr txBox="1"/>
          <p:nvPr>
            <p:ph type="ctrTitle"/>
          </p:nvPr>
        </p:nvSpPr>
        <p:spPr>
          <a:xfrm>
            <a:off x="11502334" y="3851038"/>
            <a:ext cx="26968872" cy="12198870"/>
          </a:xfrm>
          <a:prstGeom prst="rect">
            <a:avLst/>
          </a:prstGeom>
          <a:noFill/>
          <a:ln>
            <a:noFill/>
          </a:ln>
        </p:spPr>
        <p:txBody>
          <a:bodyPr anchorCtr="0" anchor="b" bIns="0" lIns="91425" spcFirstLastPara="1" rIns="91425" wrap="square" tIns="45700">
            <a:normAutofit/>
          </a:bodyPr>
          <a:lstStyle>
            <a:lvl1pPr lvl="0" algn="l">
              <a:lnSpc>
                <a:spcPct val="90000"/>
              </a:lnSpc>
              <a:spcBef>
                <a:spcPts val="0"/>
              </a:spcBef>
              <a:spcAft>
                <a:spcPts val="0"/>
              </a:spcAft>
              <a:buClr>
                <a:schemeClr val="dk1"/>
              </a:buClr>
              <a:buSzPts val="25920"/>
              <a:buFont typeface="Gill Sans"/>
              <a:buNone/>
              <a:defRPr sz="259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4"/>
          <p:cNvSpPr txBox="1"/>
          <p:nvPr>
            <p:ph idx="1" type="subTitle"/>
          </p:nvPr>
        </p:nvSpPr>
        <p:spPr>
          <a:xfrm>
            <a:off x="11502334" y="16949786"/>
            <a:ext cx="26968872" cy="4692581"/>
          </a:xfrm>
          <a:prstGeom prst="rect">
            <a:avLst/>
          </a:prstGeom>
          <a:noFill/>
          <a:ln>
            <a:noFill/>
          </a:ln>
        </p:spPr>
        <p:txBody>
          <a:bodyPr anchorCtr="0" anchor="t" bIns="91425" lIns="91425" spcFirstLastPara="1" rIns="91425" wrap="square" tIns="91425">
            <a:normAutofit/>
          </a:bodyPr>
          <a:lstStyle>
            <a:lvl1pPr lvl="0" algn="l">
              <a:lnSpc>
                <a:spcPct val="120000"/>
              </a:lnSpc>
              <a:spcBef>
                <a:spcPts val="4800"/>
              </a:spcBef>
              <a:spcAft>
                <a:spcPts val="0"/>
              </a:spcAft>
              <a:buSzPts val="7680"/>
              <a:buNone/>
              <a:defRPr b="0" sz="7680" cap="none">
                <a:solidFill>
                  <a:schemeClr val="dk1"/>
                </a:solidFill>
              </a:defRPr>
            </a:lvl1pPr>
            <a:lvl2pPr lvl="1" algn="ctr">
              <a:lnSpc>
                <a:spcPct val="120000"/>
              </a:lnSpc>
              <a:spcBef>
                <a:spcPts val="2400"/>
              </a:spcBef>
              <a:spcAft>
                <a:spcPts val="0"/>
              </a:spcAft>
              <a:buSzPts val="7200"/>
              <a:buNone/>
              <a:defRPr sz="7200"/>
            </a:lvl2pPr>
            <a:lvl3pPr lvl="2" algn="ctr">
              <a:lnSpc>
                <a:spcPct val="120000"/>
              </a:lnSpc>
              <a:spcBef>
                <a:spcPts val="2400"/>
              </a:spcBef>
              <a:spcAft>
                <a:spcPts val="0"/>
              </a:spcAft>
              <a:buSzPts val="6480"/>
              <a:buNone/>
              <a:defRPr sz="6480"/>
            </a:lvl3pPr>
            <a:lvl4pPr lvl="3" algn="ctr">
              <a:lnSpc>
                <a:spcPct val="120000"/>
              </a:lnSpc>
              <a:spcBef>
                <a:spcPts val="2400"/>
              </a:spcBef>
              <a:spcAft>
                <a:spcPts val="0"/>
              </a:spcAft>
              <a:buSzPts val="5760"/>
              <a:buNone/>
              <a:defRPr sz="5760"/>
            </a:lvl4pPr>
            <a:lvl5pPr lvl="4" algn="ctr">
              <a:lnSpc>
                <a:spcPct val="120000"/>
              </a:lnSpc>
              <a:spcBef>
                <a:spcPts val="2400"/>
              </a:spcBef>
              <a:spcAft>
                <a:spcPts val="0"/>
              </a:spcAft>
              <a:buSzPts val="5760"/>
              <a:buNone/>
              <a:defRPr sz="5760"/>
            </a:lvl5pPr>
            <a:lvl6pPr lvl="5" algn="ctr">
              <a:lnSpc>
                <a:spcPct val="120000"/>
              </a:lnSpc>
              <a:spcBef>
                <a:spcPts val="2400"/>
              </a:spcBef>
              <a:spcAft>
                <a:spcPts val="0"/>
              </a:spcAft>
              <a:buSzPts val="5760"/>
              <a:buNone/>
              <a:defRPr sz="5760"/>
            </a:lvl6pPr>
            <a:lvl7pPr lvl="6" algn="ctr">
              <a:lnSpc>
                <a:spcPct val="120000"/>
              </a:lnSpc>
              <a:spcBef>
                <a:spcPts val="2400"/>
              </a:spcBef>
              <a:spcAft>
                <a:spcPts val="0"/>
              </a:spcAft>
              <a:buSzPts val="5760"/>
              <a:buNone/>
              <a:defRPr sz="5760"/>
            </a:lvl7pPr>
            <a:lvl8pPr lvl="7" algn="ctr">
              <a:lnSpc>
                <a:spcPct val="120000"/>
              </a:lnSpc>
              <a:spcBef>
                <a:spcPts val="2400"/>
              </a:spcBef>
              <a:spcAft>
                <a:spcPts val="0"/>
              </a:spcAft>
              <a:buSzPts val="5760"/>
              <a:buNone/>
              <a:defRPr sz="5760"/>
            </a:lvl8pPr>
            <a:lvl9pPr lvl="8" algn="ctr">
              <a:lnSpc>
                <a:spcPct val="120000"/>
              </a:lnSpc>
              <a:spcBef>
                <a:spcPts val="2400"/>
              </a:spcBef>
              <a:spcAft>
                <a:spcPts val="0"/>
              </a:spcAft>
              <a:buSzPts val="5760"/>
              <a:buNone/>
              <a:defRPr sz="5760"/>
            </a:lvl9pPr>
          </a:lstStyle>
          <a:p/>
        </p:txBody>
      </p:sp>
      <p:sp>
        <p:nvSpPr>
          <p:cNvPr id="31" name="Google Shape;31;p4"/>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11502331" y="1580681"/>
            <a:ext cx="14814202"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6886577" y="3835071"/>
            <a:ext cx="3849624"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34" name="Google Shape;34;p4"/>
          <p:cNvCxnSpPr/>
          <p:nvPr/>
        </p:nvCxnSpPr>
        <p:spPr>
          <a:xfrm>
            <a:off x="11502334" y="16937002"/>
            <a:ext cx="26968872"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5" name="Shape 35"/>
        <p:cNvGrpSpPr/>
        <p:nvPr/>
      </p:nvGrpSpPr>
      <p:grpSpPr>
        <a:xfrm>
          <a:off x="0" y="0"/>
          <a:ext cx="0" cy="0"/>
          <a:chOff x="0" y="0"/>
          <a:chExt cx="0" cy="0"/>
        </a:xfrm>
      </p:grpSpPr>
      <p:sp>
        <p:nvSpPr>
          <p:cNvPr id="36" name="Google Shape;36;p5"/>
          <p:cNvSpPr txBox="1"/>
          <p:nvPr>
            <p:ph type="title"/>
          </p:nvPr>
        </p:nvSpPr>
        <p:spPr>
          <a:xfrm>
            <a:off x="6928759" y="3861698"/>
            <a:ext cx="31542446" cy="503632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5"/>
          <p:cNvSpPr txBox="1"/>
          <p:nvPr>
            <p:ph idx="1" type="body"/>
          </p:nvPr>
        </p:nvSpPr>
        <p:spPr>
          <a:xfrm>
            <a:off x="6928759" y="9675521"/>
            <a:ext cx="31542446" cy="16562943"/>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38" name="Google Shape;38;p5"/>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5"/>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1" name="Google Shape;41;p5"/>
          <p:cNvCxnSpPr/>
          <p:nvPr/>
        </p:nvCxnSpPr>
        <p:spPr>
          <a:xfrm>
            <a:off x="6928759" y="8866022"/>
            <a:ext cx="31542446"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2" name="Shape 42"/>
        <p:cNvGrpSpPr/>
        <p:nvPr/>
      </p:nvGrpSpPr>
      <p:grpSpPr>
        <a:xfrm>
          <a:off x="0" y="0"/>
          <a:ext cx="0" cy="0"/>
          <a:chOff x="0" y="0"/>
          <a:chExt cx="0" cy="0"/>
        </a:xfrm>
      </p:grpSpPr>
      <p:sp>
        <p:nvSpPr>
          <p:cNvPr id="43" name="Google Shape;43;p6"/>
          <p:cNvSpPr txBox="1"/>
          <p:nvPr>
            <p:ph type="title"/>
          </p:nvPr>
        </p:nvSpPr>
        <p:spPr>
          <a:xfrm>
            <a:off x="6928757" y="8429424"/>
            <a:ext cx="26961611" cy="906216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360"/>
              <a:buFont typeface="Gill Sans"/>
              <a:buNone/>
              <a:defRPr sz="153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6"/>
          <p:cNvSpPr txBox="1"/>
          <p:nvPr>
            <p:ph idx="1" type="body"/>
          </p:nvPr>
        </p:nvSpPr>
        <p:spPr>
          <a:xfrm>
            <a:off x="6928761" y="18269744"/>
            <a:ext cx="26961611" cy="4862059"/>
          </a:xfrm>
          <a:prstGeom prst="rect">
            <a:avLst/>
          </a:prstGeom>
          <a:noFill/>
          <a:ln>
            <a:noFill/>
          </a:ln>
        </p:spPr>
        <p:txBody>
          <a:bodyPr anchorCtr="0" anchor="t" bIns="45700" lIns="91425" spcFirstLastPara="1" rIns="91425" wrap="square" tIns="91425">
            <a:normAutofit/>
          </a:bodyPr>
          <a:lstStyle>
            <a:lvl1pPr indent="-228600" lvl="0" marL="457200" algn="l">
              <a:lnSpc>
                <a:spcPct val="120000"/>
              </a:lnSpc>
              <a:spcBef>
                <a:spcPts val="4800"/>
              </a:spcBef>
              <a:spcAft>
                <a:spcPts val="0"/>
              </a:spcAft>
              <a:buSzPts val="8640"/>
              <a:buNone/>
              <a:defRPr sz="8640">
                <a:solidFill>
                  <a:schemeClr val="dk1"/>
                </a:solidFill>
              </a:defRPr>
            </a:lvl1pPr>
            <a:lvl2pPr indent="-228600" lvl="1" marL="914400" algn="l">
              <a:lnSpc>
                <a:spcPct val="120000"/>
              </a:lnSpc>
              <a:spcBef>
                <a:spcPts val="2400"/>
              </a:spcBef>
              <a:spcAft>
                <a:spcPts val="0"/>
              </a:spcAft>
              <a:buSzPts val="7200"/>
              <a:buNone/>
              <a:defRPr sz="7200">
                <a:solidFill>
                  <a:srgbClr val="888888"/>
                </a:solidFill>
              </a:defRPr>
            </a:lvl2pPr>
            <a:lvl3pPr indent="-228600" lvl="2" marL="1371600" algn="l">
              <a:lnSpc>
                <a:spcPct val="120000"/>
              </a:lnSpc>
              <a:spcBef>
                <a:spcPts val="2400"/>
              </a:spcBef>
              <a:spcAft>
                <a:spcPts val="0"/>
              </a:spcAft>
              <a:buSzPts val="6480"/>
              <a:buNone/>
              <a:defRPr sz="6480">
                <a:solidFill>
                  <a:srgbClr val="888888"/>
                </a:solidFill>
              </a:defRPr>
            </a:lvl3pPr>
            <a:lvl4pPr indent="-228600" lvl="3" marL="1828800" algn="l">
              <a:lnSpc>
                <a:spcPct val="120000"/>
              </a:lnSpc>
              <a:spcBef>
                <a:spcPts val="2400"/>
              </a:spcBef>
              <a:spcAft>
                <a:spcPts val="0"/>
              </a:spcAft>
              <a:buSzPts val="5760"/>
              <a:buNone/>
              <a:defRPr sz="5760">
                <a:solidFill>
                  <a:srgbClr val="888888"/>
                </a:solidFill>
              </a:defRPr>
            </a:lvl4pPr>
            <a:lvl5pPr indent="-228600" lvl="4" marL="2286000" algn="l">
              <a:lnSpc>
                <a:spcPct val="120000"/>
              </a:lnSpc>
              <a:spcBef>
                <a:spcPts val="2400"/>
              </a:spcBef>
              <a:spcAft>
                <a:spcPts val="0"/>
              </a:spcAft>
              <a:buSzPts val="5760"/>
              <a:buNone/>
              <a:defRPr sz="5760">
                <a:solidFill>
                  <a:srgbClr val="888888"/>
                </a:solidFill>
              </a:defRPr>
            </a:lvl5pPr>
            <a:lvl6pPr indent="-228600" lvl="5" marL="2743200" algn="l">
              <a:lnSpc>
                <a:spcPct val="120000"/>
              </a:lnSpc>
              <a:spcBef>
                <a:spcPts val="2400"/>
              </a:spcBef>
              <a:spcAft>
                <a:spcPts val="0"/>
              </a:spcAft>
              <a:buSzPts val="5760"/>
              <a:buNone/>
              <a:defRPr sz="5760">
                <a:solidFill>
                  <a:srgbClr val="888888"/>
                </a:solidFill>
              </a:defRPr>
            </a:lvl6pPr>
            <a:lvl7pPr indent="-228600" lvl="6" marL="3200400" algn="l">
              <a:lnSpc>
                <a:spcPct val="120000"/>
              </a:lnSpc>
              <a:spcBef>
                <a:spcPts val="2400"/>
              </a:spcBef>
              <a:spcAft>
                <a:spcPts val="0"/>
              </a:spcAft>
              <a:buSzPts val="5760"/>
              <a:buNone/>
              <a:defRPr sz="5760">
                <a:solidFill>
                  <a:srgbClr val="888888"/>
                </a:solidFill>
              </a:defRPr>
            </a:lvl7pPr>
            <a:lvl8pPr indent="-228600" lvl="7" marL="3657600" algn="l">
              <a:lnSpc>
                <a:spcPct val="120000"/>
              </a:lnSpc>
              <a:spcBef>
                <a:spcPts val="2400"/>
              </a:spcBef>
              <a:spcAft>
                <a:spcPts val="0"/>
              </a:spcAft>
              <a:buSzPts val="5760"/>
              <a:buNone/>
              <a:defRPr sz="5760">
                <a:solidFill>
                  <a:srgbClr val="888888"/>
                </a:solidFill>
              </a:defRPr>
            </a:lvl8pPr>
            <a:lvl9pPr indent="-228600" lvl="8" marL="4114800" algn="l">
              <a:lnSpc>
                <a:spcPct val="120000"/>
              </a:lnSpc>
              <a:spcBef>
                <a:spcPts val="2400"/>
              </a:spcBef>
              <a:spcAft>
                <a:spcPts val="0"/>
              </a:spcAft>
              <a:buSzPts val="5760"/>
              <a:buNone/>
              <a:defRPr sz="5760">
                <a:solidFill>
                  <a:srgbClr val="888888"/>
                </a:solidFill>
              </a:defRPr>
            </a:lvl9pPr>
          </a:lstStyle>
          <a:p/>
        </p:txBody>
      </p:sp>
      <p:sp>
        <p:nvSpPr>
          <p:cNvPr id="45" name="Google Shape;45;p6"/>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6"/>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8" name="Google Shape;48;p6"/>
          <p:cNvCxnSpPr/>
          <p:nvPr/>
        </p:nvCxnSpPr>
        <p:spPr>
          <a:xfrm>
            <a:off x="6928757" y="18263928"/>
            <a:ext cx="26961611"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9" name="Shape 49"/>
        <p:cNvGrpSpPr/>
        <p:nvPr/>
      </p:nvGrpSpPr>
      <p:grpSpPr>
        <a:xfrm>
          <a:off x="0" y="0"/>
          <a:ext cx="0" cy="0"/>
          <a:chOff x="0" y="0"/>
          <a:chExt cx="0" cy="0"/>
        </a:xfrm>
      </p:grpSpPr>
      <p:sp>
        <p:nvSpPr>
          <p:cNvPr id="50" name="Google Shape;50;p7"/>
          <p:cNvSpPr txBox="1"/>
          <p:nvPr>
            <p:ph type="title"/>
          </p:nvPr>
        </p:nvSpPr>
        <p:spPr>
          <a:xfrm>
            <a:off x="6928759" y="3863474"/>
            <a:ext cx="31542446" cy="5084664"/>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 type="body"/>
          </p:nvPr>
        </p:nvSpPr>
        <p:spPr>
          <a:xfrm>
            <a:off x="6928754" y="9666893"/>
            <a:ext cx="15004181" cy="16500288"/>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52" name="Google Shape;52;p7"/>
          <p:cNvSpPr txBox="1"/>
          <p:nvPr>
            <p:ph idx="2" type="body"/>
          </p:nvPr>
        </p:nvSpPr>
        <p:spPr>
          <a:xfrm>
            <a:off x="23468073" y="9666895"/>
            <a:ext cx="15003130" cy="16500283"/>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53" name="Google Shape;53;p7"/>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7"/>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56" name="Google Shape;56;p7"/>
          <p:cNvCxnSpPr/>
          <p:nvPr/>
        </p:nvCxnSpPr>
        <p:spPr>
          <a:xfrm>
            <a:off x="6928759" y="8866022"/>
            <a:ext cx="31542446"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7" name="Shape 57"/>
        <p:cNvGrpSpPr/>
        <p:nvPr/>
      </p:nvGrpSpPr>
      <p:grpSpPr>
        <a:xfrm>
          <a:off x="0" y="0"/>
          <a:ext cx="0" cy="0"/>
          <a:chOff x="0" y="0"/>
          <a:chExt cx="0" cy="0"/>
        </a:xfrm>
      </p:grpSpPr>
      <p:cxnSp>
        <p:nvCxnSpPr>
          <p:cNvPr id="58" name="Google Shape;58;p8"/>
          <p:cNvCxnSpPr/>
          <p:nvPr/>
        </p:nvCxnSpPr>
        <p:spPr>
          <a:xfrm>
            <a:off x="6928759" y="8866022"/>
            <a:ext cx="31542446" cy="0"/>
          </a:xfrm>
          <a:prstGeom prst="straightConnector1">
            <a:avLst/>
          </a:prstGeom>
          <a:noFill/>
          <a:ln cap="flat" cmpd="sng" w="31750">
            <a:solidFill>
              <a:schemeClr val="accent1"/>
            </a:solidFill>
            <a:prstDash val="solid"/>
            <a:round/>
            <a:headEnd len="sm" w="sm" type="none"/>
            <a:tailEnd len="sm" w="sm" type="none"/>
          </a:ln>
        </p:spPr>
      </p:cxnSp>
      <p:sp>
        <p:nvSpPr>
          <p:cNvPr id="59" name="Google Shape;59;p8"/>
          <p:cNvSpPr txBox="1"/>
          <p:nvPr>
            <p:ph type="title"/>
          </p:nvPr>
        </p:nvSpPr>
        <p:spPr>
          <a:xfrm>
            <a:off x="6928757" y="3859990"/>
            <a:ext cx="31542452" cy="507033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8"/>
          <p:cNvSpPr txBox="1"/>
          <p:nvPr>
            <p:ph idx="1" type="body"/>
          </p:nvPr>
        </p:nvSpPr>
        <p:spPr>
          <a:xfrm>
            <a:off x="6928757" y="9693843"/>
            <a:ext cx="15003676" cy="3849326"/>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0"/>
              </a:spcBef>
              <a:spcAft>
                <a:spcPts val="0"/>
              </a:spcAft>
              <a:buSzPts val="10560"/>
              <a:buNone/>
              <a:defRPr b="0" sz="10560" cap="none">
                <a:solidFill>
                  <a:schemeClr val="accent1"/>
                </a:solidFill>
              </a:defRPr>
            </a:lvl1pPr>
            <a:lvl2pPr indent="-228600" lvl="1" marL="914400" algn="l">
              <a:lnSpc>
                <a:spcPct val="120000"/>
              </a:lnSpc>
              <a:spcBef>
                <a:spcPts val="2400"/>
              </a:spcBef>
              <a:spcAft>
                <a:spcPts val="0"/>
              </a:spcAft>
              <a:buSzPts val="7200"/>
              <a:buNone/>
              <a:defRPr b="1" sz="7200"/>
            </a:lvl2pPr>
            <a:lvl3pPr indent="-228600" lvl="2" marL="1371600" algn="l">
              <a:lnSpc>
                <a:spcPct val="120000"/>
              </a:lnSpc>
              <a:spcBef>
                <a:spcPts val="2400"/>
              </a:spcBef>
              <a:spcAft>
                <a:spcPts val="0"/>
              </a:spcAft>
              <a:buSzPts val="6480"/>
              <a:buNone/>
              <a:defRPr b="1" sz="6480"/>
            </a:lvl3pPr>
            <a:lvl4pPr indent="-228600" lvl="3" marL="1828800" algn="l">
              <a:lnSpc>
                <a:spcPct val="120000"/>
              </a:lnSpc>
              <a:spcBef>
                <a:spcPts val="2400"/>
              </a:spcBef>
              <a:spcAft>
                <a:spcPts val="0"/>
              </a:spcAft>
              <a:buSzPts val="5760"/>
              <a:buNone/>
              <a:defRPr b="1" sz="5760"/>
            </a:lvl4pPr>
            <a:lvl5pPr indent="-228600" lvl="4" marL="2286000" algn="l">
              <a:lnSpc>
                <a:spcPct val="120000"/>
              </a:lnSpc>
              <a:spcBef>
                <a:spcPts val="2400"/>
              </a:spcBef>
              <a:spcAft>
                <a:spcPts val="0"/>
              </a:spcAft>
              <a:buSzPts val="5760"/>
              <a:buNone/>
              <a:defRPr b="1" sz="5760"/>
            </a:lvl5pPr>
            <a:lvl6pPr indent="-228600" lvl="5" marL="2743200" algn="l">
              <a:lnSpc>
                <a:spcPct val="120000"/>
              </a:lnSpc>
              <a:spcBef>
                <a:spcPts val="2400"/>
              </a:spcBef>
              <a:spcAft>
                <a:spcPts val="0"/>
              </a:spcAft>
              <a:buSzPts val="5760"/>
              <a:buNone/>
              <a:defRPr b="1" sz="5760"/>
            </a:lvl6pPr>
            <a:lvl7pPr indent="-228600" lvl="6" marL="3200400" algn="l">
              <a:lnSpc>
                <a:spcPct val="120000"/>
              </a:lnSpc>
              <a:spcBef>
                <a:spcPts val="2400"/>
              </a:spcBef>
              <a:spcAft>
                <a:spcPts val="0"/>
              </a:spcAft>
              <a:buSzPts val="5760"/>
              <a:buNone/>
              <a:defRPr b="1" sz="5760"/>
            </a:lvl7pPr>
            <a:lvl8pPr indent="-228600" lvl="7" marL="3657600" algn="l">
              <a:lnSpc>
                <a:spcPct val="120000"/>
              </a:lnSpc>
              <a:spcBef>
                <a:spcPts val="2400"/>
              </a:spcBef>
              <a:spcAft>
                <a:spcPts val="0"/>
              </a:spcAft>
              <a:buSzPts val="5760"/>
              <a:buNone/>
              <a:defRPr b="1" sz="5760"/>
            </a:lvl8pPr>
            <a:lvl9pPr indent="-228600" lvl="8" marL="4114800" algn="l">
              <a:lnSpc>
                <a:spcPct val="120000"/>
              </a:lnSpc>
              <a:spcBef>
                <a:spcPts val="2400"/>
              </a:spcBef>
              <a:spcAft>
                <a:spcPts val="0"/>
              </a:spcAft>
              <a:buSzPts val="5760"/>
              <a:buNone/>
              <a:defRPr b="1" sz="5760"/>
            </a:lvl9pPr>
          </a:lstStyle>
          <a:p/>
        </p:txBody>
      </p:sp>
      <p:sp>
        <p:nvSpPr>
          <p:cNvPr id="61" name="Google Shape;61;p8"/>
          <p:cNvSpPr txBox="1"/>
          <p:nvPr>
            <p:ph idx="2" type="body"/>
          </p:nvPr>
        </p:nvSpPr>
        <p:spPr>
          <a:xfrm>
            <a:off x="6928757" y="13556498"/>
            <a:ext cx="15003676" cy="12693395"/>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62" name="Google Shape;62;p8"/>
          <p:cNvSpPr txBox="1"/>
          <p:nvPr>
            <p:ph idx="3" type="body"/>
          </p:nvPr>
        </p:nvSpPr>
        <p:spPr>
          <a:xfrm>
            <a:off x="23468073" y="9710421"/>
            <a:ext cx="15003130" cy="385073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0"/>
              </a:spcBef>
              <a:spcAft>
                <a:spcPts val="0"/>
              </a:spcAft>
              <a:buSzPts val="10560"/>
              <a:buNone/>
              <a:defRPr b="0" sz="10560" cap="none">
                <a:solidFill>
                  <a:schemeClr val="accent1"/>
                </a:solidFill>
              </a:defRPr>
            </a:lvl1pPr>
            <a:lvl2pPr indent="-228600" lvl="1" marL="914400" algn="l">
              <a:lnSpc>
                <a:spcPct val="120000"/>
              </a:lnSpc>
              <a:spcBef>
                <a:spcPts val="2400"/>
              </a:spcBef>
              <a:spcAft>
                <a:spcPts val="0"/>
              </a:spcAft>
              <a:buSzPts val="7200"/>
              <a:buNone/>
              <a:defRPr b="1" sz="7200"/>
            </a:lvl2pPr>
            <a:lvl3pPr indent="-228600" lvl="2" marL="1371600" algn="l">
              <a:lnSpc>
                <a:spcPct val="120000"/>
              </a:lnSpc>
              <a:spcBef>
                <a:spcPts val="2400"/>
              </a:spcBef>
              <a:spcAft>
                <a:spcPts val="0"/>
              </a:spcAft>
              <a:buSzPts val="6480"/>
              <a:buNone/>
              <a:defRPr b="1" sz="6480"/>
            </a:lvl3pPr>
            <a:lvl4pPr indent="-228600" lvl="3" marL="1828800" algn="l">
              <a:lnSpc>
                <a:spcPct val="120000"/>
              </a:lnSpc>
              <a:spcBef>
                <a:spcPts val="2400"/>
              </a:spcBef>
              <a:spcAft>
                <a:spcPts val="0"/>
              </a:spcAft>
              <a:buSzPts val="5760"/>
              <a:buNone/>
              <a:defRPr b="1" sz="5760"/>
            </a:lvl4pPr>
            <a:lvl5pPr indent="-228600" lvl="4" marL="2286000" algn="l">
              <a:lnSpc>
                <a:spcPct val="120000"/>
              </a:lnSpc>
              <a:spcBef>
                <a:spcPts val="2400"/>
              </a:spcBef>
              <a:spcAft>
                <a:spcPts val="0"/>
              </a:spcAft>
              <a:buSzPts val="5760"/>
              <a:buNone/>
              <a:defRPr b="1" sz="5760"/>
            </a:lvl5pPr>
            <a:lvl6pPr indent="-228600" lvl="5" marL="2743200" algn="l">
              <a:lnSpc>
                <a:spcPct val="120000"/>
              </a:lnSpc>
              <a:spcBef>
                <a:spcPts val="2400"/>
              </a:spcBef>
              <a:spcAft>
                <a:spcPts val="0"/>
              </a:spcAft>
              <a:buSzPts val="5760"/>
              <a:buNone/>
              <a:defRPr b="1" sz="5760"/>
            </a:lvl6pPr>
            <a:lvl7pPr indent="-228600" lvl="6" marL="3200400" algn="l">
              <a:lnSpc>
                <a:spcPct val="120000"/>
              </a:lnSpc>
              <a:spcBef>
                <a:spcPts val="2400"/>
              </a:spcBef>
              <a:spcAft>
                <a:spcPts val="0"/>
              </a:spcAft>
              <a:buSzPts val="5760"/>
              <a:buNone/>
              <a:defRPr b="1" sz="5760"/>
            </a:lvl7pPr>
            <a:lvl8pPr indent="-228600" lvl="7" marL="3657600" algn="l">
              <a:lnSpc>
                <a:spcPct val="120000"/>
              </a:lnSpc>
              <a:spcBef>
                <a:spcPts val="2400"/>
              </a:spcBef>
              <a:spcAft>
                <a:spcPts val="0"/>
              </a:spcAft>
              <a:buSzPts val="5760"/>
              <a:buNone/>
              <a:defRPr b="1" sz="5760"/>
            </a:lvl8pPr>
            <a:lvl9pPr indent="-228600" lvl="8" marL="4114800" algn="l">
              <a:lnSpc>
                <a:spcPct val="120000"/>
              </a:lnSpc>
              <a:spcBef>
                <a:spcPts val="2400"/>
              </a:spcBef>
              <a:spcAft>
                <a:spcPts val="0"/>
              </a:spcAft>
              <a:buSzPts val="5760"/>
              <a:buNone/>
              <a:defRPr b="1" sz="5760"/>
            </a:lvl9pPr>
          </a:lstStyle>
          <a:p/>
        </p:txBody>
      </p:sp>
      <p:sp>
        <p:nvSpPr>
          <p:cNvPr id="63" name="Google Shape;63;p8"/>
          <p:cNvSpPr txBox="1"/>
          <p:nvPr>
            <p:ph idx="4" type="body"/>
          </p:nvPr>
        </p:nvSpPr>
        <p:spPr>
          <a:xfrm>
            <a:off x="23468073" y="13543159"/>
            <a:ext cx="15003130" cy="12659381"/>
          </a:xfrm>
          <a:prstGeom prst="rect">
            <a:avLst/>
          </a:prstGeom>
          <a:noFill/>
          <a:ln>
            <a:noFill/>
          </a:ln>
        </p:spPr>
        <p:txBody>
          <a:bodyPr anchorCtr="0" anchor="t"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64" name="Google Shape;64;p8"/>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8"/>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cxnSp>
        <p:nvCxnSpPr>
          <p:cNvPr id="68" name="Google Shape;68;p9"/>
          <p:cNvCxnSpPr/>
          <p:nvPr/>
        </p:nvCxnSpPr>
        <p:spPr>
          <a:xfrm>
            <a:off x="6928759" y="8866022"/>
            <a:ext cx="31542446" cy="0"/>
          </a:xfrm>
          <a:prstGeom prst="straightConnector1">
            <a:avLst/>
          </a:prstGeom>
          <a:noFill/>
          <a:ln cap="flat" cmpd="sng" w="31750">
            <a:solidFill>
              <a:schemeClr val="accent1"/>
            </a:solidFill>
            <a:prstDash val="solid"/>
            <a:round/>
            <a:headEnd len="sm" w="sm" type="none"/>
            <a:tailEnd len="sm" w="sm" type="none"/>
          </a:ln>
        </p:spPr>
      </p:cxnSp>
      <p:sp>
        <p:nvSpPr>
          <p:cNvPr id="69" name="Google Shape;69;p9"/>
          <p:cNvSpPr txBox="1"/>
          <p:nvPr>
            <p:ph type="title"/>
          </p:nvPr>
        </p:nvSpPr>
        <p:spPr>
          <a:xfrm>
            <a:off x="6928759" y="3861698"/>
            <a:ext cx="31542446" cy="5036328"/>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9"/>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9"/>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9"/>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3" name="Shape 73"/>
        <p:cNvGrpSpPr/>
        <p:nvPr/>
      </p:nvGrpSpPr>
      <p:grpSpPr>
        <a:xfrm>
          <a:off x="0" y="0"/>
          <a:ext cx="0" cy="0"/>
          <a:chOff x="0" y="0"/>
          <a:chExt cx="0" cy="0"/>
        </a:xfrm>
      </p:grpSpPr>
      <p:sp>
        <p:nvSpPr>
          <p:cNvPr id="74" name="Google Shape;74;p10"/>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0"/>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7" name="Shape 77"/>
        <p:cNvGrpSpPr/>
        <p:nvPr/>
      </p:nvGrpSpPr>
      <p:grpSpPr>
        <a:xfrm>
          <a:off x="0" y="0"/>
          <a:ext cx="0" cy="0"/>
          <a:chOff x="0" y="0"/>
          <a:chExt cx="0" cy="0"/>
        </a:xfrm>
      </p:grpSpPr>
      <p:sp>
        <p:nvSpPr>
          <p:cNvPr id="78" name="Google Shape;78;p11"/>
          <p:cNvSpPr txBox="1"/>
          <p:nvPr>
            <p:ph type="title"/>
          </p:nvPr>
        </p:nvSpPr>
        <p:spPr>
          <a:xfrm>
            <a:off x="6907402" y="3835073"/>
            <a:ext cx="11644560" cy="107861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1520"/>
              <a:buFont typeface="Gill Sans"/>
              <a:buNone/>
              <a:defRPr sz="1152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1"/>
          <p:cNvSpPr txBox="1"/>
          <p:nvPr>
            <p:ph idx="1" type="body"/>
          </p:nvPr>
        </p:nvSpPr>
        <p:spPr>
          <a:xfrm>
            <a:off x="20095948" y="3835075"/>
            <a:ext cx="18375255" cy="22362365"/>
          </a:xfrm>
          <a:prstGeom prst="rect">
            <a:avLst/>
          </a:prstGeom>
          <a:noFill/>
          <a:ln>
            <a:noFill/>
          </a:ln>
        </p:spPr>
        <p:txBody>
          <a:bodyPr anchorCtr="0" anchor="ctr" bIns="45700" lIns="91425" spcFirstLastPara="1" rIns="91425" wrap="square" tIns="45700">
            <a:normAutofit/>
          </a:bodyPr>
          <a:lstStyle>
            <a:lvl1pPr indent="-342900" lvl="0" marL="457200" algn="l">
              <a:lnSpc>
                <a:spcPct val="120000"/>
              </a:lnSpc>
              <a:spcBef>
                <a:spcPts val="4800"/>
              </a:spcBef>
              <a:spcAft>
                <a:spcPts val="0"/>
              </a:spcAft>
              <a:buSzPts val="1800"/>
              <a:buChar char="•"/>
              <a:defRPr/>
            </a:lvl1pPr>
            <a:lvl2pPr indent="-342900" lvl="1" marL="914400" algn="l">
              <a:lnSpc>
                <a:spcPct val="120000"/>
              </a:lnSpc>
              <a:spcBef>
                <a:spcPts val="2400"/>
              </a:spcBef>
              <a:spcAft>
                <a:spcPts val="0"/>
              </a:spcAft>
              <a:buSzPts val="1800"/>
              <a:buChar char="•"/>
              <a:defRPr/>
            </a:lvl2pPr>
            <a:lvl3pPr indent="-342900" lvl="2" marL="1371600" algn="l">
              <a:lnSpc>
                <a:spcPct val="120000"/>
              </a:lnSpc>
              <a:spcBef>
                <a:spcPts val="2400"/>
              </a:spcBef>
              <a:spcAft>
                <a:spcPts val="0"/>
              </a:spcAft>
              <a:buSzPts val="1800"/>
              <a:buChar char="•"/>
              <a:defRPr/>
            </a:lvl3pPr>
            <a:lvl4pPr indent="-342900" lvl="3" marL="1828800" algn="l">
              <a:lnSpc>
                <a:spcPct val="120000"/>
              </a:lnSpc>
              <a:spcBef>
                <a:spcPts val="2400"/>
              </a:spcBef>
              <a:spcAft>
                <a:spcPts val="0"/>
              </a:spcAft>
              <a:buSzPts val="1800"/>
              <a:buChar char="•"/>
              <a:defRPr/>
            </a:lvl4pPr>
            <a:lvl5pPr indent="-342900" lvl="4" marL="2286000" algn="l">
              <a:lnSpc>
                <a:spcPct val="120000"/>
              </a:lnSpc>
              <a:spcBef>
                <a:spcPts val="2400"/>
              </a:spcBef>
              <a:spcAft>
                <a:spcPts val="0"/>
              </a:spcAft>
              <a:buSzPts val="1800"/>
              <a:buChar char="•"/>
              <a:defRPr/>
            </a:lvl5pPr>
            <a:lvl6pPr indent="-342900" lvl="5" marL="2743200" algn="l">
              <a:lnSpc>
                <a:spcPct val="120000"/>
              </a:lnSpc>
              <a:spcBef>
                <a:spcPts val="2400"/>
              </a:spcBef>
              <a:spcAft>
                <a:spcPts val="0"/>
              </a:spcAft>
              <a:buSzPts val="1800"/>
              <a:buChar char="•"/>
              <a:defRPr/>
            </a:lvl6pPr>
            <a:lvl7pPr indent="-342900" lvl="6" marL="3200400" algn="l">
              <a:lnSpc>
                <a:spcPct val="120000"/>
              </a:lnSpc>
              <a:spcBef>
                <a:spcPts val="2400"/>
              </a:spcBef>
              <a:spcAft>
                <a:spcPts val="0"/>
              </a:spcAft>
              <a:buSzPts val="1800"/>
              <a:buChar char="•"/>
              <a:defRPr/>
            </a:lvl7pPr>
            <a:lvl8pPr indent="-342900" lvl="7" marL="3657600" algn="l">
              <a:lnSpc>
                <a:spcPct val="120000"/>
              </a:lnSpc>
              <a:spcBef>
                <a:spcPts val="2400"/>
              </a:spcBef>
              <a:spcAft>
                <a:spcPts val="0"/>
              </a:spcAft>
              <a:buSzPts val="1800"/>
              <a:buChar char="•"/>
              <a:defRPr/>
            </a:lvl8pPr>
            <a:lvl9pPr indent="-342900" lvl="8" marL="4114800" algn="l">
              <a:lnSpc>
                <a:spcPct val="120000"/>
              </a:lnSpc>
              <a:spcBef>
                <a:spcPts val="2400"/>
              </a:spcBef>
              <a:spcAft>
                <a:spcPts val="0"/>
              </a:spcAft>
              <a:buSzPts val="1800"/>
              <a:buChar char="•"/>
              <a:defRPr/>
            </a:lvl9pPr>
          </a:lstStyle>
          <a:p/>
        </p:txBody>
      </p:sp>
      <p:sp>
        <p:nvSpPr>
          <p:cNvPr id="80" name="Google Shape;80;p11"/>
          <p:cNvSpPr txBox="1"/>
          <p:nvPr>
            <p:ph idx="2" type="body"/>
          </p:nvPr>
        </p:nvSpPr>
        <p:spPr>
          <a:xfrm>
            <a:off x="6907404" y="15386364"/>
            <a:ext cx="11651371" cy="10791269"/>
          </a:xfrm>
          <a:prstGeom prst="rect">
            <a:avLst/>
          </a:prstGeom>
          <a:noFill/>
          <a:ln>
            <a:noFill/>
          </a:ln>
        </p:spPr>
        <p:txBody>
          <a:bodyPr anchorCtr="0" anchor="t" bIns="45700" lIns="91425" spcFirstLastPara="1" rIns="91425" wrap="square" tIns="45700">
            <a:normAutofit/>
          </a:bodyPr>
          <a:lstStyle>
            <a:lvl1pPr indent="-228600" lvl="0" marL="457200" algn="l">
              <a:lnSpc>
                <a:spcPct val="120000"/>
              </a:lnSpc>
              <a:spcBef>
                <a:spcPts val="4800"/>
              </a:spcBef>
              <a:spcAft>
                <a:spcPts val="0"/>
              </a:spcAft>
              <a:buSzPts val="7680"/>
              <a:buNone/>
              <a:defRPr sz="7680"/>
            </a:lvl1pPr>
            <a:lvl2pPr indent="-228600" lvl="1" marL="914400" algn="l">
              <a:lnSpc>
                <a:spcPct val="120000"/>
              </a:lnSpc>
              <a:spcBef>
                <a:spcPts val="2400"/>
              </a:spcBef>
              <a:spcAft>
                <a:spcPts val="0"/>
              </a:spcAft>
              <a:buSzPts val="5040"/>
              <a:buNone/>
              <a:defRPr sz="5040"/>
            </a:lvl2pPr>
            <a:lvl3pPr indent="-228600" lvl="2" marL="1371600" algn="l">
              <a:lnSpc>
                <a:spcPct val="120000"/>
              </a:lnSpc>
              <a:spcBef>
                <a:spcPts val="2400"/>
              </a:spcBef>
              <a:spcAft>
                <a:spcPts val="0"/>
              </a:spcAft>
              <a:buSzPts val="4320"/>
              <a:buNone/>
              <a:defRPr sz="4320"/>
            </a:lvl3pPr>
            <a:lvl4pPr indent="-228600" lvl="3" marL="1828800" algn="l">
              <a:lnSpc>
                <a:spcPct val="120000"/>
              </a:lnSpc>
              <a:spcBef>
                <a:spcPts val="2400"/>
              </a:spcBef>
              <a:spcAft>
                <a:spcPts val="0"/>
              </a:spcAft>
              <a:buSzPts val="3600"/>
              <a:buNone/>
              <a:defRPr sz="3600"/>
            </a:lvl4pPr>
            <a:lvl5pPr indent="-228600" lvl="4" marL="2286000" algn="l">
              <a:lnSpc>
                <a:spcPct val="120000"/>
              </a:lnSpc>
              <a:spcBef>
                <a:spcPts val="2400"/>
              </a:spcBef>
              <a:spcAft>
                <a:spcPts val="0"/>
              </a:spcAft>
              <a:buSzPts val="3600"/>
              <a:buNone/>
              <a:defRPr sz="3600"/>
            </a:lvl5pPr>
            <a:lvl6pPr indent="-228600" lvl="5" marL="2743200" algn="l">
              <a:lnSpc>
                <a:spcPct val="120000"/>
              </a:lnSpc>
              <a:spcBef>
                <a:spcPts val="2400"/>
              </a:spcBef>
              <a:spcAft>
                <a:spcPts val="0"/>
              </a:spcAft>
              <a:buSzPts val="3600"/>
              <a:buNone/>
              <a:defRPr sz="3600"/>
            </a:lvl6pPr>
            <a:lvl7pPr indent="-228600" lvl="6" marL="3200400" algn="l">
              <a:lnSpc>
                <a:spcPct val="120000"/>
              </a:lnSpc>
              <a:spcBef>
                <a:spcPts val="2400"/>
              </a:spcBef>
              <a:spcAft>
                <a:spcPts val="0"/>
              </a:spcAft>
              <a:buSzPts val="3600"/>
              <a:buNone/>
              <a:defRPr sz="3600"/>
            </a:lvl7pPr>
            <a:lvl8pPr indent="-228600" lvl="7" marL="3657600" algn="l">
              <a:lnSpc>
                <a:spcPct val="120000"/>
              </a:lnSpc>
              <a:spcBef>
                <a:spcPts val="2400"/>
              </a:spcBef>
              <a:spcAft>
                <a:spcPts val="0"/>
              </a:spcAft>
              <a:buSzPts val="3600"/>
              <a:buNone/>
              <a:defRPr sz="3600"/>
            </a:lvl8pPr>
            <a:lvl9pPr indent="-228600" lvl="8" marL="4114800" algn="l">
              <a:lnSpc>
                <a:spcPct val="120000"/>
              </a:lnSpc>
              <a:spcBef>
                <a:spcPts val="2400"/>
              </a:spcBef>
              <a:spcAft>
                <a:spcPts val="0"/>
              </a:spcAft>
              <a:buSzPts val="3600"/>
              <a:buNone/>
              <a:defRPr sz="3600"/>
            </a:lvl9pPr>
          </a:lstStyle>
          <a:p/>
        </p:txBody>
      </p:sp>
      <p:sp>
        <p:nvSpPr>
          <p:cNvPr id="81" name="Google Shape;81;p11"/>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1"/>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1"/>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84" name="Google Shape;84;p11"/>
          <p:cNvCxnSpPr/>
          <p:nvPr/>
        </p:nvCxnSpPr>
        <p:spPr>
          <a:xfrm>
            <a:off x="6920390" y="15386356"/>
            <a:ext cx="11631725" cy="0"/>
          </a:xfrm>
          <a:prstGeom prst="straightConnector1">
            <a:avLst/>
          </a:prstGeom>
          <a:noFill/>
          <a:ln cap="flat" cmpd="sng" w="31750">
            <a:solidFill>
              <a:schemeClr val="accent1"/>
            </a:solidFill>
            <a:prstDash val="solid"/>
            <a:round/>
            <a:headEnd len="sm" w="sm" type="none"/>
            <a:tailEnd len="sm" w="sm" type="none"/>
          </a:ln>
        </p:spPr>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EBE9E6"/>
            </a:gs>
            <a:gs pos="100000">
              <a:srgbClr val="C9C5C0"/>
            </a:gs>
          </a:gsLst>
          <a:path path="circle">
            <a:fillToRect b="50%" l="50%" r="50%" t="50%"/>
          </a:path>
          <a:tileRect/>
        </a:gradFill>
      </p:bgPr>
    </p:bg>
    <p:spTree>
      <p:nvGrpSpPr>
        <p:cNvPr id="9" name="Shape 9"/>
        <p:cNvGrpSpPr/>
        <p:nvPr/>
      </p:nvGrpSpPr>
      <p:grpSpPr>
        <a:xfrm>
          <a:off x="0" y="0"/>
          <a:ext cx="0" cy="0"/>
          <a:chOff x="0" y="0"/>
          <a:chExt cx="0" cy="0"/>
        </a:xfrm>
      </p:grpSpPr>
      <p:sp>
        <p:nvSpPr>
          <p:cNvPr id="10" name="Google Shape;10;p2"/>
          <p:cNvSpPr/>
          <p:nvPr/>
        </p:nvSpPr>
        <p:spPr>
          <a:xfrm>
            <a:off x="0" y="9675523"/>
            <a:ext cx="43891199" cy="19581697"/>
          </a:xfrm>
          <a:prstGeom prst="rect">
            <a:avLst/>
          </a:prstGeom>
          <a:gradFill>
            <a:gsLst>
              <a:gs pos="0">
                <a:srgbClr val="DFDBD5">
                  <a:alpha val="0"/>
                </a:srgbClr>
              </a:gs>
              <a:gs pos="100000">
                <a:schemeClr val="lt2"/>
              </a:gs>
            </a:gsLst>
            <a:lin ang="5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 name="Google Shape;11;p2"/>
          <p:cNvPicPr preferRelativeResize="0"/>
          <p:nvPr/>
        </p:nvPicPr>
        <p:blipFill rotWithShape="1">
          <a:blip r:embed="rId1">
            <a:alphaModFix/>
          </a:blip>
          <a:srcRect b="-1538" l="12500" r="12500" t="1538"/>
          <a:stretch/>
        </p:blipFill>
        <p:spPr>
          <a:xfrm>
            <a:off x="-3" y="29257216"/>
            <a:ext cx="43891203" cy="3718690"/>
          </a:xfrm>
          <a:prstGeom prst="rect">
            <a:avLst/>
          </a:prstGeom>
          <a:noFill/>
          <a:ln>
            <a:noFill/>
          </a:ln>
        </p:spPr>
      </p:pic>
      <p:cxnSp>
        <p:nvCxnSpPr>
          <p:cNvPr id="12" name="Google Shape;12;p2"/>
          <p:cNvCxnSpPr/>
          <p:nvPr/>
        </p:nvCxnSpPr>
        <p:spPr>
          <a:xfrm>
            <a:off x="0" y="29285409"/>
            <a:ext cx="43891199" cy="0"/>
          </a:xfrm>
          <a:prstGeom prst="straightConnector1">
            <a:avLst/>
          </a:prstGeom>
          <a:noFill/>
          <a:ln cap="flat" cmpd="sng" w="12700">
            <a:solidFill>
              <a:srgbClr val="000001">
                <a:alpha val="20000"/>
              </a:srgbClr>
            </a:solidFill>
            <a:prstDash val="solid"/>
            <a:round/>
            <a:headEnd len="sm" w="sm" type="none"/>
            <a:tailEnd len="sm" w="sm" type="none"/>
          </a:ln>
        </p:spPr>
      </p:cxnSp>
      <p:sp>
        <p:nvSpPr>
          <p:cNvPr id="13" name="Google Shape;13;p2"/>
          <p:cNvSpPr txBox="1"/>
          <p:nvPr>
            <p:ph type="title"/>
          </p:nvPr>
        </p:nvSpPr>
        <p:spPr>
          <a:xfrm>
            <a:off x="6928759" y="3861698"/>
            <a:ext cx="31542446" cy="5036328"/>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15360"/>
              <a:buFont typeface="Gill Sans"/>
              <a:buNone/>
              <a:defRPr b="0" i="0" sz="15360" u="none" cap="none" strike="noStrike">
                <a:solidFill>
                  <a:schemeClr val="dk1"/>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2"/>
          <p:cNvSpPr txBox="1"/>
          <p:nvPr>
            <p:ph idx="1" type="body"/>
          </p:nvPr>
        </p:nvSpPr>
        <p:spPr>
          <a:xfrm>
            <a:off x="6928759" y="9675521"/>
            <a:ext cx="31542446" cy="16562943"/>
          </a:xfrm>
          <a:prstGeom prst="rect">
            <a:avLst/>
          </a:prstGeom>
          <a:noFill/>
          <a:ln>
            <a:noFill/>
          </a:ln>
        </p:spPr>
        <p:txBody>
          <a:bodyPr anchorCtr="0" anchor="t" bIns="45700" lIns="91425" spcFirstLastPara="1" rIns="91425" wrap="square" tIns="45700">
            <a:normAutofit/>
          </a:bodyPr>
          <a:lstStyle>
            <a:lvl1pPr indent="-838200" lvl="0" marL="457200" marR="0" rtl="0" algn="l">
              <a:lnSpc>
                <a:spcPct val="120000"/>
              </a:lnSpc>
              <a:spcBef>
                <a:spcPts val="4800"/>
              </a:spcBef>
              <a:spcAft>
                <a:spcPts val="0"/>
              </a:spcAft>
              <a:buClr>
                <a:schemeClr val="accent1"/>
              </a:buClr>
              <a:buSzPts val="9600"/>
              <a:buFont typeface="Arial"/>
              <a:buChar char="•"/>
              <a:defRPr b="0" i="0" sz="9600" u="none" cap="none" strike="noStrike">
                <a:solidFill>
                  <a:schemeClr val="dk1"/>
                </a:solidFill>
                <a:latin typeface="Gill Sans"/>
                <a:ea typeface="Gill Sans"/>
                <a:cs typeface="Gill Sans"/>
                <a:sym typeface="Gill Sans"/>
              </a:defRPr>
            </a:lvl1pPr>
            <a:lvl2pPr indent="-716280" lvl="1" marL="914400" marR="0" rtl="0" algn="l">
              <a:lnSpc>
                <a:spcPct val="120000"/>
              </a:lnSpc>
              <a:spcBef>
                <a:spcPts val="2400"/>
              </a:spcBef>
              <a:spcAft>
                <a:spcPts val="0"/>
              </a:spcAft>
              <a:buClr>
                <a:schemeClr val="accent1"/>
              </a:buClr>
              <a:buSzPts val="7680"/>
              <a:buFont typeface="Arial"/>
              <a:buChar char="•"/>
              <a:defRPr b="0" i="0" sz="7680" u="none" cap="none" strike="noStrike">
                <a:solidFill>
                  <a:schemeClr val="dk1"/>
                </a:solidFill>
                <a:latin typeface="Gill Sans"/>
                <a:ea typeface="Gill Sans"/>
                <a:cs typeface="Gill Sans"/>
                <a:sym typeface="Gill Sans"/>
              </a:defRPr>
            </a:lvl2pPr>
            <a:lvl3pPr indent="-716280" lvl="2" marL="1371600" marR="0" rtl="0" algn="l">
              <a:lnSpc>
                <a:spcPct val="120000"/>
              </a:lnSpc>
              <a:spcBef>
                <a:spcPts val="2400"/>
              </a:spcBef>
              <a:spcAft>
                <a:spcPts val="0"/>
              </a:spcAft>
              <a:buClr>
                <a:schemeClr val="accent1"/>
              </a:buClr>
              <a:buSzPts val="7680"/>
              <a:buFont typeface="Arial"/>
              <a:buChar char="•"/>
              <a:defRPr b="0" i="0" sz="7680" u="none" cap="none" strike="noStrike">
                <a:solidFill>
                  <a:schemeClr val="dk1"/>
                </a:solidFill>
                <a:latin typeface="Gill Sans"/>
                <a:ea typeface="Gill Sans"/>
                <a:cs typeface="Gill Sans"/>
                <a:sym typeface="Gill Sans"/>
              </a:defRPr>
            </a:lvl3pPr>
            <a:lvl4pPr indent="-655320" lvl="3" marL="1828800" marR="0" rtl="0" algn="l">
              <a:lnSpc>
                <a:spcPct val="120000"/>
              </a:lnSpc>
              <a:spcBef>
                <a:spcPts val="2400"/>
              </a:spcBef>
              <a:spcAft>
                <a:spcPts val="0"/>
              </a:spcAft>
              <a:buClr>
                <a:schemeClr val="accent1"/>
              </a:buClr>
              <a:buSzPts val="6720"/>
              <a:buFont typeface="Arial"/>
              <a:buChar char="•"/>
              <a:defRPr b="0" i="0" sz="6719" u="none" cap="none" strike="noStrike">
                <a:solidFill>
                  <a:schemeClr val="dk1"/>
                </a:solidFill>
                <a:latin typeface="Gill Sans"/>
                <a:ea typeface="Gill Sans"/>
                <a:cs typeface="Gill Sans"/>
                <a:sym typeface="Gill Sans"/>
              </a:defRPr>
            </a:lvl4pPr>
            <a:lvl5pPr indent="-594360" lvl="4" marL="2286000" marR="0" rtl="0" algn="l">
              <a:lnSpc>
                <a:spcPct val="120000"/>
              </a:lnSpc>
              <a:spcBef>
                <a:spcPts val="2400"/>
              </a:spcBef>
              <a:spcAft>
                <a:spcPts val="0"/>
              </a:spcAft>
              <a:buClr>
                <a:schemeClr val="accent1"/>
              </a:buClr>
              <a:buSzPts val="5760"/>
              <a:buFont typeface="Arial"/>
              <a:buChar char="•"/>
              <a:defRPr b="0" i="0" sz="5760" u="none" cap="none" strike="noStrike">
                <a:solidFill>
                  <a:schemeClr val="dk1"/>
                </a:solidFill>
                <a:latin typeface="Gill Sans"/>
                <a:ea typeface="Gill Sans"/>
                <a:cs typeface="Gill Sans"/>
                <a:sym typeface="Gill Sans"/>
              </a:defRPr>
            </a:lvl5pPr>
            <a:lvl6pPr indent="-594360" lvl="5" marL="2743200" marR="0" rtl="0" algn="l">
              <a:lnSpc>
                <a:spcPct val="120000"/>
              </a:lnSpc>
              <a:spcBef>
                <a:spcPts val="2400"/>
              </a:spcBef>
              <a:spcAft>
                <a:spcPts val="0"/>
              </a:spcAft>
              <a:buClr>
                <a:schemeClr val="accent1"/>
              </a:buClr>
              <a:buSzPts val="5760"/>
              <a:buFont typeface="Arial"/>
              <a:buChar char="•"/>
              <a:defRPr b="0" i="0" sz="5760" u="none" cap="none" strike="noStrike">
                <a:solidFill>
                  <a:schemeClr val="dk1"/>
                </a:solidFill>
                <a:latin typeface="Gill Sans"/>
                <a:ea typeface="Gill Sans"/>
                <a:cs typeface="Gill Sans"/>
                <a:sym typeface="Gill Sans"/>
              </a:defRPr>
            </a:lvl6pPr>
            <a:lvl7pPr indent="-594360" lvl="6" marL="3200400" marR="0" rtl="0" algn="l">
              <a:lnSpc>
                <a:spcPct val="120000"/>
              </a:lnSpc>
              <a:spcBef>
                <a:spcPts val="2400"/>
              </a:spcBef>
              <a:spcAft>
                <a:spcPts val="0"/>
              </a:spcAft>
              <a:buClr>
                <a:schemeClr val="accent1"/>
              </a:buClr>
              <a:buSzPts val="5760"/>
              <a:buFont typeface="Arial"/>
              <a:buChar char="•"/>
              <a:defRPr b="0" i="0" sz="5760" u="none" cap="none" strike="noStrike">
                <a:solidFill>
                  <a:schemeClr val="dk1"/>
                </a:solidFill>
                <a:latin typeface="Gill Sans"/>
                <a:ea typeface="Gill Sans"/>
                <a:cs typeface="Gill Sans"/>
                <a:sym typeface="Gill Sans"/>
              </a:defRPr>
            </a:lvl7pPr>
            <a:lvl8pPr indent="-594360" lvl="7" marL="3657600" marR="0" rtl="0" algn="l">
              <a:lnSpc>
                <a:spcPct val="120000"/>
              </a:lnSpc>
              <a:spcBef>
                <a:spcPts val="2400"/>
              </a:spcBef>
              <a:spcAft>
                <a:spcPts val="0"/>
              </a:spcAft>
              <a:buClr>
                <a:schemeClr val="accent1"/>
              </a:buClr>
              <a:buSzPts val="5760"/>
              <a:buFont typeface="Arial"/>
              <a:buChar char="•"/>
              <a:defRPr b="0" i="0" sz="5760" u="none" cap="none" strike="noStrike">
                <a:solidFill>
                  <a:schemeClr val="dk1"/>
                </a:solidFill>
                <a:latin typeface="Gill Sans"/>
                <a:ea typeface="Gill Sans"/>
                <a:cs typeface="Gill Sans"/>
                <a:sym typeface="Gill Sans"/>
              </a:defRPr>
            </a:lvl8pPr>
            <a:lvl9pPr indent="-594359" lvl="8" marL="4114800" marR="0" rtl="0" algn="l">
              <a:lnSpc>
                <a:spcPct val="120000"/>
              </a:lnSpc>
              <a:spcBef>
                <a:spcPts val="2400"/>
              </a:spcBef>
              <a:spcAft>
                <a:spcPts val="0"/>
              </a:spcAft>
              <a:buClr>
                <a:schemeClr val="accent1"/>
              </a:buClr>
              <a:buSzPts val="5760"/>
              <a:buFont typeface="Arial"/>
              <a:buChar char="•"/>
              <a:defRPr b="0" i="0" sz="5760" u="none" cap="none" strike="noStrike">
                <a:solidFill>
                  <a:schemeClr val="dk1"/>
                </a:solidFill>
                <a:latin typeface="Gill Sans"/>
                <a:ea typeface="Gill Sans"/>
                <a:cs typeface="Gill Sans"/>
                <a:sym typeface="Gill Sans"/>
              </a:defRPr>
            </a:lvl9pPr>
          </a:lstStyle>
          <a:p/>
        </p:txBody>
      </p:sp>
      <p:sp>
        <p:nvSpPr>
          <p:cNvPr id="15" name="Google Shape;15;p2"/>
          <p:cNvSpPr txBox="1"/>
          <p:nvPr>
            <p:ph idx="10" type="dt"/>
          </p:nvPr>
        </p:nvSpPr>
        <p:spPr>
          <a:xfrm>
            <a:off x="27103400" y="1585778"/>
            <a:ext cx="11367802" cy="148416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48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6" name="Google Shape;16;p2"/>
          <p:cNvSpPr txBox="1"/>
          <p:nvPr>
            <p:ph idx="11" type="ftr"/>
          </p:nvPr>
        </p:nvSpPr>
        <p:spPr>
          <a:xfrm>
            <a:off x="6928757" y="1580681"/>
            <a:ext cx="19363219" cy="148416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48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7" name="Google Shape;17;p2"/>
          <p:cNvSpPr txBox="1"/>
          <p:nvPr>
            <p:ph idx="12" type="sldNum"/>
          </p:nvPr>
        </p:nvSpPr>
        <p:spPr>
          <a:xfrm>
            <a:off x="2341080" y="3835071"/>
            <a:ext cx="3819581" cy="2417174"/>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3439" u="none" cap="none" strike="noStrike">
                <a:solidFill>
                  <a:schemeClr val="accent1"/>
                </a:solidFill>
                <a:latin typeface="Gill Sans"/>
                <a:ea typeface="Gill Sans"/>
                <a:cs typeface="Gill Sans"/>
                <a:sym typeface="Gill Sans"/>
              </a:defRPr>
            </a:lvl1pPr>
            <a:lvl2pPr indent="0" lvl="1" marL="0" marR="0" rtl="0" algn="r">
              <a:spcBef>
                <a:spcPts val="0"/>
              </a:spcBef>
              <a:buNone/>
              <a:defRPr b="0" i="0" sz="13439" u="none" cap="none" strike="noStrike">
                <a:solidFill>
                  <a:schemeClr val="accent1"/>
                </a:solidFill>
                <a:latin typeface="Gill Sans"/>
                <a:ea typeface="Gill Sans"/>
                <a:cs typeface="Gill Sans"/>
                <a:sym typeface="Gill Sans"/>
              </a:defRPr>
            </a:lvl2pPr>
            <a:lvl3pPr indent="0" lvl="2" marL="0" marR="0" rtl="0" algn="r">
              <a:spcBef>
                <a:spcPts val="0"/>
              </a:spcBef>
              <a:buNone/>
              <a:defRPr b="0" i="0" sz="13439" u="none" cap="none" strike="noStrike">
                <a:solidFill>
                  <a:schemeClr val="accent1"/>
                </a:solidFill>
                <a:latin typeface="Gill Sans"/>
                <a:ea typeface="Gill Sans"/>
                <a:cs typeface="Gill Sans"/>
                <a:sym typeface="Gill Sans"/>
              </a:defRPr>
            </a:lvl3pPr>
            <a:lvl4pPr indent="0" lvl="3" marL="0" marR="0" rtl="0" algn="r">
              <a:spcBef>
                <a:spcPts val="0"/>
              </a:spcBef>
              <a:buNone/>
              <a:defRPr b="0" i="0" sz="13439" u="none" cap="none" strike="noStrike">
                <a:solidFill>
                  <a:schemeClr val="accent1"/>
                </a:solidFill>
                <a:latin typeface="Gill Sans"/>
                <a:ea typeface="Gill Sans"/>
                <a:cs typeface="Gill Sans"/>
                <a:sym typeface="Gill Sans"/>
              </a:defRPr>
            </a:lvl4pPr>
            <a:lvl5pPr indent="0" lvl="4" marL="0" marR="0" rtl="0" algn="r">
              <a:spcBef>
                <a:spcPts val="0"/>
              </a:spcBef>
              <a:buNone/>
              <a:defRPr b="0" i="0" sz="13439" u="none" cap="none" strike="noStrike">
                <a:solidFill>
                  <a:schemeClr val="accent1"/>
                </a:solidFill>
                <a:latin typeface="Gill Sans"/>
                <a:ea typeface="Gill Sans"/>
                <a:cs typeface="Gill Sans"/>
                <a:sym typeface="Gill Sans"/>
              </a:defRPr>
            </a:lvl5pPr>
            <a:lvl6pPr indent="0" lvl="5" marL="0" marR="0" rtl="0" algn="r">
              <a:spcBef>
                <a:spcPts val="0"/>
              </a:spcBef>
              <a:buNone/>
              <a:defRPr b="0" i="0" sz="13439" u="none" cap="none" strike="noStrike">
                <a:solidFill>
                  <a:schemeClr val="accent1"/>
                </a:solidFill>
                <a:latin typeface="Gill Sans"/>
                <a:ea typeface="Gill Sans"/>
                <a:cs typeface="Gill Sans"/>
                <a:sym typeface="Gill Sans"/>
              </a:defRPr>
            </a:lvl6pPr>
            <a:lvl7pPr indent="0" lvl="6" marL="0" marR="0" rtl="0" algn="r">
              <a:spcBef>
                <a:spcPts val="0"/>
              </a:spcBef>
              <a:buNone/>
              <a:defRPr b="0" i="0" sz="13439" u="none" cap="none" strike="noStrike">
                <a:solidFill>
                  <a:schemeClr val="accent1"/>
                </a:solidFill>
                <a:latin typeface="Gill Sans"/>
                <a:ea typeface="Gill Sans"/>
                <a:cs typeface="Gill Sans"/>
                <a:sym typeface="Gill Sans"/>
              </a:defRPr>
            </a:lvl7pPr>
            <a:lvl8pPr indent="0" lvl="7" marL="0" marR="0" rtl="0" algn="r">
              <a:spcBef>
                <a:spcPts val="0"/>
              </a:spcBef>
              <a:buNone/>
              <a:defRPr b="0" i="0" sz="13439" u="none" cap="none" strike="noStrike">
                <a:solidFill>
                  <a:schemeClr val="accent1"/>
                </a:solidFill>
                <a:latin typeface="Gill Sans"/>
                <a:ea typeface="Gill Sans"/>
                <a:cs typeface="Gill Sans"/>
                <a:sym typeface="Gill Sans"/>
              </a:defRPr>
            </a:lvl8pPr>
            <a:lvl9pPr indent="0" lvl="8" marL="0" marR="0" rtl="0" algn="r">
              <a:spcBef>
                <a:spcPts val="0"/>
              </a:spcBef>
              <a:buNone/>
              <a:defRPr b="0" i="0" sz="13439" u="none" cap="none" strike="noStrike">
                <a:solidFill>
                  <a:schemeClr val="accen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8.jpg"/><Relationship Id="rId5" Type="http://schemas.openxmlformats.org/officeDocument/2006/relationships/image" Target="../media/image9.png"/><Relationship Id="rId6" Type="http://schemas.openxmlformats.org/officeDocument/2006/relationships/image" Target="../media/image2.png"/><Relationship Id="rId7" Type="http://schemas.openxmlformats.org/officeDocument/2006/relationships/image" Target="../media/image7.png"/><Relationship Id="rId8"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
          <p:cNvSpPr txBox="1"/>
          <p:nvPr/>
        </p:nvSpPr>
        <p:spPr>
          <a:xfrm>
            <a:off x="8458200" y="990600"/>
            <a:ext cx="25526999" cy="1800376"/>
          </a:xfrm>
          <a:prstGeom prst="rect">
            <a:avLst/>
          </a:prstGeom>
          <a:noFill/>
          <a:ln>
            <a:noFill/>
          </a:ln>
        </p:spPr>
        <p:txBody>
          <a:bodyPr anchorCtr="0" anchor="ctr" bIns="342825" lIns="137125" spcFirstLastPara="1" rIns="137125" wrap="square" tIns="342825">
            <a:spAutoFit/>
          </a:bodyPr>
          <a:lstStyle/>
          <a:p>
            <a:pPr indent="0" lvl="0" marL="0" marR="0" rtl="0" algn="ctr">
              <a:spcBef>
                <a:spcPts val="0"/>
              </a:spcBef>
              <a:spcAft>
                <a:spcPts val="0"/>
              </a:spcAft>
              <a:buNone/>
            </a:pPr>
            <a:r>
              <a:rPr b="1" i="0" lang="en-US" sz="7200" u="none" cap="none" strike="noStrike">
                <a:solidFill>
                  <a:srgbClr val="F1E0FC"/>
                </a:solidFill>
                <a:latin typeface="Gill Sans"/>
                <a:ea typeface="Gill Sans"/>
                <a:cs typeface="Gill Sans"/>
                <a:sym typeface="Gill Sans"/>
              </a:rPr>
              <a:t>SQLAlchemy – Python’s Database Toolkit</a:t>
            </a:r>
            <a:endParaRPr/>
          </a:p>
        </p:txBody>
      </p:sp>
      <p:sp>
        <p:nvSpPr>
          <p:cNvPr id="116" name="Google Shape;116;p1"/>
          <p:cNvSpPr txBox="1"/>
          <p:nvPr/>
        </p:nvSpPr>
        <p:spPr>
          <a:xfrm>
            <a:off x="5105400" y="2209800"/>
            <a:ext cx="32918401" cy="1714500"/>
          </a:xfrm>
          <a:prstGeom prst="rect">
            <a:avLst/>
          </a:prstGeom>
          <a:noFill/>
          <a:ln>
            <a:noFill/>
          </a:ln>
        </p:spPr>
        <p:txBody>
          <a:bodyPr anchorCtr="0" anchor="ctr" bIns="137125" lIns="137125" spcFirstLastPara="1" rIns="137125" wrap="square" tIns="137125">
            <a:noAutofit/>
          </a:bodyPr>
          <a:lstStyle/>
          <a:p>
            <a:pPr indent="0" lvl="0" marL="0" marR="0" rtl="0" algn="ctr">
              <a:spcBef>
                <a:spcPts val="0"/>
              </a:spcBef>
              <a:spcAft>
                <a:spcPts val="0"/>
              </a:spcAft>
              <a:buNone/>
            </a:pPr>
            <a:r>
              <a:rPr b="0" i="0" lang="en-US" sz="4000" u="none" cap="none" strike="noStrike">
                <a:solidFill>
                  <a:srgbClr val="F1E0FC"/>
                </a:solidFill>
                <a:latin typeface="Gill Sans"/>
                <a:ea typeface="Gill Sans"/>
                <a:cs typeface="Gill Sans"/>
                <a:sym typeface="Gill Sans"/>
              </a:rPr>
              <a:t>Joshua Fruean</a:t>
            </a:r>
            <a:endParaRPr b="0" baseline="30000" i="0" sz="4000" u="none" cap="none" strike="noStrike">
              <a:solidFill>
                <a:srgbClr val="F1E0FC"/>
              </a:solidFill>
              <a:latin typeface="Gill Sans"/>
              <a:ea typeface="Gill Sans"/>
              <a:cs typeface="Gill Sans"/>
              <a:sym typeface="Gill Sans"/>
            </a:endParaRPr>
          </a:p>
          <a:p>
            <a:pPr indent="0" lvl="0" marL="0" marR="0" rtl="0" algn="ctr">
              <a:spcBef>
                <a:spcPts val="0"/>
              </a:spcBef>
              <a:spcAft>
                <a:spcPts val="0"/>
              </a:spcAft>
              <a:buNone/>
            </a:pPr>
            <a:r>
              <a:rPr b="0" i="0" lang="en-US" sz="4000" u="none" cap="none" strike="noStrike">
                <a:solidFill>
                  <a:srgbClr val="F1E0FC"/>
                </a:solidFill>
                <a:latin typeface="Gill Sans"/>
                <a:ea typeface="Gill Sans"/>
                <a:cs typeface="Gill Sans"/>
                <a:sym typeface="Gill Sans"/>
              </a:rPr>
              <a:t>University of Hawaii – West Oahu</a:t>
            </a:r>
            <a:endParaRPr/>
          </a:p>
        </p:txBody>
      </p:sp>
      <p:sp>
        <p:nvSpPr>
          <p:cNvPr id="117" name="Google Shape;117;p1"/>
          <p:cNvSpPr txBox="1"/>
          <p:nvPr/>
        </p:nvSpPr>
        <p:spPr>
          <a:xfrm>
            <a:off x="1706880" y="30038038"/>
            <a:ext cx="4995895" cy="1792786"/>
          </a:xfrm>
          <a:prstGeom prst="rect">
            <a:avLst/>
          </a:prstGeom>
          <a:solidFill>
            <a:srgbClr val="EF96AC"/>
          </a:solid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0" i="0" lang="en-US" sz="2800" u="none" cap="none" strike="noStrike">
                <a:solidFill>
                  <a:schemeClr val="dk1"/>
                </a:solidFill>
                <a:latin typeface="Gill Sans"/>
                <a:ea typeface="Gill Sans"/>
                <a:cs typeface="Gill Sans"/>
                <a:sym typeface="Gill Sans"/>
              </a:rPr>
              <a:t>Joshua Fruean</a:t>
            </a:r>
            <a:endParaRPr/>
          </a:p>
          <a:p>
            <a:pPr indent="0" lvl="0" marL="0" marR="0" rtl="0" algn="l">
              <a:spcBef>
                <a:spcPts val="0"/>
              </a:spcBef>
              <a:spcAft>
                <a:spcPts val="0"/>
              </a:spcAft>
              <a:buNone/>
            </a:pPr>
            <a:r>
              <a:rPr lang="en-US" sz="2800">
                <a:solidFill>
                  <a:schemeClr val="dk1"/>
                </a:solidFill>
                <a:latin typeface="Gill Sans"/>
                <a:ea typeface="Gill Sans"/>
                <a:cs typeface="Gill Sans"/>
                <a:sym typeface="Gill Sans"/>
              </a:rPr>
              <a:t>University of Hawaii – West Oahu</a:t>
            </a:r>
            <a:endParaRPr/>
          </a:p>
          <a:p>
            <a:pPr indent="0" lvl="0" marL="0" marR="0" rtl="0" algn="l">
              <a:spcBef>
                <a:spcPts val="0"/>
              </a:spcBef>
              <a:spcAft>
                <a:spcPts val="0"/>
              </a:spcAft>
              <a:buNone/>
            </a:pPr>
            <a:r>
              <a:rPr lang="en-US" sz="2800">
                <a:solidFill>
                  <a:schemeClr val="dk1"/>
                </a:solidFill>
                <a:latin typeface="Gill Sans"/>
                <a:ea typeface="Gill Sans"/>
                <a:cs typeface="Gill Sans"/>
                <a:sym typeface="Gill Sans"/>
              </a:rPr>
              <a:t>Kapolei, HI 96707</a:t>
            </a:r>
            <a:endParaRPr/>
          </a:p>
          <a:p>
            <a:pPr indent="0" lvl="0" marL="0" marR="0" rtl="0" algn="l">
              <a:spcBef>
                <a:spcPts val="0"/>
              </a:spcBef>
              <a:spcAft>
                <a:spcPts val="0"/>
              </a:spcAft>
              <a:buNone/>
            </a:pPr>
            <a:r>
              <a:rPr lang="en-US" sz="2800">
                <a:solidFill>
                  <a:schemeClr val="dk1"/>
                </a:solidFill>
                <a:latin typeface="Gill Sans"/>
                <a:ea typeface="Gill Sans"/>
                <a:cs typeface="Gill Sans"/>
                <a:sym typeface="Gill Sans"/>
              </a:rPr>
              <a:t>Email: jtsf@hawaii.edu</a:t>
            </a:r>
            <a:endParaRPr/>
          </a:p>
        </p:txBody>
      </p:sp>
      <p:sp>
        <p:nvSpPr>
          <p:cNvPr id="118" name="Google Shape;118;p1"/>
          <p:cNvSpPr txBox="1"/>
          <p:nvPr/>
        </p:nvSpPr>
        <p:spPr>
          <a:xfrm>
            <a:off x="1706880" y="29146503"/>
            <a:ext cx="1937494"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Gill Sans"/>
                <a:ea typeface="Gill Sans"/>
                <a:cs typeface="Gill Sans"/>
                <a:sym typeface="Gill Sans"/>
              </a:rPr>
              <a:t>Contact</a:t>
            </a:r>
            <a:endParaRPr/>
          </a:p>
        </p:txBody>
      </p:sp>
      <p:sp>
        <p:nvSpPr>
          <p:cNvPr id="119" name="Google Shape;119;p1"/>
          <p:cNvSpPr txBox="1"/>
          <p:nvPr/>
        </p:nvSpPr>
        <p:spPr>
          <a:xfrm>
            <a:off x="21945600" y="30038038"/>
            <a:ext cx="19507200" cy="2194560"/>
          </a:xfrm>
          <a:prstGeom prst="rect">
            <a:avLst/>
          </a:prstGeom>
          <a:noFill/>
          <a:ln>
            <a:noFill/>
          </a:ln>
        </p:spPr>
        <p:txBody>
          <a:bodyPr anchorCtr="0" anchor="t" bIns="68550" lIns="68550" spcFirstLastPara="1" rIns="68550" wrap="square" tIns="68550">
            <a:noAutofit/>
          </a:bodyPr>
          <a:lstStyle/>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Coronel, Carlos &amp; Morris, Steven. (2019). </a:t>
            </a:r>
            <a:r>
              <a:rPr i="1" lang="en-US" sz="1400">
                <a:solidFill>
                  <a:schemeClr val="dk1"/>
                </a:solidFill>
                <a:latin typeface="Gill Sans"/>
                <a:ea typeface="Gill Sans"/>
                <a:cs typeface="Gill Sans"/>
                <a:sym typeface="Gill Sans"/>
              </a:rPr>
              <a:t>Database Systems Design, Implementation, &amp; Management 13</a:t>
            </a:r>
            <a:r>
              <a:rPr baseline="30000" i="1" lang="en-US" sz="1400">
                <a:solidFill>
                  <a:schemeClr val="dk1"/>
                </a:solidFill>
                <a:latin typeface="Gill Sans"/>
                <a:ea typeface="Gill Sans"/>
                <a:cs typeface="Gill Sans"/>
                <a:sym typeface="Gill Sans"/>
              </a:rPr>
              <a:t>th</a:t>
            </a:r>
            <a:r>
              <a:rPr i="1" lang="en-US" sz="1400">
                <a:solidFill>
                  <a:schemeClr val="dk1"/>
                </a:solidFill>
                <a:latin typeface="Gill Sans"/>
                <a:ea typeface="Gill Sans"/>
                <a:cs typeface="Gill Sans"/>
                <a:sym typeface="Gill Sans"/>
              </a:rPr>
              <a:t> Edition. .Cengage. </a:t>
            </a:r>
            <a:endParaRPr sz="1400">
              <a:solidFill>
                <a:schemeClr val="dk1"/>
              </a:solidFill>
              <a:latin typeface="Gill Sans"/>
              <a:ea typeface="Gill Sans"/>
              <a:cs typeface="Gill Sans"/>
              <a:sym typeface="Gill Sans"/>
            </a:endParaRPr>
          </a:p>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https://www.sqlalchemy.org/</a:t>
            </a:r>
            <a:endParaRPr/>
          </a:p>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http://pypl.github.io/PYPL.html</a:t>
            </a:r>
            <a:endParaRPr/>
          </a:p>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https://www.fullstackpython.com/sqlalchemy.html#:~:text=No%20SQL%20is%20required%20to,and%20out%20of%20relational%20tables.</a:t>
            </a:r>
            <a:endParaRPr/>
          </a:p>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https://www.geeksforgeeks.org/sql-ddl-dql-dml-dcl-tcl-commands/</a:t>
            </a:r>
            <a:endParaRPr/>
          </a:p>
          <a:p>
            <a:pPr indent="-342842" lvl="0" marL="342842" marR="0" rtl="0" algn="l">
              <a:spcBef>
                <a:spcPts val="0"/>
              </a:spcBef>
              <a:spcAft>
                <a:spcPts val="0"/>
              </a:spcAft>
              <a:buClr>
                <a:schemeClr val="dk1"/>
              </a:buClr>
              <a:buSzPts val="1400"/>
              <a:buFont typeface="Gill Sans"/>
              <a:buAutoNum type="arabicPeriod"/>
            </a:pPr>
            <a:r>
              <a:rPr lang="en-US" sz="1400">
                <a:solidFill>
                  <a:schemeClr val="dk1"/>
                </a:solidFill>
                <a:latin typeface="Gill Sans"/>
                <a:ea typeface="Gill Sans"/>
                <a:cs typeface="Gill Sans"/>
                <a:sym typeface="Gill Sans"/>
              </a:rPr>
              <a:t> https://hackersandslackers.com/python-database-management-sqlalchemy/</a:t>
            </a:r>
            <a:endParaRPr/>
          </a:p>
          <a:p>
            <a:pPr indent="-253942" lvl="0" marL="342842" marR="0" rtl="0" algn="l">
              <a:spcBef>
                <a:spcPts val="0"/>
              </a:spcBef>
              <a:spcAft>
                <a:spcPts val="0"/>
              </a:spcAft>
              <a:buClr>
                <a:schemeClr val="dk1"/>
              </a:buClr>
              <a:buSzPts val="1400"/>
              <a:buFont typeface="Gill Sans"/>
              <a:buNone/>
            </a:pPr>
            <a:r>
              <a:t/>
            </a:r>
            <a:endParaRPr sz="1400">
              <a:solidFill>
                <a:schemeClr val="dk1"/>
              </a:solidFill>
              <a:latin typeface="Gill Sans"/>
              <a:ea typeface="Gill Sans"/>
              <a:cs typeface="Gill Sans"/>
              <a:sym typeface="Gill Sans"/>
            </a:endParaRPr>
          </a:p>
        </p:txBody>
      </p:sp>
      <p:sp>
        <p:nvSpPr>
          <p:cNvPr id="120" name="Google Shape;120;p1"/>
          <p:cNvSpPr txBox="1"/>
          <p:nvPr/>
        </p:nvSpPr>
        <p:spPr>
          <a:xfrm>
            <a:off x="21945603" y="29146503"/>
            <a:ext cx="2703473"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Gill Sans"/>
                <a:ea typeface="Gill Sans"/>
                <a:cs typeface="Gill Sans"/>
                <a:sym typeface="Gill Sans"/>
              </a:rPr>
              <a:t>References</a:t>
            </a:r>
            <a:endParaRPr/>
          </a:p>
        </p:txBody>
      </p:sp>
      <p:sp>
        <p:nvSpPr>
          <p:cNvPr id="121" name="Google Shape;121;p1"/>
          <p:cNvSpPr txBox="1"/>
          <p:nvPr/>
        </p:nvSpPr>
        <p:spPr>
          <a:xfrm>
            <a:off x="1463040" y="5486400"/>
            <a:ext cx="13167360" cy="6678705"/>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With the vast amount of data that can be collected and utilized from today’s various business operations and activities, having the ability to efficiently store and manage data effectively is essential in improving data access, data security, decision making, and overall productivity₁.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With the database language SQL, we gained the ability to transform raw data into useful information and provided end users a means of developing manageable information systems₁.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Along with the introduction of SQLAlchemy, we are introduced to a system that provides a consistent interface between the dozens of relational database management systems that use SQL.</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purpose of this project is to describe the benefits in using SQLAlchemy and displaying SQLAlchemy’s ability to create and manipulate databases through Pythonic code.</a:t>
            </a:r>
            <a:endParaRPr/>
          </a:p>
        </p:txBody>
      </p:sp>
      <p:sp>
        <p:nvSpPr>
          <p:cNvPr id="122" name="Google Shape;122;p1"/>
          <p:cNvSpPr/>
          <p:nvPr/>
        </p:nvSpPr>
        <p:spPr>
          <a:xfrm>
            <a:off x="1463040" y="48006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Introduction</a:t>
            </a:r>
            <a:endParaRPr/>
          </a:p>
        </p:txBody>
      </p:sp>
      <p:sp>
        <p:nvSpPr>
          <p:cNvPr id="123" name="Google Shape;123;p1"/>
          <p:cNvSpPr txBox="1"/>
          <p:nvPr/>
        </p:nvSpPr>
        <p:spPr>
          <a:xfrm>
            <a:off x="15316200" y="20726400"/>
            <a:ext cx="13167360" cy="8156032"/>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class</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Student</a:t>
            </a:r>
            <a:r>
              <a:rPr b="0" lang="en-US" sz="3200" u="none">
                <a:solidFill>
                  <a:schemeClr val="dk1"/>
                </a:solidFill>
                <a:latin typeface="Consolas"/>
                <a:ea typeface="Consolas"/>
                <a:cs typeface="Consolas"/>
                <a:sym typeface="Consolas"/>
              </a:rPr>
              <a:t>(Base):    </a:t>
            </a:r>
            <a:r>
              <a:rPr b="0" lang="en-US" sz="3200" u="none">
                <a:solidFill>
                  <a:srgbClr val="7F7F7F"/>
                </a:solidFill>
                <a:latin typeface="Consolas"/>
                <a:ea typeface="Consolas"/>
                <a:cs typeface="Consolas"/>
                <a:sym typeface="Consolas"/>
              </a:rPr>
              <a:t>#creates the table (DDL)</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__tablename__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a:t>
            </a:r>
            <a:r>
              <a:rPr b="0" lang="en-US" sz="3200" u="none">
                <a:solidFill>
                  <a:srgbClr val="FF0000"/>
                </a:solidFill>
                <a:latin typeface="Consolas"/>
                <a:ea typeface="Consolas"/>
                <a:cs typeface="Consolas"/>
                <a:sym typeface="Consolas"/>
              </a:rPr>
              <a:t>‘STUDENTS’</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stud_id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Column(Integer, primary_key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a:t>
            </a:r>
            <a:r>
              <a:rPr b="0" lang="en-US" sz="3200" u="none">
                <a:solidFill>
                  <a:srgbClr val="0070C0"/>
                </a:solidFill>
                <a:latin typeface="Consolas"/>
                <a:ea typeface="Consolas"/>
                <a:cs typeface="Consolas"/>
                <a:sym typeface="Consolas"/>
              </a:rPr>
              <a:t>True</a:t>
            </a:r>
            <a:r>
              <a:rPr b="0" lang="en-US" sz="3200" u="none">
                <a:solidFill>
                  <a:schemeClr val="dk1"/>
                </a:solidFill>
                <a:latin typeface="Consolas"/>
                <a:ea typeface="Consolas"/>
                <a:cs typeface="Consolas"/>
                <a:sym typeface="Consolas"/>
              </a:rPr>
              <a:t>)</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stud_name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Column(String)</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stud_age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Column(Integer)</a:t>
            </a:r>
            <a:endParaRPr/>
          </a:p>
          <a:p>
            <a:pPr indent="0" lvl="0" marL="0" marR="0" rtl="0" algn="l">
              <a:spcBef>
                <a:spcPts val="0"/>
              </a:spcBef>
              <a:spcAft>
                <a:spcPts val="0"/>
              </a:spcAft>
              <a:buNone/>
            </a:pPr>
            <a:r>
              <a:t/>
            </a:r>
            <a:endParaRPr b="0" sz="3200" u="none">
              <a:solidFill>
                <a:schemeClr val="dk1"/>
              </a:solidFill>
              <a:latin typeface="Consolas"/>
              <a:ea typeface="Consolas"/>
              <a:cs typeface="Consolas"/>
              <a:sym typeface="Consolas"/>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newstudent </a:t>
            </a:r>
            <a:r>
              <a:rPr b="0" lang="en-US" sz="3200" u="none">
                <a:solidFill>
                  <a:srgbClr val="0070C0"/>
                </a:solidFill>
                <a:latin typeface="Consolas"/>
                <a:ea typeface="Consolas"/>
                <a:cs typeface="Consolas"/>
                <a:sym typeface="Consolas"/>
              </a:rPr>
              <a:t>=</a:t>
            </a:r>
            <a:r>
              <a:rPr b="0" lang="en-US" sz="3200" u="none">
                <a:solidFill>
                  <a:schemeClr val="dk1"/>
                </a:solidFill>
                <a:latin typeface="Consolas"/>
                <a:ea typeface="Consolas"/>
                <a:cs typeface="Consolas"/>
                <a:sym typeface="Consolas"/>
              </a:rPr>
              <a:t> Student(   </a:t>
            </a:r>
            <a:r>
              <a:rPr b="0" lang="en-US" sz="3200" u="none">
                <a:solidFill>
                  <a:srgbClr val="7F7F7F"/>
                </a:solidFill>
                <a:latin typeface="Consolas"/>
                <a:ea typeface="Consolas"/>
                <a:cs typeface="Consolas"/>
                <a:sym typeface="Consolas"/>
              </a:rPr>
              <a:t>#presents value inserted (DML)</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stud_name = ‘Alex’,</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stud_age = 16</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t/>
            </a:r>
            <a:endParaRPr b="0" sz="3200" u="none">
              <a:solidFill>
                <a:schemeClr val="dk1"/>
              </a:solidFill>
              <a:latin typeface="Consolas"/>
              <a:ea typeface="Consolas"/>
              <a:cs typeface="Consolas"/>
              <a:sym typeface="Consolas"/>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Session.add(newstudent)</a:t>
            </a:r>
            <a:endParaRPr b="0" sz="3200" u="none">
              <a:solidFill>
                <a:srgbClr val="7F7F7F"/>
              </a:solidFill>
              <a:latin typeface="Consolas"/>
              <a:ea typeface="Consolas"/>
              <a:cs typeface="Consolas"/>
              <a:sym typeface="Consolas"/>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Session.commit()   </a:t>
            </a:r>
            <a:r>
              <a:rPr b="0" lang="en-US" sz="3200" u="none">
                <a:solidFill>
                  <a:srgbClr val="7F7F7F"/>
                </a:solidFill>
                <a:latin typeface="Consolas"/>
                <a:ea typeface="Consolas"/>
                <a:cs typeface="Consolas"/>
                <a:sym typeface="Consolas"/>
              </a:rPr>
              <a:t>#inserts values above into table (DML)</a:t>
            </a:r>
            <a:endParaRPr b="0" sz="3200" u="none">
              <a:solidFill>
                <a:schemeClr val="dk1"/>
              </a:solidFill>
              <a:latin typeface="Consolas"/>
              <a:ea typeface="Consolas"/>
              <a:cs typeface="Consolas"/>
              <a:sym typeface="Consolas"/>
            </a:endParaRPr>
          </a:p>
          <a:p>
            <a:pPr indent="0" lvl="0" marL="0" marR="0" rtl="0" algn="l">
              <a:spcBef>
                <a:spcPts val="0"/>
              </a:spcBef>
              <a:spcAft>
                <a:spcPts val="0"/>
              </a:spcAft>
              <a:buNone/>
            </a:pPr>
            <a:r>
              <a:t/>
            </a:r>
            <a:endParaRPr b="0" sz="3200" u="none">
              <a:solidFill>
                <a:schemeClr val="dk1"/>
              </a:solidFill>
              <a:latin typeface="Consolas"/>
              <a:ea typeface="Consolas"/>
              <a:cs typeface="Consolas"/>
              <a:sym typeface="Consolas"/>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Students = Student.query.</a:t>
            </a:r>
            <a:r>
              <a:rPr b="0" lang="en-US" sz="3200" u="none">
                <a:solidFill>
                  <a:srgbClr val="FFC000"/>
                </a:solidFill>
                <a:latin typeface="Consolas"/>
                <a:ea typeface="Consolas"/>
                <a:cs typeface="Consolas"/>
                <a:sym typeface="Consolas"/>
              </a:rPr>
              <a:t>all</a:t>
            </a: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rPr b="0" lang="en-US" sz="3200" u="none">
                <a:solidFill>
                  <a:srgbClr val="7F7F7F"/>
                </a:solidFill>
                <a:latin typeface="Consolas"/>
                <a:ea typeface="Consolas"/>
                <a:cs typeface="Consolas"/>
                <a:sym typeface="Consolas"/>
              </a:rPr>
              <a:t>											#queries all entries in table (DQL)</a:t>
            </a:r>
            <a:endParaRPr/>
          </a:p>
        </p:txBody>
      </p:sp>
      <p:sp>
        <p:nvSpPr>
          <p:cNvPr id="124" name="Google Shape;124;p1"/>
          <p:cNvSpPr/>
          <p:nvPr/>
        </p:nvSpPr>
        <p:spPr>
          <a:xfrm>
            <a:off x="1447800" y="12453293"/>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Overview</a:t>
            </a:r>
            <a:endParaRPr/>
          </a:p>
        </p:txBody>
      </p:sp>
      <p:sp>
        <p:nvSpPr>
          <p:cNvPr id="125" name="Google Shape;125;p1"/>
          <p:cNvSpPr txBox="1"/>
          <p:nvPr/>
        </p:nvSpPr>
        <p:spPr>
          <a:xfrm>
            <a:off x="15361920" y="5486400"/>
            <a:ext cx="13167360" cy="6186262"/>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CREATE TABLE </a:t>
            </a:r>
            <a:r>
              <a:rPr b="0" lang="en-US" sz="3200" u="none">
                <a:solidFill>
                  <a:schemeClr val="dk1"/>
                </a:solidFill>
                <a:latin typeface="Consolas"/>
                <a:ea typeface="Consolas"/>
                <a:cs typeface="Consolas"/>
                <a:sym typeface="Consolas"/>
              </a:rPr>
              <a:t>students (   </a:t>
            </a:r>
            <a:r>
              <a:rPr b="0" lang="en-US" sz="3200" u="none">
                <a:solidFill>
                  <a:srgbClr val="7F7F7F"/>
                </a:solidFill>
                <a:latin typeface="Consolas"/>
                <a:ea typeface="Consolas"/>
                <a:cs typeface="Consolas"/>
                <a:sym typeface="Consolas"/>
              </a:rPr>
              <a:t>#creates students table (DDL)</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stud_id </a:t>
            </a:r>
            <a:r>
              <a:rPr b="0" lang="en-US" sz="3200" u="none">
                <a:solidFill>
                  <a:srgbClr val="0070C0"/>
                </a:solidFill>
                <a:latin typeface="Consolas"/>
                <a:ea typeface="Consolas"/>
                <a:cs typeface="Consolas"/>
                <a:sym typeface="Consolas"/>
              </a:rPr>
              <a:t>INT</a:t>
            </a:r>
            <a:r>
              <a:rPr b="0" lang="en-US" sz="3200" u="none">
                <a:solidFill>
                  <a:schemeClr val="dk1"/>
                </a:solidFill>
                <a:latin typeface="Consolas"/>
                <a:ea typeface="Consolas"/>
                <a:cs typeface="Consolas"/>
                <a:sym typeface="Consolas"/>
              </a:rPr>
              <a:t> </a:t>
            </a:r>
            <a:r>
              <a:rPr b="0" lang="en-US" sz="3200" u="none">
                <a:solidFill>
                  <a:srgbClr val="0070C0"/>
                </a:solidFill>
                <a:latin typeface="Consolas"/>
                <a:ea typeface="Consolas"/>
                <a:cs typeface="Consolas"/>
                <a:sym typeface="Consolas"/>
              </a:rPr>
              <a:t>PRIMARY KEY</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 stud_name </a:t>
            </a:r>
            <a:r>
              <a:rPr b="0" lang="en-US" sz="3200" u="none">
                <a:solidFill>
                  <a:srgbClr val="0070C0"/>
                </a:solidFill>
                <a:latin typeface="Consolas"/>
                <a:ea typeface="Consolas"/>
                <a:cs typeface="Consolas"/>
                <a:sym typeface="Consolas"/>
              </a:rPr>
              <a:t>VARCHAR</a:t>
            </a:r>
            <a:r>
              <a:rPr b="0" lang="en-US" sz="3200" u="none">
                <a:solidFill>
                  <a:schemeClr val="dk1"/>
                </a:solidFill>
                <a:latin typeface="Consolas"/>
                <a:ea typeface="Consolas"/>
                <a:cs typeface="Consolas"/>
                <a:sym typeface="Consolas"/>
              </a:rPr>
              <a:t>(</a:t>
            </a:r>
            <a:r>
              <a:rPr b="0" lang="en-US" sz="3200" u="none">
                <a:solidFill>
                  <a:srgbClr val="00B050"/>
                </a:solidFill>
                <a:latin typeface="Consolas"/>
                <a:ea typeface="Consolas"/>
                <a:cs typeface="Consolas"/>
                <a:sym typeface="Consolas"/>
              </a:rPr>
              <a:t>50</a:t>
            </a:r>
            <a:r>
              <a:rPr b="0" lang="en-US" sz="3200" u="none">
                <a:solidFill>
                  <a:schemeClr val="dk1"/>
                </a:solidFill>
                <a:latin typeface="Consolas"/>
                <a:ea typeface="Consolas"/>
                <a:cs typeface="Consolas"/>
                <a:sym typeface="Consolas"/>
              </a:rPr>
              <a:t>) </a:t>
            </a:r>
            <a:r>
              <a:rPr b="0" lang="en-US" sz="3200" u="none">
                <a:solidFill>
                  <a:srgbClr val="0070C0"/>
                </a:solidFill>
                <a:latin typeface="Consolas"/>
                <a:ea typeface="Consolas"/>
                <a:cs typeface="Consolas"/>
                <a:sym typeface="Consolas"/>
              </a:rPr>
              <a:t>NOT NULL</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 stud_age </a:t>
            </a:r>
            <a:r>
              <a:rPr b="0" lang="en-US" sz="3200" u="none">
                <a:solidFill>
                  <a:srgbClr val="0070C0"/>
                </a:solidFill>
                <a:latin typeface="Consolas"/>
                <a:ea typeface="Consolas"/>
                <a:cs typeface="Consolas"/>
                <a:sym typeface="Consolas"/>
              </a:rPr>
              <a:t>INT</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t/>
            </a:r>
            <a:endParaRPr b="0" sz="3200" u="none">
              <a:solidFill>
                <a:schemeClr val="dk1"/>
              </a:solidFill>
              <a:latin typeface="Consolas"/>
              <a:ea typeface="Consolas"/>
              <a:cs typeface="Consolas"/>
              <a:sym typeface="Consolas"/>
            </a:endParaRPr>
          </a:p>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INSERT INTO </a:t>
            </a:r>
            <a:r>
              <a:rPr b="0" lang="en-US" sz="3200" u="none">
                <a:solidFill>
                  <a:schemeClr val="dk1"/>
                </a:solidFill>
                <a:latin typeface="Consolas"/>
                <a:ea typeface="Consolas"/>
                <a:cs typeface="Consolas"/>
                <a:sym typeface="Consolas"/>
              </a:rPr>
              <a:t>students </a:t>
            </a:r>
            <a:r>
              <a:rPr b="0" lang="en-US" sz="3200" u="none">
                <a:solidFill>
                  <a:srgbClr val="0070C0"/>
                </a:solidFill>
                <a:latin typeface="Consolas"/>
                <a:ea typeface="Consolas"/>
                <a:cs typeface="Consolas"/>
                <a:sym typeface="Consolas"/>
              </a:rPr>
              <a:t>VALUES</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1</a:t>
            </a:r>
            <a:r>
              <a:rPr b="0" lang="en-US" sz="3200" u="none">
                <a:solidFill>
                  <a:schemeClr val="dk1"/>
                </a:solidFill>
                <a:latin typeface="Consolas"/>
                <a:ea typeface="Consolas"/>
                <a:cs typeface="Consolas"/>
                <a:sym typeface="Consolas"/>
              </a:rPr>
              <a:t>, </a:t>
            </a:r>
            <a:r>
              <a:rPr b="0" lang="en-US" sz="3200" u="none">
                <a:solidFill>
                  <a:srgbClr val="FF0000"/>
                </a:solidFill>
                <a:latin typeface="Consolas"/>
                <a:ea typeface="Consolas"/>
                <a:cs typeface="Consolas"/>
                <a:sym typeface="Consolas"/>
              </a:rPr>
              <a:t>‘Alex’</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16</a:t>
            </a: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INSERT INTO </a:t>
            </a:r>
            <a:r>
              <a:rPr b="0" lang="en-US" sz="3200" u="none">
                <a:solidFill>
                  <a:schemeClr val="dk1"/>
                </a:solidFill>
                <a:latin typeface="Consolas"/>
                <a:ea typeface="Consolas"/>
                <a:cs typeface="Consolas"/>
                <a:sym typeface="Consolas"/>
              </a:rPr>
              <a:t>students </a:t>
            </a:r>
            <a:r>
              <a:rPr b="0" lang="en-US" sz="3200" u="none">
                <a:solidFill>
                  <a:srgbClr val="0070C0"/>
                </a:solidFill>
                <a:latin typeface="Consolas"/>
                <a:ea typeface="Consolas"/>
                <a:cs typeface="Consolas"/>
                <a:sym typeface="Consolas"/>
              </a:rPr>
              <a:t>VALUES</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2</a:t>
            </a:r>
            <a:r>
              <a:rPr b="0" lang="en-US" sz="3200" u="none">
                <a:solidFill>
                  <a:schemeClr val="dk1"/>
                </a:solidFill>
                <a:latin typeface="Consolas"/>
                <a:ea typeface="Consolas"/>
                <a:cs typeface="Consolas"/>
                <a:sym typeface="Consolas"/>
              </a:rPr>
              <a:t>, </a:t>
            </a:r>
            <a:r>
              <a:rPr b="0" lang="en-US" sz="3200" u="none">
                <a:solidFill>
                  <a:srgbClr val="FF0000"/>
                </a:solidFill>
                <a:latin typeface="Consolas"/>
                <a:ea typeface="Consolas"/>
                <a:cs typeface="Consolas"/>
                <a:sym typeface="Consolas"/>
              </a:rPr>
              <a:t>‘Barry’</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17</a:t>
            </a: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INSERT INTO </a:t>
            </a:r>
            <a:r>
              <a:rPr b="0" lang="en-US" sz="3200" u="none">
                <a:solidFill>
                  <a:schemeClr val="dk1"/>
                </a:solidFill>
                <a:latin typeface="Consolas"/>
                <a:ea typeface="Consolas"/>
                <a:cs typeface="Consolas"/>
                <a:sym typeface="Consolas"/>
              </a:rPr>
              <a:t>students </a:t>
            </a:r>
            <a:r>
              <a:rPr b="0" lang="en-US" sz="3200" u="none">
                <a:solidFill>
                  <a:srgbClr val="0070C0"/>
                </a:solidFill>
                <a:latin typeface="Consolas"/>
                <a:ea typeface="Consolas"/>
                <a:cs typeface="Consolas"/>
                <a:sym typeface="Consolas"/>
              </a:rPr>
              <a:t>VALUES</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3</a:t>
            </a:r>
            <a:r>
              <a:rPr b="0" lang="en-US" sz="3200" u="none">
                <a:solidFill>
                  <a:schemeClr val="dk1"/>
                </a:solidFill>
                <a:latin typeface="Consolas"/>
                <a:ea typeface="Consolas"/>
                <a:cs typeface="Consolas"/>
                <a:sym typeface="Consolas"/>
              </a:rPr>
              <a:t>, </a:t>
            </a:r>
            <a:r>
              <a:rPr b="0" lang="en-US" sz="3200" u="none">
                <a:solidFill>
                  <a:srgbClr val="FF0000"/>
                </a:solidFill>
                <a:latin typeface="Consolas"/>
                <a:ea typeface="Consolas"/>
                <a:cs typeface="Consolas"/>
                <a:sym typeface="Consolas"/>
              </a:rPr>
              <a:t>‘Carol’</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15</a:t>
            </a: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INSERT INTO </a:t>
            </a:r>
            <a:r>
              <a:rPr b="0" lang="en-US" sz="3200" u="none">
                <a:solidFill>
                  <a:schemeClr val="dk1"/>
                </a:solidFill>
                <a:latin typeface="Consolas"/>
                <a:ea typeface="Consolas"/>
                <a:cs typeface="Consolas"/>
                <a:sym typeface="Consolas"/>
              </a:rPr>
              <a:t>students </a:t>
            </a:r>
            <a:r>
              <a:rPr b="0" lang="en-US" sz="3200" u="none">
                <a:solidFill>
                  <a:srgbClr val="0070C0"/>
                </a:solidFill>
                <a:latin typeface="Consolas"/>
                <a:ea typeface="Consolas"/>
                <a:cs typeface="Consolas"/>
                <a:sym typeface="Consolas"/>
              </a:rPr>
              <a:t>VALUES</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4</a:t>
            </a:r>
            <a:r>
              <a:rPr b="0" lang="en-US" sz="3200" u="none">
                <a:solidFill>
                  <a:schemeClr val="dk1"/>
                </a:solidFill>
                <a:latin typeface="Consolas"/>
                <a:ea typeface="Consolas"/>
                <a:cs typeface="Consolas"/>
                <a:sym typeface="Consolas"/>
              </a:rPr>
              <a:t>, </a:t>
            </a:r>
            <a:r>
              <a:rPr b="0" lang="en-US" sz="3200" u="none">
                <a:solidFill>
                  <a:srgbClr val="FF0000"/>
                </a:solidFill>
                <a:latin typeface="Consolas"/>
                <a:ea typeface="Consolas"/>
                <a:cs typeface="Consolas"/>
                <a:sym typeface="Consolas"/>
              </a:rPr>
              <a:t>‘Derek’</a:t>
            </a:r>
            <a:r>
              <a:rPr b="0" lang="en-US" sz="3200" u="none">
                <a:solidFill>
                  <a:schemeClr val="dk1"/>
                </a:solidFill>
                <a:latin typeface="Consolas"/>
                <a:ea typeface="Consolas"/>
                <a:cs typeface="Consolas"/>
                <a:sym typeface="Consolas"/>
              </a:rPr>
              <a:t>, </a:t>
            </a:r>
            <a:r>
              <a:rPr b="0" lang="en-US" sz="3200" u="none">
                <a:solidFill>
                  <a:srgbClr val="00B050"/>
                </a:solidFill>
                <a:latin typeface="Consolas"/>
                <a:ea typeface="Consolas"/>
                <a:cs typeface="Consolas"/>
                <a:sym typeface="Consolas"/>
              </a:rPr>
              <a:t>17</a:t>
            </a:r>
            <a:r>
              <a:rPr b="0" lang="en-US" sz="3200" u="none">
                <a:solidFill>
                  <a:schemeClr val="dk1"/>
                </a:solidFill>
                <a:latin typeface="Consolas"/>
                <a:ea typeface="Consolas"/>
                <a:cs typeface="Consolas"/>
                <a:sym typeface="Consolas"/>
              </a:rPr>
              <a:t>)  ;</a:t>
            </a:r>
            <a:endParaRPr/>
          </a:p>
          <a:p>
            <a:pPr indent="0" lvl="0" marL="0" marR="0" rtl="0" algn="l">
              <a:spcBef>
                <a:spcPts val="0"/>
              </a:spcBef>
              <a:spcAft>
                <a:spcPts val="0"/>
              </a:spcAft>
              <a:buNone/>
            </a:pPr>
            <a:r>
              <a:rPr b="0" lang="en-US" sz="3200" u="none">
                <a:solidFill>
                  <a:schemeClr val="dk1"/>
                </a:solidFill>
                <a:latin typeface="Consolas"/>
                <a:ea typeface="Consolas"/>
                <a:cs typeface="Consolas"/>
                <a:sym typeface="Consolas"/>
              </a:rPr>
              <a:t>												 </a:t>
            </a:r>
            <a:r>
              <a:rPr b="0" lang="en-US" sz="3200" u="none">
                <a:solidFill>
                  <a:srgbClr val="7F7F7F"/>
                </a:solidFill>
                <a:latin typeface="Consolas"/>
                <a:ea typeface="Consolas"/>
                <a:cs typeface="Consolas"/>
                <a:sym typeface="Consolas"/>
              </a:rPr>
              <a:t>#inserts values into table (DML)</a:t>
            </a:r>
            <a:endParaRPr/>
          </a:p>
          <a:p>
            <a:pPr indent="0" lvl="0" marL="0" marR="0" rtl="0" algn="l">
              <a:spcBef>
                <a:spcPts val="0"/>
              </a:spcBef>
              <a:spcAft>
                <a:spcPts val="0"/>
              </a:spcAft>
              <a:buNone/>
            </a:pPr>
            <a:r>
              <a:rPr b="0" lang="en-US" sz="3200" u="none">
                <a:solidFill>
                  <a:srgbClr val="0070C0"/>
                </a:solidFill>
                <a:latin typeface="Consolas"/>
                <a:ea typeface="Consolas"/>
                <a:cs typeface="Consolas"/>
                <a:sym typeface="Consolas"/>
              </a:rPr>
              <a:t>SELECT </a:t>
            </a:r>
            <a:r>
              <a:rPr b="0" lang="en-US" sz="3200" u="none">
                <a:solidFill>
                  <a:schemeClr val="dk1"/>
                </a:solidFill>
                <a:latin typeface="Consolas"/>
                <a:ea typeface="Consolas"/>
                <a:cs typeface="Consolas"/>
                <a:sym typeface="Consolas"/>
              </a:rPr>
              <a:t>* </a:t>
            </a:r>
            <a:r>
              <a:rPr b="0" lang="en-US" sz="3200" u="none">
                <a:solidFill>
                  <a:srgbClr val="0070C0"/>
                </a:solidFill>
                <a:latin typeface="Consolas"/>
                <a:ea typeface="Consolas"/>
                <a:cs typeface="Consolas"/>
                <a:sym typeface="Consolas"/>
              </a:rPr>
              <a:t>FROM</a:t>
            </a:r>
            <a:r>
              <a:rPr b="0" lang="en-US" sz="3200" u="none">
                <a:solidFill>
                  <a:schemeClr val="dk1"/>
                </a:solidFill>
                <a:latin typeface="Consolas"/>
                <a:ea typeface="Consolas"/>
                <a:cs typeface="Consolas"/>
                <a:sym typeface="Consolas"/>
              </a:rPr>
              <a:t> students  ; 		</a:t>
            </a:r>
            <a:r>
              <a:rPr b="0" lang="en-US" sz="3200" u="none">
                <a:solidFill>
                  <a:srgbClr val="7F7F7F"/>
                </a:solidFill>
                <a:latin typeface="Consolas"/>
                <a:ea typeface="Consolas"/>
                <a:cs typeface="Consolas"/>
                <a:sym typeface="Consolas"/>
              </a:rPr>
              <a:t>#queries all data (DQL)</a:t>
            </a:r>
            <a:endParaRPr/>
          </a:p>
        </p:txBody>
      </p:sp>
      <p:sp>
        <p:nvSpPr>
          <p:cNvPr id="126" name="Google Shape;126;p1"/>
          <p:cNvSpPr/>
          <p:nvPr/>
        </p:nvSpPr>
        <p:spPr>
          <a:xfrm>
            <a:off x="15361920" y="48006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MySQL (SQL)</a:t>
            </a:r>
            <a:endParaRPr/>
          </a:p>
        </p:txBody>
      </p:sp>
      <p:sp>
        <p:nvSpPr>
          <p:cNvPr id="127" name="Google Shape;127;p1"/>
          <p:cNvSpPr txBox="1"/>
          <p:nvPr/>
        </p:nvSpPr>
        <p:spPr>
          <a:xfrm>
            <a:off x="29337000" y="15697200"/>
            <a:ext cx="13167360" cy="4708935"/>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457200" lvl="0" marL="457200" marR="0" rtl="0" algn="l">
              <a:spcBef>
                <a:spcPts val="0"/>
              </a:spcBef>
              <a:spcAft>
                <a:spcPts val="0"/>
              </a:spcAft>
              <a:buClr>
                <a:schemeClr val="dk1"/>
              </a:buClr>
              <a:buSzPts val="3200"/>
              <a:buFont typeface="Arial"/>
              <a:buChar char="•"/>
            </a:pPr>
            <a:r>
              <a:rPr b="0" lang="en-US" sz="3200" u="none">
                <a:solidFill>
                  <a:schemeClr val="dk1"/>
                </a:solidFill>
                <a:latin typeface="Calibri"/>
                <a:ea typeface="Calibri"/>
                <a:cs typeface="Calibri"/>
                <a:sym typeface="Calibri"/>
              </a:rPr>
              <a:t>In comparison to MySQL, the codes are very similar and function the same. Though with more syntax found in the use of Python and SQLAlchemy, the code is not extremely redundant in larger databases and allows for the use of Python classes and methods, allowing for efficient functionality and easier maintenance of code.</a:t>
            </a:r>
            <a:endParaRPr/>
          </a:p>
          <a:p>
            <a:pPr indent="-457200" lvl="0" marL="457200" marR="0" rtl="0" algn="l">
              <a:spcBef>
                <a:spcPts val="0"/>
              </a:spcBef>
              <a:spcAft>
                <a:spcPts val="0"/>
              </a:spcAft>
              <a:buClr>
                <a:schemeClr val="dk1"/>
              </a:buClr>
              <a:buSzPts val="3200"/>
              <a:buFont typeface="Arial"/>
              <a:buChar char="•"/>
            </a:pPr>
            <a:r>
              <a:rPr b="0" lang="en-US" sz="3200" u="none">
                <a:solidFill>
                  <a:schemeClr val="dk1"/>
                </a:solidFill>
                <a:latin typeface="Calibri"/>
                <a:ea typeface="Calibri"/>
                <a:cs typeface="Calibri"/>
                <a:sym typeface="Calibri"/>
              </a:rPr>
              <a:t>Raw SQL syntax varies across each platform (MySQL, PostGreSQL, SQLite, Oracle, etc)</a:t>
            </a:r>
            <a:endParaRPr b="0" sz="3200" u="none">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3200"/>
              <a:buFont typeface="Arial"/>
              <a:buChar char="•"/>
            </a:pPr>
            <a:r>
              <a:rPr b="0" lang="en-US" sz="3200" u="none">
                <a:solidFill>
                  <a:schemeClr val="dk1"/>
                </a:solidFill>
                <a:latin typeface="Calibri"/>
                <a:ea typeface="Calibri"/>
                <a:cs typeface="Calibri"/>
                <a:sym typeface="Calibri"/>
              </a:rPr>
              <a:t>SQLAlchemy simplifies database workflows and allows for automation of database entry</a:t>
            </a:r>
            <a:endParaRPr/>
          </a:p>
        </p:txBody>
      </p:sp>
      <p:sp>
        <p:nvSpPr>
          <p:cNvPr id="128" name="Google Shape;128;p1"/>
          <p:cNvSpPr/>
          <p:nvPr/>
        </p:nvSpPr>
        <p:spPr>
          <a:xfrm>
            <a:off x="29337000" y="150114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SQL v. SQLAlchemy</a:t>
            </a:r>
            <a:endParaRPr/>
          </a:p>
        </p:txBody>
      </p:sp>
      <p:sp>
        <p:nvSpPr>
          <p:cNvPr id="129" name="Google Shape;129;p1"/>
          <p:cNvSpPr txBox="1"/>
          <p:nvPr/>
        </p:nvSpPr>
        <p:spPr>
          <a:xfrm>
            <a:off x="29337000" y="21488402"/>
            <a:ext cx="13167360" cy="7171147"/>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SQLAlchemy allows users to efficiently access databases through Python. Python was created with readability in mind, being one of the easier programming languages to take up. This library of tools allows users to create efficient code that is very understandable and fairly simple to utilize effectively. SQLAlchemy is highly beneficial for programmers and developers as it allows user to utilize databases within their Python programs.</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SQLAlchemy provides </a:t>
            </a:r>
            <a:r>
              <a:rPr b="1" lang="en-US" sz="3200" u="none">
                <a:solidFill>
                  <a:schemeClr val="dk1"/>
                </a:solidFill>
                <a:latin typeface="Calibri"/>
                <a:ea typeface="Calibri"/>
                <a:cs typeface="Calibri"/>
                <a:sym typeface="Calibri"/>
              </a:rPr>
              <a:t>portability</a:t>
            </a:r>
            <a:r>
              <a:rPr b="0" lang="en-US" sz="3200" u="none">
                <a:solidFill>
                  <a:schemeClr val="dk1"/>
                </a:solidFill>
                <a:latin typeface="Calibri"/>
                <a:ea typeface="Calibri"/>
                <a:cs typeface="Calibri"/>
                <a:sym typeface="Calibri"/>
              </a:rPr>
              <a:t> </a:t>
            </a:r>
            <a:r>
              <a:rPr b="0" lang="en-US" sz="3200" u="sng">
                <a:solidFill>
                  <a:schemeClr val="dk1"/>
                </a:solidFill>
                <a:latin typeface="Calibri"/>
                <a:ea typeface="Calibri"/>
                <a:cs typeface="Calibri"/>
                <a:sym typeface="Calibri"/>
              </a:rPr>
              <a:t>across</a:t>
            </a:r>
            <a:r>
              <a:rPr b="0" lang="en-US" sz="3200" u="none">
                <a:solidFill>
                  <a:schemeClr val="dk1"/>
                </a:solidFill>
                <a:latin typeface="Calibri"/>
                <a:ea typeface="Calibri"/>
                <a:cs typeface="Calibri"/>
                <a:sym typeface="Calibri"/>
              </a:rPr>
              <a:t> database cross-platforms, creating consistent syntax and features among the database management systems.</a:t>
            </a:r>
            <a:endParaRPr/>
          </a:p>
          <a:p>
            <a:pPr indent="-457200" lvl="1" marL="1200150" marR="0" rtl="0" algn="l">
              <a:spcBef>
                <a:spcPts val="0"/>
              </a:spcBef>
              <a:spcAft>
                <a:spcPts val="0"/>
              </a:spcAft>
              <a:buClr>
                <a:schemeClr val="dk1"/>
              </a:buClr>
              <a:buSzPts val="3200"/>
              <a:buFont typeface="Calibri"/>
              <a:buChar char="-"/>
            </a:pPr>
            <a:r>
              <a:rPr b="0" i="0" lang="en-US" sz="3200" u="none" cap="none" strike="noStrike">
                <a:solidFill>
                  <a:schemeClr val="dk1"/>
                </a:solidFill>
                <a:latin typeface="Calibri"/>
                <a:ea typeface="Calibri"/>
                <a:cs typeface="Calibri"/>
                <a:sym typeface="Calibri"/>
              </a:rPr>
              <a:t>Provides syntax that is similar to other database management systems, while recognizing the special functions from each database API</a:t>
            </a:r>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Provides automation and reduces overall redundancy</a:t>
            </a:r>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Able to integrate into other major Python libraries (Flask, Pandas, Apache Airflow)</a:t>
            </a:r>
            <a:r>
              <a:rPr b="0" lang="en-US" sz="3200" u="none">
                <a:solidFill>
                  <a:schemeClr val="dk1"/>
                </a:solidFill>
                <a:latin typeface="Cambria Math"/>
                <a:ea typeface="Cambria Math"/>
                <a:cs typeface="Cambria Math"/>
                <a:sym typeface="Cambria Math"/>
              </a:rPr>
              <a:t>₆</a:t>
            </a:r>
            <a:endParaRPr b="0" sz="3200" u="none">
              <a:solidFill>
                <a:schemeClr val="dk1"/>
              </a:solidFill>
              <a:latin typeface="Calibri"/>
              <a:ea typeface="Calibri"/>
              <a:cs typeface="Calibri"/>
              <a:sym typeface="Calibri"/>
            </a:endParaRPr>
          </a:p>
        </p:txBody>
      </p:sp>
      <p:sp>
        <p:nvSpPr>
          <p:cNvPr id="130" name="Google Shape;130;p1"/>
          <p:cNvSpPr/>
          <p:nvPr/>
        </p:nvSpPr>
        <p:spPr>
          <a:xfrm>
            <a:off x="29337000" y="208026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Benefits</a:t>
            </a:r>
            <a:endParaRPr/>
          </a:p>
        </p:txBody>
      </p:sp>
      <p:sp>
        <p:nvSpPr>
          <p:cNvPr id="131" name="Google Shape;131;p1"/>
          <p:cNvSpPr txBox="1"/>
          <p:nvPr/>
        </p:nvSpPr>
        <p:spPr>
          <a:xfrm>
            <a:off x="1447800" y="13182600"/>
            <a:ext cx="13167360" cy="15050227"/>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SQLAlchemy is a platform that links users of Python with a library of tools for managing and accessing data in a database, essentially giving users the ability to use SQL in their Python codes. </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SQLAlchemy is designed for efficient and high-performing database access, adapted into simple Pythonic domain language₂. This toolkit allows its user to dictate the organization and construction of their database and code, while it takes care of the automation on the backend₂.</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SQLAlchemy is also an ORM (object relational mapper) used specifically for Python, which provides a code library that allows users to query and manipulate data from a database. Though, it still requires users to be familiar with their relational database management systems in order to use the toolkit. However, this does not mean that a pre-existing SQL database is required to create, maintain, and query a database using SQLAlchemy. </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SQLAlchemy’s ORM can be used to create SQL commands like DDL, DML, and DQL₅:</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			Data Definition Language (DDL) – CREATE,   ALTER,  DROP</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			Data Manipulation Language (DML) – INSERT,  UPDATE,  MERGE</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			Data Query Language (DQL) – SELECT</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mapping allows SQLAlchemy to handle the underlying database so developers can work with their Python objects instead of writing bridge code to get data in and out of relational tables₄.</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sng">
                <a:solidFill>
                  <a:schemeClr val="dk1"/>
                </a:solidFill>
                <a:latin typeface="Calibri"/>
                <a:ea typeface="Calibri"/>
                <a:cs typeface="Calibri"/>
                <a:sym typeface="Calibri"/>
              </a:rPr>
              <a:t>Companies that use SQLAlchemy</a:t>
            </a:r>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Reddit</a:t>
            </a:r>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Yelp!</a:t>
            </a:r>
            <a:endParaRPr/>
          </a:p>
          <a:p>
            <a:pPr indent="-457200" lvl="0" marL="457200" marR="0" rtl="0" algn="l">
              <a:spcBef>
                <a:spcPts val="0"/>
              </a:spcBef>
              <a:spcAft>
                <a:spcPts val="0"/>
              </a:spcAft>
              <a:buClr>
                <a:schemeClr val="dk1"/>
              </a:buClr>
              <a:buSzPts val="3200"/>
              <a:buFont typeface="Calibri"/>
              <a:buChar char="-"/>
            </a:pPr>
            <a:r>
              <a:rPr b="0" lang="en-US" sz="3200" u="none">
                <a:solidFill>
                  <a:schemeClr val="dk1"/>
                </a:solidFill>
                <a:latin typeface="Calibri"/>
                <a:ea typeface="Calibri"/>
                <a:cs typeface="Calibri"/>
                <a:sym typeface="Calibri"/>
              </a:rPr>
              <a:t>DropBox</a:t>
            </a:r>
            <a:endParaRPr/>
          </a:p>
        </p:txBody>
      </p:sp>
      <p:sp>
        <p:nvSpPr>
          <p:cNvPr id="132" name="Google Shape;132;p1"/>
          <p:cNvSpPr/>
          <p:nvPr/>
        </p:nvSpPr>
        <p:spPr>
          <a:xfrm>
            <a:off x="15316200" y="200406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SQLAlchemy (Session Query)</a:t>
            </a:r>
            <a:endParaRPr/>
          </a:p>
        </p:txBody>
      </p:sp>
      <p:pic>
        <p:nvPicPr>
          <p:cNvPr descr="The Best Way to Learn SQL - Learn to code in 30 Days" id="133" name="Google Shape;133;p1"/>
          <p:cNvPicPr preferRelativeResize="0"/>
          <p:nvPr/>
        </p:nvPicPr>
        <p:blipFill rotWithShape="1">
          <a:blip r:embed="rId3">
            <a:alphaModFix/>
          </a:blip>
          <a:srcRect b="0" l="0" r="0" t="0"/>
          <a:stretch/>
        </p:blipFill>
        <p:spPr>
          <a:xfrm>
            <a:off x="38633400" y="457200"/>
            <a:ext cx="5715000" cy="3000375"/>
          </a:xfrm>
          <a:prstGeom prst="rect">
            <a:avLst/>
          </a:prstGeom>
          <a:noFill/>
          <a:ln>
            <a:noFill/>
          </a:ln>
        </p:spPr>
      </p:pic>
      <p:pic>
        <p:nvPicPr>
          <p:cNvPr descr="University of Hawaii - West Oahu - Home | Facebook" id="134" name="Google Shape;134;p1"/>
          <p:cNvPicPr preferRelativeResize="0"/>
          <p:nvPr/>
        </p:nvPicPr>
        <p:blipFill rotWithShape="1">
          <a:blip r:embed="rId4">
            <a:alphaModFix/>
          </a:blip>
          <a:srcRect b="0" l="0" r="0" t="0"/>
          <a:stretch/>
        </p:blipFill>
        <p:spPr>
          <a:xfrm>
            <a:off x="4572000" y="304800"/>
            <a:ext cx="3653736" cy="3653736"/>
          </a:xfrm>
          <a:prstGeom prst="rect">
            <a:avLst/>
          </a:prstGeom>
          <a:noFill/>
          <a:ln>
            <a:noFill/>
          </a:ln>
        </p:spPr>
      </p:pic>
      <p:pic>
        <p:nvPicPr>
          <p:cNvPr descr="Python Logo transparent PNG - StickPNG" id="135" name="Google Shape;135;p1"/>
          <p:cNvPicPr preferRelativeResize="0"/>
          <p:nvPr/>
        </p:nvPicPr>
        <p:blipFill rotWithShape="1">
          <a:blip r:embed="rId5">
            <a:alphaModFix/>
          </a:blip>
          <a:srcRect b="0" l="0" r="0" t="0"/>
          <a:stretch/>
        </p:blipFill>
        <p:spPr>
          <a:xfrm>
            <a:off x="32232600" y="457200"/>
            <a:ext cx="2869395" cy="2858230"/>
          </a:xfrm>
          <a:prstGeom prst="rect">
            <a:avLst/>
          </a:prstGeom>
          <a:noFill/>
          <a:ln>
            <a:noFill/>
          </a:ln>
        </p:spPr>
      </p:pic>
      <p:pic>
        <p:nvPicPr>
          <p:cNvPr descr="SQLAlchemy - The Database Toolkit for Python" id="136" name="Google Shape;136;p1"/>
          <p:cNvPicPr preferRelativeResize="0"/>
          <p:nvPr/>
        </p:nvPicPr>
        <p:blipFill rotWithShape="1">
          <a:blip r:embed="rId6">
            <a:alphaModFix/>
          </a:blip>
          <a:srcRect b="0" l="0" r="0" t="0"/>
          <a:stretch/>
        </p:blipFill>
        <p:spPr>
          <a:xfrm>
            <a:off x="34594800" y="-1066800"/>
            <a:ext cx="5715000" cy="5715000"/>
          </a:xfrm>
          <a:prstGeom prst="rect">
            <a:avLst/>
          </a:prstGeom>
          <a:noFill/>
          <a:ln>
            <a:noFill/>
          </a:ln>
        </p:spPr>
      </p:pic>
      <p:sp>
        <p:nvSpPr>
          <p:cNvPr id="137" name="Google Shape;137;p1"/>
          <p:cNvSpPr/>
          <p:nvPr/>
        </p:nvSpPr>
        <p:spPr>
          <a:xfrm>
            <a:off x="38862000" y="1752600"/>
            <a:ext cx="838200" cy="533400"/>
          </a:xfrm>
          <a:prstGeom prst="rightArrow">
            <a:avLst>
              <a:gd fmla="val 50000" name="adj1"/>
              <a:gd fmla="val 50000" name="adj2"/>
            </a:avLst>
          </a:prstGeom>
          <a:solidFill>
            <a:schemeClr val="dk1"/>
          </a:solidFill>
          <a:ln cap="flat"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sp>
        <p:nvSpPr>
          <p:cNvPr id="138" name="Google Shape;138;p1"/>
          <p:cNvSpPr/>
          <p:nvPr/>
        </p:nvSpPr>
        <p:spPr>
          <a:xfrm>
            <a:off x="35280600" y="1600200"/>
            <a:ext cx="838200" cy="838200"/>
          </a:xfrm>
          <a:prstGeom prst="mathPlus">
            <a:avLst>
              <a:gd fmla="val 23520" name="adj1"/>
            </a:avLst>
          </a:prstGeom>
          <a:solidFill>
            <a:schemeClr val="dk1"/>
          </a:solidFill>
          <a:ln cap="flat" cmpd="sng" w="158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Gill Sans"/>
              <a:ea typeface="Gill Sans"/>
              <a:cs typeface="Gill Sans"/>
              <a:sym typeface="Gill Sans"/>
            </a:endParaRPr>
          </a:p>
        </p:txBody>
      </p:sp>
      <p:pic>
        <p:nvPicPr>
          <p:cNvPr descr="Table&#10;&#10;Description automatically generated" id="139" name="Google Shape;139;p1"/>
          <p:cNvPicPr preferRelativeResize="0"/>
          <p:nvPr/>
        </p:nvPicPr>
        <p:blipFill rotWithShape="1">
          <a:blip r:embed="rId7">
            <a:alphaModFix/>
          </a:blip>
          <a:srcRect b="0" l="0" r="0" t="0"/>
          <a:stretch/>
        </p:blipFill>
        <p:spPr>
          <a:xfrm>
            <a:off x="17602200" y="11887200"/>
            <a:ext cx="8042185" cy="4191000"/>
          </a:xfrm>
          <a:prstGeom prst="rect">
            <a:avLst/>
          </a:prstGeom>
          <a:noFill/>
          <a:ln>
            <a:noFill/>
          </a:ln>
        </p:spPr>
      </p:pic>
      <p:pic>
        <p:nvPicPr>
          <p:cNvPr id="140" name="Google Shape;140;p1"/>
          <p:cNvPicPr preferRelativeResize="0"/>
          <p:nvPr/>
        </p:nvPicPr>
        <p:blipFill rotWithShape="1">
          <a:blip r:embed="rId8">
            <a:alphaModFix/>
          </a:blip>
          <a:srcRect b="0" l="-247" r="2761" t="0"/>
          <a:stretch/>
        </p:blipFill>
        <p:spPr>
          <a:xfrm>
            <a:off x="16725900" y="16306800"/>
            <a:ext cx="10325100" cy="3426611"/>
          </a:xfrm>
          <a:prstGeom prst="rect">
            <a:avLst/>
          </a:prstGeom>
          <a:noFill/>
          <a:ln>
            <a:noFill/>
          </a:ln>
        </p:spPr>
      </p:pic>
      <p:sp>
        <p:nvSpPr>
          <p:cNvPr id="141" name="Google Shape;141;p1"/>
          <p:cNvSpPr txBox="1"/>
          <p:nvPr/>
        </p:nvSpPr>
        <p:spPr>
          <a:xfrm>
            <a:off x="29337000" y="5486400"/>
            <a:ext cx="13167360" cy="8648475"/>
          </a:xfrm>
          <a:prstGeom prst="rect">
            <a:avLst/>
          </a:prstGeom>
          <a:solidFill>
            <a:schemeClr val="lt1"/>
          </a:solidFill>
          <a:ln cap="flat" cmpd="sng" w="12700">
            <a:solidFill>
              <a:srgbClr val="891631"/>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tupdat = (       </a:t>
            </a:r>
            <a:r>
              <a:rPr b="0" lang="en-US" sz="3200" u="none">
                <a:solidFill>
                  <a:srgbClr val="7F7F7F"/>
                </a:solidFill>
                <a:latin typeface="Consolas"/>
                <a:ea typeface="Consolas"/>
                <a:cs typeface="Consolas"/>
                <a:sym typeface="Consolas"/>
              </a:rPr>
              <a:t>#presents values to be inserted (DML)</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("Alex", 16)</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 ("Barry" , 17)</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 ("Carol" , 15)</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 ("Derek", 17)</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a:t>
            </a:r>
            <a:endParaRPr/>
          </a:p>
          <a:p>
            <a:pPr indent="0" lvl="0" marL="0" marR="0" rtl="0" algn="l">
              <a:spcBef>
                <a:spcPts val="0"/>
              </a:spcBef>
              <a:spcAft>
                <a:spcPts val="0"/>
              </a:spcAft>
              <a:buNone/>
            </a:pPr>
            <a:br>
              <a:rPr b="0" lang="en-US" sz="3200" u="none">
                <a:solidFill>
                  <a:srgbClr val="000000"/>
                </a:solidFill>
                <a:latin typeface="Consolas"/>
                <a:ea typeface="Consolas"/>
                <a:cs typeface="Consolas"/>
                <a:sym typeface="Consolas"/>
              </a:rPr>
            </a:br>
            <a:r>
              <a:rPr b="0" lang="en-US" sz="3200" u="none">
                <a:solidFill>
                  <a:srgbClr val="000000"/>
                </a:solidFill>
                <a:latin typeface="Consolas"/>
                <a:ea typeface="Consolas"/>
                <a:cs typeface="Consolas"/>
                <a:sym typeface="Consolas"/>
              </a:rPr>
              <a:t>for tuprow in tupdat:</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rowdata = STUDENTS( stud_name=tuprow[0], stud_age=tuprow[1])</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s.add(rowdata)   </a:t>
            </a:r>
            <a:r>
              <a:rPr b="0" lang="en-US" sz="3200" u="none">
                <a:solidFill>
                  <a:srgbClr val="7F7F7F"/>
                </a:solidFill>
                <a:latin typeface="Consolas"/>
                <a:ea typeface="Consolas"/>
                <a:cs typeface="Consolas"/>
                <a:sym typeface="Consolas"/>
              </a:rPr>
              <a:t>#inserts data into table (DML)</a:t>
            </a:r>
            <a:endParaRPr/>
          </a:p>
          <a:p>
            <a:pPr indent="0" lvl="0" marL="0" marR="0" rtl="0" algn="l">
              <a:spcBef>
                <a:spcPts val="0"/>
              </a:spcBef>
              <a:spcAft>
                <a:spcPts val="0"/>
              </a:spcAft>
              <a:buNone/>
            </a:pPr>
            <a:br>
              <a:rPr b="0" lang="en-US" sz="3200" u="none">
                <a:solidFill>
                  <a:srgbClr val="000000"/>
                </a:solidFill>
                <a:latin typeface="Consolas"/>
                <a:ea typeface="Consolas"/>
                <a:cs typeface="Consolas"/>
                <a:sym typeface="Consolas"/>
              </a:rPr>
            </a:br>
            <a:r>
              <a:rPr b="0" lang="en-US" sz="3200" u="none">
                <a:solidFill>
                  <a:srgbClr val="000000"/>
                </a:solidFill>
                <a:latin typeface="Consolas"/>
                <a:ea typeface="Consolas"/>
                <a:cs typeface="Consolas"/>
                <a:sym typeface="Consolas"/>
              </a:rPr>
              <a:t>sel_rows = select([Student])</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rs = s.execute(sel_rows)  </a:t>
            </a:r>
            <a:endParaRPr/>
          </a:p>
          <a:p>
            <a:pPr indent="0" lvl="0" marL="0" marR="0" rtl="0" algn="l">
              <a:spcBef>
                <a:spcPts val="0"/>
              </a:spcBef>
              <a:spcAft>
                <a:spcPts val="0"/>
              </a:spcAft>
              <a:buNone/>
            </a:pPr>
            <a:br>
              <a:rPr b="0" lang="en-US" sz="3200" u="none">
                <a:solidFill>
                  <a:srgbClr val="000000"/>
                </a:solidFill>
                <a:latin typeface="Consolas"/>
                <a:ea typeface="Consolas"/>
                <a:cs typeface="Consolas"/>
                <a:sym typeface="Consolas"/>
              </a:rPr>
            </a:br>
            <a:r>
              <a:rPr b="0" lang="en-US" sz="3200" u="none">
                <a:solidFill>
                  <a:srgbClr val="000000"/>
                </a:solidFill>
                <a:latin typeface="Consolas"/>
                <a:ea typeface="Consolas"/>
                <a:cs typeface="Consolas"/>
                <a:sym typeface="Consolas"/>
              </a:rPr>
              <a:t>for r in rs:  					    </a:t>
            </a:r>
            <a:r>
              <a:rPr b="0" lang="en-US" sz="3200" u="none">
                <a:solidFill>
                  <a:srgbClr val="7F7F7F"/>
                </a:solidFill>
                <a:latin typeface="Consolas"/>
                <a:ea typeface="Consolas"/>
                <a:cs typeface="Consolas"/>
                <a:sym typeface="Consolas"/>
              </a:rPr>
              <a:t>#queries rows in table (DQL)</a:t>
            </a:r>
            <a:endParaRPr/>
          </a:p>
          <a:p>
            <a:pPr indent="0" lvl="0" marL="0" marR="0" rtl="0" algn="l">
              <a:spcBef>
                <a:spcPts val="0"/>
              </a:spcBef>
              <a:spcAft>
                <a:spcPts val="0"/>
              </a:spcAft>
              <a:buNone/>
            </a:pPr>
            <a:r>
              <a:rPr b="0" lang="en-US" sz="3200" u="none">
                <a:solidFill>
                  <a:srgbClr val="000000"/>
                </a:solidFill>
                <a:latin typeface="Consolas"/>
                <a:ea typeface="Consolas"/>
                <a:cs typeface="Consolas"/>
                <a:sym typeface="Consolas"/>
              </a:rPr>
              <a:t>  print( "Student Information:" , r ) </a:t>
            </a:r>
            <a:endParaRPr/>
          </a:p>
        </p:txBody>
      </p:sp>
      <p:sp>
        <p:nvSpPr>
          <p:cNvPr id="142" name="Google Shape;142;p1"/>
          <p:cNvSpPr/>
          <p:nvPr/>
        </p:nvSpPr>
        <p:spPr>
          <a:xfrm>
            <a:off x="29337000" y="4800600"/>
            <a:ext cx="13167360" cy="685800"/>
          </a:xfrm>
          <a:prstGeom prst="rect">
            <a:avLst/>
          </a:prstGeom>
          <a:solidFill>
            <a:srgbClr val="891631"/>
          </a:solidFill>
          <a:ln cap="flat" cmpd="sng" w="12700">
            <a:solidFill>
              <a:srgbClr val="851530"/>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F1E0FC"/>
                </a:solidFill>
                <a:latin typeface="Gill Sans"/>
                <a:ea typeface="Gill Sans"/>
                <a:cs typeface="Gill Sans"/>
                <a:sym typeface="Gill Sans"/>
              </a:rPr>
              <a:t>SQLAlchemy (Engine Query)</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llery">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2013-02-10T21:14:48Z</dcterms:created>
  <dc:creator>Jay Larson</dc:creator>
</cp:coreProperties>
</file>