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5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y="5143500" cx="9144000"/>
  <p:notesSz cx="6858000" cy="9144000"/>
  <p:embeddedFontLst>
    <p:embeddedFont>
      <p:font typeface="Raleway"/>
      <p:regular r:id="rId19"/>
      <p:bold r:id="rId20"/>
      <p:italic r:id="rId21"/>
      <p:boldItalic r:id="rId22"/>
    </p:embeddedFont>
    <p:embeddedFont>
      <p:font typeface="Raleway Thin"/>
      <p:regular r:id="rId23"/>
      <p:bold r:id="rId24"/>
      <p:italic r:id="rId25"/>
      <p:boldItalic r:id="rId26"/>
    </p:embeddedFont>
    <p:embeddedFont>
      <p:font typeface="Barlow SemiBold"/>
      <p:regular r:id="rId27"/>
      <p:bold r:id="rId28"/>
      <p:italic r:id="rId29"/>
      <p:boldItalic r:id="rId30"/>
    </p:embeddedFont>
    <p:embeddedFont>
      <p:font typeface="Barlow Light"/>
      <p:regular r:id="rId31"/>
      <p:bold r:id="rId32"/>
      <p:italic r:id="rId33"/>
      <p:boldItalic r:id="rId34"/>
    </p:embeddedFont>
    <p:embeddedFont>
      <p:font typeface="Barlow"/>
      <p:regular r:id="rId35"/>
      <p:bold r:id="rId36"/>
      <p:italic r:id="rId37"/>
      <p:boldItalic r:id="rId3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aleway-bold.fntdata"/><Relationship Id="rId22" Type="http://schemas.openxmlformats.org/officeDocument/2006/relationships/font" Target="fonts/Raleway-boldItalic.fntdata"/><Relationship Id="rId21" Type="http://schemas.openxmlformats.org/officeDocument/2006/relationships/font" Target="fonts/Raleway-italic.fntdata"/><Relationship Id="rId24" Type="http://schemas.openxmlformats.org/officeDocument/2006/relationships/font" Target="fonts/RalewayThin-bold.fntdata"/><Relationship Id="rId23" Type="http://schemas.openxmlformats.org/officeDocument/2006/relationships/font" Target="fonts/RalewayThin-regular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RalewayThin-boldItalic.fntdata"/><Relationship Id="rId25" Type="http://schemas.openxmlformats.org/officeDocument/2006/relationships/font" Target="fonts/RalewayThin-italic.fntdata"/><Relationship Id="rId28" Type="http://schemas.openxmlformats.org/officeDocument/2006/relationships/font" Target="fonts/BarlowSemiBold-bold.fntdata"/><Relationship Id="rId27" Type="http://schemas.openxmlformats.org/officeDocument/2006/relationships/font" Target="fonts/BarlowSemiBold-regular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BarlowSemiBold-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BarlowLight-regular.fntdata"/><Relationship Id="rId30" Type="http://schemas.openxmlformats.org/officeDocument/2006/relationships/font" Target="fonts/BarlowSemiBold-boldItalic.fntdata"/><Relationship Id="rId11" Type="http://schemas.openxmlformats.org/officeDocument/2006/relationships/slide" Target="slides/slide7.xml"/><Relationship Id="rId33" Type="http://schemas.openxmlformats.org/officeDocument/2006/relationships/font" Target="fonts/BarlowLight-italic.fntdata"/><Relationship Id="rId10" Type="http://schemas.openxmlformats.org/officeDocument/2006/relationships/slide" Target="slides/slide6.xml"/><Relationship Id="rId32" Type="http://schemas.openxmlformats.org/officeDocument/2006/relationships/font" Target="fonts/BarlowLight-bold.fntdata"/><Relationship Id="rId13" Type="http://schemas.openxmlformats.org/officeDocument/2006/relationships/slide" Target="slides/slide9.xml"/><Relationship Id="rId35" Type="http://schemas.openxmlformats.org/officeDocument/2006/relationships/font" Target="fonts/Barlow-regular.fntdata"/><Relationship Id="rId12" Type="http://schemas.openxmlformats.org/officeDocument/2006/relationships/slide" Target="slides/slide8.xml"/><Relationship Id="rId34" Type="http://schemas.openxmlformats.org/officeDocument/2006/relationships/font" Target="fonts/BarlowLight-boldItalic.fntdata"/><Relationship Id="rId15" Type="http://schemas.openxmlformats.org/officeDocument/2006/relationships/slide" Target="slides/slide11.xml"/><Relationship Id="rId37" Type="http://schemas.openxmlformats.org/officeDocument/2006/relationships/font" Target="fonts/Barlow-italic.fntdata"/><Relationship Id="rId14" Type="http://schemas.openxmlformats.org/officeDocument/2006/relationships/slide" Target="slides/slide10.xml"/><Relationship Id="rId36" Type="http://schemas.openxmlformats.org/officeDocument/2006/relationships/font" Target="fonts/Barlow-bold.fntdata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38" Type="http://schemas.openxmlformats.org/officeDocument/2006/relationships/font" Target="fonts/Barlow-boldItalic.fntdata"/><Relationship Id="rId19" Type="http://schemas.openxmlformats.org/officeDocument/2006/relationships/font" Target="fonts/Raleway-regular.fntdata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5f391192_0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5f391192_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abfb9b1b1d_0_13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abfb9b1b1d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ab3f0e5641_0_33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ab3f0e5641_0_3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35f391192_029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Google Shape;195;g35f391192_0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3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g35f391192_017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5" name="Google Shape;475;g35f391192_0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3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g35ed75ccf_022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5" name="Google Shape;485;g35ed75ccf_0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606f1c2d_3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606f1c2d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35ed75ccf_028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35ed75ccf_0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35f391192_057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35f391192_0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ab3f0e5641_0_312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ab3f0e5641_0_3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ab3f0e5641_0_288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ab3f0e5641_0_2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ab3f0e5641_0_318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ab3f0e5641_0_3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ab3f0e5641_0_324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ab3f0e5641_0_3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1076325" y="1863600"/>
            <a:ext cx="4962600" cy="14163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/>
        </p:txBody>
      </p:sp>
      <p:sp>
        <p:nvSpPr>
          <p:cNvPr id="11" name="Google Shape;11;p2"/>
          <p:cNvSpPr/>
          <p:nvPr/>
        </p:nvSpPr>
        <p:spPr>
          <a:xfrm rot="5400000">
            <a:off x="-303375" y="2166905"/>
            <a:ext cx="1416300" cy="809700"/>
          </a:xfrm>
          <a:prstGeom prst="triangle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dark">
  <p:cSld name="BLANK_1">
    <p:bg>
      <p:bgPr>
        <a:gradFill>
          <a:gsLst>
            <a:gs pos="0">
              <a:schemeClr val="accent1"/>
            </a:gs>
            <a:gs pos="50000">
              <a:schemeClr val="accent1"/>
            </a:gs>
            <a:gs pos="100000">
              <a:schemeClr val="accent2"/>
            </a:gs>
          </a:gsLst>
          <a:lin ang="16200038" scaled="0"/>
        </a:gra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1"/>
          <p:cNvSpPr/>
          <p:nvPr/>
        </p:nvSpPr>
        <p:spPr>
          <a:xfrm flipH="1">
            <a:off x="8686800" y="4674850"/>
            <a:ext cx="468600" cy="468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1"/>
          <p:cNvSpPr txBox="1"/>
          <p:nvPr>
            <p:ph idx="12" type="sldNum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buNone/>
              <a:defRPr>
                <a:solidFill>
                  <a:schemeClr val="accent2"/>
                </a:solidFill>
              </a:defRPr>
            </a:lvl1pPr>
            <a:lvl2pPr lvl="1" rtl="0">
              <a:buNone/>
              <a:defRPr>
                <a:solidFill>
                  <a:schemeClr val="accent2"/>
                </a:solidFill>
              </a:defRPr>
            </a:lvl2pPr>
            <a:lvl3pPr lvl="2" rtl="0">
              <a:buNone/>
              <a:defRPr>
                <a:solidFill>
                  <a:schemeClr val="accent2"/>
                </a:solidFill>
              </a:defRPr>
            </a:lvl3pPr>
            <a:lvl4pPr lvl="3" rtl="0">
              <a:buNone/>
              <a:defRPr>
                <a:solidFill>
                  <a:schemeClr val="accent2"/>
                </a:solidFill>
              </a:defRPr>
            </a:lvl4pPr>
            <a:lvl5pPr lvl="4" rtl="0">
              <a:buNone/>
              <a:defRPr>
                <a:solidFill>
                  <a:schemeClr val="accent2"/>
                </a:solidFill>
              </a:defRPr>
            </a:lvl5pPr>
            <a:lvl6pPr lvl="5" rtl="0">
              <a:buNone/>
              <a:defRPr>
                <a:solidFill>
                  <a:schemeClr val="accent2"/>
                </a:solidFill>
              </a:defRPr>
            </a:lvl6pPr>
            <a:lvl7pPr lvl="6" rtl="0">
              <a:buNone/>
              <a:defRPr>
                <a:solidFill>
                  <a:schemeClr val="accent2"/>
                </a:solidFill>
              </a:defRPr>
            </a:lvl7pPr>
            <a:lvl8pPr lvl="7" rtl="0">
              <a:buNone/>
              <a:defRPr>
                <a:solidFill>
                  <a:schemeClr val="accent2"/>
                </a:solidFill>
              </a:defRPr>
            </a:lvl8pPr>
            <a:lvl9pPr lvl="8" rtl="0">
              <a:buNone/>
              <a:defRPr>
                <a:solidFill>
                  <a:schemeClr val="accen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">
  <p:cSld name="TITLE_1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 txBox="1"/>
          <p:nvPr>
            <p:ph type="ctrTitle"/>
          </p:nvPr>
        </p:nvSpPr>
        <p:spPr>
          <a:xfrm>
            <a:off x="1085850" y="2031025"/>
            <a:ext cx="4676700" cy="11598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4" name="Google Shape;14;p3"/>
          <p:cNvSpPr txBox="1"/>
          <p:nvPr>
            <p:ph idx="1" type="subTitle"/>
          </p:nvPr>
        </p:nvSpPr>
        <p:spPr>
          <a:xfrm>
            <a:off x="1085850" y="3287726"/>
            <a:ext cx="4676700" cy="383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5" name="Google Shape;15;p3"/>
          <p:cNvSpPr/>
          <p:nvPr/>
        </p:nvSpPr>
        <p:spPr>
          <a:xfrm rot="5400000">
            <a:off x="-303375" y="2166905"/>
            <a:ext cx="1416300" cy="809700"/>
          </a:xfrm>
          <a:prstGeom prst="triangle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TITLE_1_1">
    <p:bg>
      <p:bgPr>
        <a:gradFill>
          <a:gsLst>
            <a:gs pos="0">
              <a:schemeClr val="accent1"/>
            </a:gs>
            <a:gs pos="50000">
              <a:schemeClr val="accent1"/>
            </a:gs>
            <a:gs pos="100000">
              <a:schemeClr val="accent2"/>
            </a:gs>
          </a:gsLst>
          <a:lin ang="16200038" scaled="0"/>
        </a:gradFill>
      </p:bgPr>
    </p:bg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/>
          <p:nvPr/>
        </p:nvSpPr>
        <p:spPr>
          <a:xfrm flipH="1">
            <a:off x="8686800" y="4674850"/>
            <a:ext cx="468600" cy="468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" name="Google Shape;18;p4"/>
          <p:cNvSpPr/>
          <p:nvPr/>
        </p:nvSpPr>
        <p:spPr>
          <a:xfrm rot="5400000">
            <a:off x="-303375" y="927405"/>
            <a:ext cx="1416300" cy="809700"/>
          </a:xfrm>
          <a:prstGeom prst="triangle">
            <a:avLst>
              <a:gd fmla="val 50000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1039050" y="1028325"/>
            <a:ext cx="4742700" cy="3579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431800" lvl="0" marL="4572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Char char="▸"/>
              <a:defRPr sz="3200">
                <a:solidFill>
                  <a:schemeClr val="lt1"/>
                </a:solidFill>
              </a:defRPr>
            </a:lvl1pPr>
            <a:lvl2pPr indent="-431800" lvl="1" marL="9144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Char char="▹"/>
              <a:defRPr sz="3200">
                <a:solidFill>
                  <a:schemeClr val="lt1"/>
                </a:solidFill>
              </a:defRPr>
            </a:lvl2pPr>
            <a:lvl3pPr indent="-431800" lvl="2" marL="13716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Char char="▹"/>
              <a:defRPr sz="3200">
                <a:solidFill>
                  <a:schemeClr val="lt1"/>
                </a:solidFill>
              </a:defRPr>
            </a:lvl3pPr>
            <a:lvl4pPr indent="-431800" lvl="3" marL="18288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Char char="▹"/>
              <a:defRPr sz="3200">
                <a:solidFill>
                  <a:schemeClr val="lt1"/>
                </a:solidFill>
              </a:defRPr>
            </a:lvl4pPr>
            <a:lvl5pPr indent="-431800" lvl="4" marL="22860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Char char="▹"/>
              <a:defRPr sz="3200">
                <a:solidFill>
                  <a:schemeClr val="lt1"/>
                </a:solidFill>
              </a:defRPr>
            </a:lvl5pPr>
            <a:lvl6pPr indent="-431800" lvl="5" marL="27432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Char char="▹"/>
              <a:defRPr sz="3200">
                <a:solidFill>
                  <a:schemeClr val="lt1"/>
                </a:solidFill>
              </a:defRPr>
            </a:lvl6pPr>
            <a:lvl7pPr indent="-431800" lvl="6" marL="32004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Char char="▹"/>
              <a:defRPr sz="3200">
                <a:solidFill>
                  <a:schemeClr val="lt1"/>
                </a:solidFill>
              </a:defRPr>
            </a:lvl7pPr>
            <a:lvl8pPr indent="-431800" lvl="7" marL="36576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Char char="▹"/>
              <a:defRPr sz="3200">
                <a:solidFill>
                  <a:schemeClr val="lt1"/>
                </a:solidFill>
              </a:defRPr>
            </a:lvl8pPr>
            <a:lvl9pPr indent="-431800" lvl="8" marL="411480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Char char="▹"/>
              <a:defRPr sz="3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" name="Google Shape;20;p4"/>
          <p:cNvSpPr txBox="1"/>
          <p:nvPr/>
        </p:nvSpPr>
        <p:spPr>
          <a:xfrm>
            <a:off x="19050" y="933775"/>
            <a:ext cx="531000" cy="653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600">
                <a:solidFill>
                  <a:schemeClr val="accent2"/>
                </a:solidFill>
                <a:latin typeface="Raleway"/>
                <a:ea typeface="Raleway"/>
                <a:cs typeface="Raleway"/>
                <a:sym typeface="Raleway"/>
              </a:rPr>
              <a:t>“</a:t>
            </a:r>
            <a:endParaRPr b="1" sz="8600">
              <a:solidFill>
                <a:schemeClr val="accent2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1" name="Google Shape;21;p4"/>
          <p:cNvSpPr txBox="1"/>
          <p:nvPr>
            <p:ph idx="12" type="sldNum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buNone/>
              <a:defRPr>
                <a:solidFill>
                  <a:schemeClr val="accent2"/>
                </a:solidFill>
              </a:defRPr>
            </a:lvl1pPr>
            <a:lvl2pPr lvl="1">
              <a:buNone/>
              <a:defRPr>
                <a:solidFill>
                  <a:schemeClr val="accent2"/>
                </a:solidFill>
              </a:defRPr>
            </a:lvl2pPr>
            <a:lvl3pPr lvl="2">
              <a:buNone/>
              <a:defRPr>
                <a:solidFill>
                  <a:schemeClr val="accent2"/>
                </a:solidFill>
              </a:defRPr>
            </a:lvl3pPr>
            <a:lvl4pPr lvl="3">
              <a:buNone/>
              <a:defRPr>
                <a:solidFill>
                  <a:schemeClr val="accent2"/>
                </a:solidFill>
              </a:defRPr>
            </a:lvl4pPr>
            <a:lvl5pPr lvl="4">
              <a:buNone/>
              <a:defRPr>
                <a:solidFill>
                  <a:schemeClr val="accent2"/>
                </a:solidFill>
              </a:defRPr>
            </a:lvl5pPr>
            <a:lvl6pPr lvl="5">
              <a:buNone/>
              <a:defRPr>
                <a:solidFill>
                  <a:schemeClr val="accent2"/>
                </a:solidFill>
              </a:defRPr>
            </a:lvl6pPr>
            <a:lvl7pPr lvl="6">
              <a:buNone/>
              <a:defRPr>
                <a:solidFill>
                  <a:schemeClr val="accent2"/>
                </a:solidFill>
              </a:defRPr>
            </a:lvl7pPr>
            <a:lvl8pPr lvl="7">
              <a:buNone/>
              <a:defRPr>
                <a:solidFill>
                  <a:schemeClr val="accent2"/>
                </a:solidFill>
              </a:defRPr>
            </a:lvl8pPr>
            <a:lvl9pPr lvl="8">
              <a:buNone/>
              <a:defRPr>
                <a:solidFill>
                  <a:schemeClr val="accen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1 column" type="tx">
  <p:cSld name="TITLE_AND_BOD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/>
          <p:nvPr/>
        </p:nvSpPr>
        <p:spPr>
          <a:xfrm flipH="1">
            <a:off x="8686800" y="4674850"/>
            <a:ext cx="468600" cy="4686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" name="Google Shape;24;p5"/>
          <p:cNvSpPr/>
          <p:nvPr/>
        </p:nvSpPr>
        <p:spPr>
          <a:xfrm rot="5400000">
            <a:off x="-100350" y="724485"/>
            <a:ext cx="468600" cy="267900"/>
          </a:xfrm>
          <a:prstGeom prst="triangle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" name="Google Shape;25;p5"/>
          <p:cNvSpPr txBox="1"/>
          <p:nvPr>
            <p:ph type="title"/>
          </p:nvPr>
        </p:nvSpPr>
        <p:spPr>
          <a:xfrm>
            <a:off x="457200" y="605600"/>
            <a:ext cx="5640900" cy="1082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" type="body"/>
          </p:nvPr>
        </p:nvSpPr>
        <p:spPr>
          <a:xfrm>
            <a:off x="457200" y="1995750"/>
            <a:ext cx="5640900" cy="2640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>
              <a:spcBef>
                <a:spcPts val="600"/>
              </a:spcBef>
              <a:spcAft>
                <a:spcPts val="0"/>
              </a:spcAft>
              <a:buSzPts val="1800"/>
              <a:buChar char="▸"/>
              <a:defRPr/>
            </a:lvl1pPr>
            <a:lvl2pPr indent="-342900" lvl="1" marL="914400">
              <a:spcBef>
                <a:spcPts val="600"/>
              </a:spcBef>
              <a:spcAft>
                <a:spcPts val="0"/>
              </a:spcAft>
              <a:buSzPts val="1800"/>
              <a:buChar char="▹"/>
              <a:defRPr/>
            </a:lvl2pPr>
            <a:lvl3pPr indent="-342900" lvl="2" marL="1371600">
              <a:spcBef>
                <a:spcPts val="600"/>
              </a:spcBef>
              <a:spcAft>
                <a:spcPts val="0"/>
              </a:spcAft>
              <a:buSzPts val="1800"/>
              <a:buChar char="▹"/>
              <a:defRPr/>
            </a:lvl3pPr>
            <a:lvl4pPr indent="-355600" lvl="3" marL="1828800">
              <a:spcBef>
                <a:spcPts val="600"/>
              </a:spcBef>
              <a:spcAft>
                <a:spcPts val="0"/>
              </a:spcAft>
              <a:buSzPts val="2000"/>
              <a:buChar char="▹"/>
              <a:defRPr/>
            </a:lvl4pPr>
            <a:lvl5pPr indent="-355600" lvl="4" marL="2286000">
              <a:spcBef>
                <a:spcPts val="600"/>
              </a:spcBef>
              <a:spcAft>
                <a:spcPts val="0"/>
              </a:spcAft>
              <a:buSzPts val="2000"/>
              <a:buChar char="▹"/>
              <a:defRPr/>
            </a:lvl5pPr>
            <a:lvl6pPr indent="-355600" lvl="5" marL="2743200">
              <a:spcBef>
                <a:spcPts val="600"/>
              </a:spcBef>
              <a:spcAft>
                <a:spcPts val="0"/>
              </a:spcAft>
              <a:buSzPts val="2000"/>
              <a:buChar char="▹"/>
              <a:defRPr/>
            </a:lvl6pPr>
            <a:lvl7pPr indent="-355600" lvl="6" marL="3200400">
              <a:spcBef>
                <a:spcPts val="600"/>
              </a:spcBef>
              <a:spcAft>
                <a:spcPts val="0"/>
              </a:spcAft>
              <a:buSzPts val="2000"/>
              <a:buChar char="▹"/>
              <a:defRPr/>
            </a:lvl7pPr>
            <a:lvl8pPr indent="-355600" lvl="7" marL="3657600">
              <a:spcBef>
                <a:spcPts val="600"/>
              </a:spcBef>
              <a:spcAft>
                <a:spcPts val="0"/>
              </a:spcAft>
              <a:buSzPts val="2000"/>
              <a:buChar char="▹"/>
              <a:defRPr/>
            </a:lvl8pPr>
            <a:lvl9pPr indent="-355600" lvl="8" marL="4114800">
              <a:spcBef>
                <a:spcPts val="600"/>
              </a:spcBef>
              <a:spcAft>
                <a:spcPts val="0"/>
              </a:spcAft>
              <a:buSzPts val="2000"/>
              <a:buChar char="▹"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2" type="sldNum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2 columns" type="twoColTx">
  <p:cSld name="TITLE_AND_TWO_COLUMN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/>
          <p:nvPr/>
        </p:nvSpPr>
        <p:spPr>
          <a:xfrm flipH="1">
            <a:off x="8686800" y="4674850"/>
            <a:ext cx="468600" cy="4686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" name="Google Shape;30;p6"/>
          <p:cNvSpPr/>
          <p:nvPr/>
        </p:nvSpPr>
        <p:spPr>
          <a:xfrm rot="5400000">
            <a:off x="-100350" y="724485"/>
            <a:ext cx="468600" cy="267900"/>
          </a:xfrm>
          <a:prstGeom prst="triangle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" name="Google Shape;31;p6"/>
          <p:cNvSpPr txBox="1"/>
          <p:nvPr>
            <p:ph type="title"/>
          </p:nvPr>
        </p:nvSpPr>
        <p:spPr>
          <a:xfrm>
            <a:off x="457200" y="605600"/>
            <a:ext cx="5640900" cy="1082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1" type="body"/>
          </p:nvPr>
        </p:nvSpPr>
        <p:spPr>
          <a:xfrm>
            <a:off x="457200" y="1995750"/>
            <a:ext cx="2682600" cy="2679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>
              <a:spcBef>
                <a:spcPts val="600"/>
              </a:spcBef>
              <a:spcAft>
                <a:spcPts val="0"/>
              </a:spcAft>
              <a:buSzPts val="1800"/>
              <a:buChar char="▸"/>
              <a:defRPr sz="1800"/>
            </a:lvl1pPr>
            <a:lvl2pPr indent="-342900" lvl="1" marL="91440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2pPr>
            <a:lvl3pPr indent="-342900" lvl="2" marL="137160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3pPr>
            <a:lvl4pPr indent="-342900" lvl="3" marL="182880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4pPr>
            <a:lvl5pPr indent="-342900" lvl="4" marL="228600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5pPr>
            <a:lvl6pPr indent="-342900" lvl="5" marL="274320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6pPr>
            <a:lvl7pPr indent="-342900" lvl="6" marL="320040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7pPr>
            <a:lvl8pPr indent="-342900" lvl="7" marL="365760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8pPr>
            <a:lvl9pPr indent="-342900" lvl="8" marL="411480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9pPr>
          </a:lstStyle>
          <a:p/>
        </p:txBody>
      </p:sp>
      <p:sp>
        <p:nvSpPr>
          <p:cNvPr id="33" name="Google Shape;33;p6"/>
          <p:cNvSpPr txBox="1"/>
          <p:nvPr>
            <p:ph idx="2" type="body"/>
          </p:nvPr>
        </p:nvSpPr>
        <p:spPr>
          <a:xfrm>
            <a:off x="3415578" y="1995750"/>
            <a:ext cx="2682600" cy="2679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>
              <a:spcBef>
                <a:spcPts val="600"/>
              </a:spcBef>
              <a:spcAft>
                <a:spcPts val="0"/>
              </a:spcAft>
              <a:buSzPts val="1800"/>
              <a:buChar char="▸"/>
              <a:defRPr sz="1800"/>
            </a:lvl1pPr>
            <a:lvl2pPr indent="-342900" lvl="1" marL="91440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2pPr>
            <a:lvl3pPr indent="-342900" lvl="2" marL="137160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3pPr>
            <a:lvl4pPr indent="-342900" lvl="3" marL="182880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4pPr>
            <a:lvl5pPr indent="-342900" lvl="4" marL="228600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5pPr>
            <a:lvl6pPr indent="-342900" lvl="5" marL="274320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6pPr>
            <a:lvl7pPr indent="-342900" lvl="6" marL="320040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7pPr>
            <a:lvl8pPr indent="-342900" lvl="7" marL="365760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8pPr>
            <a:lvl9pPr indent="-342900" lvl="8" marL="411480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9pPr>
          </a:lstStyle>
          <a:p/>
        </p:txBody>
      </p:sp>
      <p:sp>
        <p:nvSpPr>
          <p:cNvPr id="34" name="Google Shape;34;p6"/>
          <p:cNvSpPr txBox="1"/>
          <p:nvPr>
            <p:ph idx="12" type="sldNum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3 columns">
  <p:cSld name="TITLE_AND_TWO_COLUMNS_1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"/>
          <p:cNvSpPr/>
          <p:nvPr/>
        </p:nvSpPr>
        <p:spPr>
          <a:xfrm flipH="1">
            <a:off x="8686800" y="4674850"/>
            <a:ext cx="468600" cy="4686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7"/>
          <p:cNvSpPr/>
          <p:nvPr/>
        </p:nvSpPr>
        <p:spPr>
          <a:xfrm rot="5400000">
            <a:off x="-100350" y="724485"/>
            <a:ext cx="468600" cy="267900"/>
          </a:xfrm>
          <a:prstGeom prst="triangle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7"/>
          <p:cNvSpPr txBox="1"/>
          <p:nvPr>
            <p:ph type="title"/>
          </p:nvPr>
        </p:nvSpPr>
        <p:spPr>
          <a:xfrm>
            <a:off x="457200" y="605600"/>
            <a:ext cx="5640900" cy="1082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/>
        </p:txBody>
      </p:sp>
      <p:sp>
        <p:nvSpPr>
          <p:cNvPr id="39" name="Google Shape;39;p7"/>
          <p:cNvSpPr txBox="1"/>
          <p:nvPr>
            <p:ph idx="1" type="body"/>
          </p:nvPr>
        </p:nvSpPr>
        <p:spPr>
          <a:xfrm>
            <a:off x="457200" y="1995750"/>
            <a:ext cx="2563500" cy="2679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rtl="0">
              <a:spcBef>
                <a:spcPts val="600"/>
              </a:spcBef>
              <a:spcAft>
                <a:spcPts val="0"/>
              </a:spcAft>
              <a:buSzPts val="1600"/>
              <a:buChar char="▸"/>
              <a:defRPr sz="1600"/>
            </a:lvl1pPr>
            <a:lvl2pPr indent="-330200" lvl="1" marL="9144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2pPr>
            <a:lvl3pPr indent="-330200" lvl="2" marL="13716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3pPr>
            <a:lvl4pPr indent="-330200" lvl="3" marL="18288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4pPr>
            <a:lvl5pPr indent="-330200" lvl="4" marL="22860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5pPr>
            <a:lvl6pPr indent="-330200" lvl="5" marL="27432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6pPr>
            <a:lvl7pPr indent="-330200" lvl="6" marL="32004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7pPr>
            <a:lvl8pPr indent="-330200" lvl="7" marL="36576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8pPr>
            <a:lvl9pPr indent="-330200" lvl="8" marL="41148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9pPr>
          </a:lstStyle>
          <a:p/>
        </p:txBody>
      </p:sp>
      <p:sp>
        <p:nvSpPr>
          <p:cNvPr id="40" name="Google Shape;40;p7"/>
          <p:cNvSpPr txBox="1"/>
          <p:nvPr>
            <p:ph idx="2" type="body"/>
          </p:nvPr>
        </p:nvSpPr>
        <p:spPr>
          <a:xfrm>
            <a:off x="3290250" y="1995750"/>
            <a:ext cx="2563500" cy="2679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rtl="0">
              <a:spcBef>
                <a:spcPts val="600"/>
              </a:spcBef>
              <a:spcAft>
                <a:spcPts val="0"/>
              </a:spcAft>
              <a:buSzPts val="1600"/>
              <a:buChar char="▸"/>
              <a:defRPr sz="1600"/>
            </a:lvl1pPr>
            <a:lvl2pPr indent="-330200" lvl="1" marL="9144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2pPr>
            <a:lvl3pPr indent="-330200" lvl="2" marL="13716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3pPr>
            <a:lvl4pPr indent="-330200" lvl="3" marL="18288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4pPr>
            <a:lvl5pPr indent="-330200" lvl="4" marL="22860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5pPr>
            <a:lvl6pPr indent="-330200" lvl="5" marL="27432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6pPr>
            <a:lvl7pPr indent="-330200" lvl="6" marL="32004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7pPr>
            <a:lvl8pPr indent="-330200" lvl="7" marL="36576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8pPr>
            <a:lvl9pPr indent="-330200" lvl="8" marL="41148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9pPr>
          </a:lstStyle>
          <a:p/>
        </p:txBody>
      </p:sp>
      <p:sp>
        <p:nvSpPr>
          <p:cNvPr id="41" name="Google Shape;41;p7"/>
          <p:cNvSpPr txBox="1"/>
          <p:nvPr>
            <p:ph idx="3" type="body"/>
          </p:nvPr>
        </p:nvSpPr>
        <p:spPr>
          <a:xfrm>
            <a:off x="6123300" y="1995750"/>
            <a:ext cx="2563500" cy="2679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rtl="0">
              <a:spcBef>
                <a:spcPts val="600"/>
              </a:spcBef>
              <a:spcAft>
                <a:spcPts val="0"/>
              </a:spcAft>
              <a:buSzPts val="1600"/>
              <a:buChar char="▸"/>
              <a:defRPr sz="1600"/>
            </a:lvl1pPr>
            <a:lvl2pPr indent="-330200" lvl="1" marL="9144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2pPr>
            <a:lvl3pPr indent="-330200" lvl="2" marL="13716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3pPr>
            <a:lvl4pPr indent="-330200" lvl="3" marL="18288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4pPr>
            <a:lvl5pPr indent="-330200" lvl="4" marL="22860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5pPr>
            <a:lvl6pPr indent="-330200" lvl="5" marL="27432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6pPr>
            <a:lvl7pPr indent="-330200" lvl="6" marL="32004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7pPr>
            <a:lvl8pPr indent="-330200" lvl="7" marL="36576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8pPr>
            <a:lvl9pPr indent="-330200" lvl="8" marL="41148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9pPr>
          </a:lstStyle>
          <a:p/>
        </p:txBody>
      </p:sp>
      <p:sp>
        <p:nvSpPr>
          <p:cNvPr id="42" name="Google Shape;42;p7"/>
          <p:cNvSpPr txBox="1"/>
          <p:nvPr>
            <p:ph idx="12" type="sldNum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8"/>
          <p:cNvSpPr/>
          <p:nvPr/>
        </p:nvSpPr>
        <p:spPr>
          <a:xfrm flipH="1">
            <a:off x="8686800" y="4674850"/>
            <a:ext cx="468600" cy="4686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" name="Google Shape;45;p8"/>
          <p:cNvSpPr/>
          <p:nvPr/>
        </p:nvSpPr>
        <p:spPr>
          <a:xfrm rot="5400000">
            <a:off x="-100350" y="724485"/>
            <a:ext cx="468600" cy="267900"/>
          </a:xfrm>
          <a:prstGeom prst="triangle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8"/>
          <p:cNvSpPr txBox="1"/>
          <p:nvPr>
            <p:ph type="title"/>
          </p:nvPr>
        </p:nvSpPr>
        <p:spPr>
          <a:xfrm>
            <a:off x="457200" y="605600"/>
            <a:ext cx="5640900" cy="1082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/>
        </p:txBody>
      </p:sp>
      <p:sp>
        <p:nvSpPr>
          <p:cNvPr id="47" name="Google Shape;47;p8"/>
          <p:cNvSpPr txBox="1"/>
          <p:nvPr>
            <p:ph idx="12" type="sldNum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"/>
          <p:cNvSpPr/>
          <p:nvPr/>
        </p:nvSpPr>
        <p:spPr>
          <a:xfrm flipH="1">
            <a:off x="8686800" y="4674850"/>
            <a:ext cx="468600" cy="4686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9"/>
          <p:cNvSpPr/>
          <p:nvPr/>
        </p:nvSpPr>
        <p:spPr>
          <a:xfrm rot="5400000">
            <a:off x="-100350" y="4448760"/>
            <a:ext cx="468600" cy="267900"/>
          </a:xfrm>
          <a:prstGeom prst="triangle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9"/>
          <p:cNvSpPr txBox="1"/>
          <p:nvPr>
            <p:ph idx="1" type="body"/>
          </p:nvPr>
        </p:nvSpPr>
        <p:spPr>
          <a:xfrm>
            <a:off x="457200" y="4406309"/>
            <a:ext cx="8229600" cy="519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1pPr>
          </a:lstStyle>
          <a:p/>
        </p:txBody>
      </p:sp>
      <p:sp>
        <p:nvSpPr>
          <p:cNvPr id="52" name="Google Shape;52;p9"/>
          <p:cNvSpPr txBox="1"/>
          <p:nvPr>
            <p:ph idx="12" type="sldNum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0"/>
          <p:cNvSpPr/>
          <p:nvPr/>
        </p:nvSpPr>
        <p:spPr>
          <a:xfrm flipH="1">
            <a:off x="8686800" y="4674850"/>
            <a:ext cx="468600" cy="4686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0"/>
          <p:cNvSpPr txBox="1"/>
          <p:nvPr>
            <p:ph idx="12" type="sldNum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">
    <p:bg>
      <p:bgPr>
        <a:gradFill>
          <a:gsLst>
            <a:gs pos="0">
              <a:schemeClr val="lt1"/>
            </a:gs>
            <a:gs pos="50000">
              <a:schemeClr val="lt1"/>
            </a:gs>
            <a:gs pos="100000">
              <a:schemeClr val="lt2"/>
            </a:gs>
          </a:gsLst>
          <a:lin ang="16200038" scaled="0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605600"/>
            <a:ext cx="5640900" cy="1082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Thin"/>
              <a:buNone/>
              <a:defRPr sz="4800">
                <a:solidFill>
                  <a:schemeClr val="accent2"/>
                </a:solidFill>
                <a:latin typeface="Raleway Thin"/>
                <a:ea typeface="Raleway Thin"/>
                <a:cs typeface="Raleway Thin"/>
                <a:sym typeface="Raleway Thin"/>
              </a:defRPr>
            </a:lvl1pPr>
            <a:lvl2pPr lv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Thin"/>
              <a:buNone/>
              <a:defRPr sz="4800">
                <a:solidFill>
                  <a:schemeClr val="accent2"/>
                </a:solidFill>
                <a:latin typeface="Raleway Thin"/>
                <a:ea typeface="Raleway Thin"/>
                <a:cs typeface="Raleway Thin"/>
                <a:sym typeface="Raleway Thin"/>
              </a:defRPr>
            </a:lvl2pPr>
            <a:lvl3pPr lvl="2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Thin"/>
              <a:buNone/>
              <a:defRPr sz="4800">
                <a:solidFill>
                  <a:schemeClr val="accent2"/>
                </a:solidFill>
                <a:latin typeface="Raleway Thin"/>
                <a:ea typeface="Raleway Thin"/>
                <a:cs typeface="Raleway Thin"/>
                <a:sym typeface="Raleway Thin"/>
              </a:defRPr>
            </a:lvl3pPr>
            <a:lvl4pPr lvl="3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Thin"/>
              <a:buNone/>
              <a:defRPr sz="4800">
                <a:solidFill>
                  <a:schemeClr val="accent2"/>
                </a:solidFill>
                <a:latin typeface="Raleway Thin"/>
                <a:ea typeface="Raleway Thin"/>
                <a:cs typeface="Raleway Thin"/>
                <a:sym typeface="Raleway Thin"/>
              </a:defRPr>
            </a:lvl4pPr>
            <a:lvl5pPr lvl="4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Thin"/>
              <a:buNone/>
              <a:defRPr sz="4800">
                <a:solidFill>
                  <a:schemeClr val="accent2"/>
                </a:solidFill>
                <a:latin typeface="Raleway Thin"/>
                <a:ea typeface="Raleway Thin"/>
                <a:cs typeface="Raleway Thin"/>
                <a:sym typeface="Raleway Thin"/>
              </a:defRPr>
            </a:lvl5pPr>
            <a:lvl6pPr lvl="5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Thin"/>
              <a:buNone/>
              <a:defRPr sz="4800">
                <a:solidFill>
                  <a:schemeClr val="accent2"/>
                </a:solidFill>
                <a:latin typeface="Raleway Thin"/>
                <a:ea typeface="Raleway Thin"/>
                <a:cs typeface="Raleway Thin"/>
                <a:sym typeface="Raleway Thin"/>
              </a:defRPr>
            </a:lvl6pPr>
            <a:lvl7pPr lvl="6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Thin"/>
              <a:buNone/>
              <a:defRPr sz="4800">
                <a:solidFill>
                  <a:schemeClr val="accent2"/>
                </a:solidFill>
                <a:latin typeface="Raleway Thin"/>
                <a:ea typeface="Raleway Thin"/>
                <a:cs typeface="Raleway Thin"/>
                <a:sym typeface="Raleway Thin"/>
              </a:defRPr>
            </a:lvl7pPr>
            <a:lvl8pPr lvl="7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Thin"/>
              <a:buNone/>
              <a:defRPr sz="4800">
                <a:solidFill>
                  <a:schemeClr val="accent2"/>
                </a:solidFill>
                <a:latin typeface="Raleway Thin"/>
                <a:ea typeface="Raleway Thin"/>
                <a:cs typeface="Raleway Thin"/>
                <a:sym typeface="Raleway Thin"/>
              </a:defRPr>
            </a:lvl8pPr>
            <a:lvl9pPr lvl="8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Thin"/>
              <a:buNone/>
              <a:defRPr sz="4800">
                <a:solidFill>
                  <a:schemeClr val="accent2"/>
                </a:solidFill>
                <a:latin typeface="Raleway Thin"/>
                <a:ea typeface="Raleway Thin"/>
                <a:cs typeface="Raleway Thin"/>
                <a:sym typeface="Raleway Thin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995750"/>
            <a:ext cx="5640900" cy="26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Barlow Light"/>
              <a:buChar char="▸"/>
              <a:defRPr sz="20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1pPr>
            <a:lvl2pPr indent="-342900" lvl="1" marL="9144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Barlow Light"/>
              <a:buChar char="▹"/>
              <a:defRPr sz="20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2pPr>
            <a:lvl3pPr indent="-342900" lvl="2" marL="13716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Barlow Light"/>
              <a:buChar char="▹"/>
              <a:defRPr sz="20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3pPr>
            <a:lvl4pPr indent="-355600" lvl="3" marL="18288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Light"/>
              <a:buChar char="▹"/>
              <a:defRPr sz="20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4pPr>
            <a:lvl5pPr indent="-355600" lvl="4" marL="22860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Light"/>
              <a:buChar char="▹"/>
              <a:defRPr sz="20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5pPr>
            <a:lvl6pPr indent="-355600" lvl="5" marL="27432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Light"/>
              <a:buChar char="▹"/>
              <a:defRPr sz="20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6pPr>
            <a:lvl7pPr indent="-355600" lvl="6" marL="32004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Light"/>
              <a:buChar char="▹"/>
              <a:defRPr sz="20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7pPr>
            <a:lvl8pPr indent="-355600" lvl="7" marL="36576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Light"/>
              <a:buChar char="▹"/>
              <a:defRPr sz="20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8pPr>
            <a:lvl9pPr indent="-355600" lvl="8" marL="41148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Light"/>
              <a:buChar char="▹"/>
              <a:defRPr sz="20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buNone/>
              <a:defRPr sz="1200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1pPr>
            <a:lvl2pPr lvl="1" algn="r">
              <a:buNone/>
              <a:defRPr sz="1200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2pPr>
            <a:lvl3pPr lvl="2" algn="r">
              <a:buNone/>
              <a:defRPr sz="1200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3pPr>
            <a:lvl4pPr lvl="3" algn="r">
              <a:buNone/>
              <a:defRPr sz="1200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4pPr>
            <a:lvl5pPr lvl="4" algn="r">
              <a:buNone/>
              <a:defRPr sz="1200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5pPr>
            <a:lvl6pPr lvl="5" algn="r">
              <a:buNone/>
              <a:defRPr sz="1200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6pPr>
            <a:lvl7pPr lvl="6" algn="r">
              <a:buNone/>
              <a:defRPr sz="1200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7pPr>
            <a:lvl8pPr lvl="7" algn="r">
              <a:buNone/>
              <a:defRPr sz="1200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8pPr>
            <a:lvl9pPr lvl="8" algn="r">
              <a:buNone/>
              <a:defRPr sz="1200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ransition>
    <p:fade thruBlk="1"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7.png"/><Relationship Id="rId4" Type="http://schemas.openxmlformats.org/officeDocument/2006/relationships/image" Target="../media/image18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9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jpg"/><Relationship Id="rId4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6.png"/><Relationship Id="rId4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Relationship Id="rId4" Type="http://schemas.openxmlformats.org/officeDocument/2006/relationships/image" Target="../media/image1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Relationship Id="rId4" Type="http://schemas.openxmlformats.org/officeDocument/2006/relationships/image" Target="../media/image6.png"/><Relationship Id="rId5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2"/>
          <p:cNvSpPr txBox="1"/>
          <p:nvPr>
            <p:ph type="ctrTitle"/>
          </p:nvPr>
        </p:nvSpPr>
        <p:spPr>
          <a:xfrm>
            <a:off x="883050" y="1001475"/>
            <a:ext cx="5855400" cy="14163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 manipulation in</a:t>
            </a:r>
            <a:endParaRPr/>
          </a:p>
        </p:txBody>
      </p:sp>
      <p:pic>
        <p:nvPicPr>
          <p:cNvPr id="64" name="Google Shape;64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36075" y="257988"/>
            <a:ext cx="2528224" cy="25282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andas (software) - Wikipedia" id="65" name="Google Shape;65;p1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92575" y="1553987"/>
            <a:ext cx="5036350" cy="203552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2"/>
          <p:cNvSpPr txBox="1"/>
          <p:nvPr/>
        </p:nvSpPr>
        <p:spPr>
          <a:xfrm>
            <a:off x="3165600" y="3609825"/>
            <a:ext cx="2812800" cy="9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latin typeface="Barlow Light"/>
                <a:ea typeface="Barlow Light"/>
                <a:cs typeface="Barlow Light"/>
                <a:sym typeface="Barlow Light"/>
              </a:rPr>
              <a:t>Justin Labiano</a:t>
            </a:r>
            <a:endParaRPr sz="2200">
              <a:latin typeface="Barlow Light"/>
              <a:ea typeface="Barlow Light"/>
              <a:cs typeface="Barlow Light"/>
              <a:sym typeface="Barlow Ligh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latin typeface="Barlow Light"/>
                <a:ea typeface="Barlow Light"/>
                <a:cs typeface="Barlow Light"/>
                <a:sym typeface="Barlow Light"/>
              </a:rPr>
              <a:t>BUSA 342</a:t>
            </a:r>
            <a:endParaRPr sz="2200">
              <a:latin typeface="Barlow Light"/>
              <a:ea typeface="Barlow Light"/>
              <a:cs typeface="Barlow Light"/>
              <a:sym typeface="Barlow Ligh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1"/>
          <p:cNvSpPr txBox="1"/>
          <p:nvPr>
            <p:ph type="title"/>
          </p:nvPr>
        </p:nvSpPr>
        <p:spPr>
          <a:xfrm>
            <a:off x="457200" y="331025"/>
            <a:ext cx="8557200" cy="1082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/>
              <a:t>Computing average</a:t>
            </a:r>
            <a:endParaRPr sz="3800"/>
          </a:p>
        </p:txBody>
      </p:sp>
      <p:sp>
        <p:nvSpPr>
          <p:cNvPr id="174" name="Google Shape;174;p21"/>
          <p:cNvSpPr txBox="1"/>
          <p:nvPr>
            <p:ph idx="1" type="body"/>
          </p:nvPr>
        </p:nvSpPr>
        <p:spPr>
          <a:xfrm>
            <a:off x="457200" y="1995750"/>
            <a:ext cx="5640900" cy="2640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p21"/>
          <p:cNvSpPr txBox="1"/>
          <p:nvPr>
            <p:ph idx="12" type="sldNum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76" name="Google Shape;17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188" y="1691138"/>
            <a:ext cx="7610475" cy="676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" y="3001875"/>
            <a:ext cx="3676650" cy="628650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21"/>
          <p:cNvSpPr/>
          <p:nvPr/>
        </p:nvSpPr>
        <p:spPr>
          <a:xfrm>
            <a:off x="3429100" y="2906625"/>
            <a:ext cx="783600" cy="395100"/>
          </a:xfrm>
          <a:prstGeom prst="ellipse">
            <a:avLst/>
          </a:prstGeom>
          <a:noFill/>
          <a:ln cap="flat" cmpd="sng" w="9525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21"/>
          <p:cNvSpPr txBox="1"/>
          <p:nvPr/>
        </p:nvSpPr>
        <p:spPr>
          <a:xfrm>
            <a:off x="4775175" y="2906625"/>
            <a:ext cx="1671300" cy="39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Barlow Light"/>
                <a:ea typeface="Barlow Light"/>
                <a:cs typeface="Barlow Light"/>
                <a:sym typeface="Barlow Light"/>
              </a:rPr>
              <a:t>Let’s change this</a:t>
            </a:r>
            <a:endParaRPr>
              <a:latin typeface="Barlow Light"/>
              <a:ea typeface="Barlow Light"/>
              <a:cs typeface="Barlow Light"/>
              <a:sym typeface="Barlow Light"/>
            </a:endParaRPr>
          </a:p>
        </p:txBody>
      </p:sp>
      <p:sp>
        <p:nvSpPr>
          <p:cNvPr id="180" name="Google Shape;180;p21"/>
          <p:cNvSpPr/>
          <p:nvPr/>
        </p:nvSpPr>
        <p:spPr>
          <a:xfrm>
            <a:off x="4279575" y="3023775"/>
            <a:ext cx="495600" cy="1608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21"/>
          <p:cNvSpPr/>
          <p:nvPr/>
        </p:nvSpPr>
        <p:spPr>
          <a:xfrm>
            <a:off x="426475" y="1593925"/>
            <a:ext cx="1998000" cy="468600"/>
          </a:xfrm>
          <a:prstGeom prst="ellipse">
            <a:avLst/>
          </a:prstGeom>
          <a:noFill/>
          <a:ln cap="flat" cmpd="sng" w="9525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700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2"/>
          <p:cNvSpPr txBox="1"/>
          <p:nvPr>
            <p:ph type="title"/>
          </p:nvPr>
        </p:nvSpPr>
        <p:spPr>
          <a:xfrm>
            <a:off x="457200" y="331025"/>
            <a:ext cx="8557200" cy="1082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/>
              <a:t>Changing column name</a:t>
            </a:r>
            <a:endParaRPr sz="3800"/>
          </a:p>
        </p:txBody>
      </p:sp>
      <p:sp>
        <p:nvSpPr>
          <p:cNvPr id="187" name="Google Shape;187;p22"/>
          <p:cNvSpPr txBox="1"/>
          <p:nvPr>
            <p:ph idx="1" type="body"/>
          </p:nvPr>
        </p:nvSpPr>
        <p:spPr>
          <a:xfrm>
            <a:off x="457200" y="1995750"/>
            <a:ext cx="5640900" cy="2640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22"/>
          <p:cNvSpPr txBox="1"/>
          <p:nvPr>
            <p:ph idx="12" type="sldNum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89" name="Google Shape;189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1" y="3071526"/>
            <a:ext cx="4619050" cy="842750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22"/>
          <p:cNvSpPr/>
          <p:nvPr/>
        </p:nvSpPr>
        <p:spPr>
          <a:xfrm>
            <a:off x="3656650" y="3449075"/>
            <a:ext cx="1373100" cy="372300"/>
          </a:xfrm>
          <a:prstGeom prst="ellipse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91" name="Google Shape;191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188" y="1828938"/>
            <a:ext cx="7534275" cy="695325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22"/>
          <p:cNvSpPr/>
          <p:nvPr/>
        </p:nvSpPr>
        <p:spPr>
          <a:xfrm>
            <a:off x="3192550" y="3022025"/>
            <a:ext cx="1837200" cy="372300"/>
          </a:xfrm>
          <a:prstGeom prst="ellipse">
            <a:avLst/>
          </a:prstGeom>
          <a:noFill/>
          <a:ln cap="flat" cmpd="sng" w="9525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700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3"/>
          <p:cNvSpPr txBox="1"/>
          <p:nvPr>
            <p:ph type="ctrTitle"/>
          </p:nvPr>
        </p:nvSpPr>
        <p:spPr>
          <a:xfrm>
            <a:off x="1085850" y="2031025"/>
            <a:ext cx="4676700" cy="11598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T</a:t>
            </a:r>
            <a:r>
              <a:rPr lang="en" sz="3600"/>
              <a:t>he average number of cases per day in the U.S. in October was 59,883 </a:t>
            </a:r>
            <a:endParaRPr/>
          </a:p>
        </p:txBody>
      </p:sp>
      <p:grpSp>
        <p:nvGrpSpPr>
          <p:cNvPr id="198" name="Google Shape;198;p23"/>
          <p:cNvGrpSpPr/>
          <p:nvPr/>
        </p:nvGrpSpPr>
        <p:grpSpPr>
          <a:xfrm>
            <a:off x="5243202" y="738976"/>
            <a:ext cx="3841143" cy="3893303"/>
            <a:chOff x="5122427" y="668001"/>
            <a:chExt cx="3841143" cy="3893303"/>
          </a:xfrm>
        </p:grpSpPr>
        <p:grpSp>
          <p:nvGrpSpPr>
            <p:cNvPr id="199" name="Google Shape;199;p23"/>
            <p:cNvGrpSpPr/>
            <p:nvPr/>
          </p:nvGrpSpPr>
          <p:grpSpPr>
            <a:xfrm>
              <a:off x="5144045" y="893590"/>
              <a:ext cx="2833667" cy="2964311"/>
              <a:chOff x="3860721" y="1330073"/>
              <a:chExt cx="3544299" cy="3707706"/>
            </a:xfrm>
          </p:grpSpPr>
          <p:sp>
            <p:nvSpPr>
              <p:cNvPr id="200" name="Google Shape;200;p23"/>
              <p:cNvSpPr/>
              <p:nvPr/>
            </p:nvSpPr>
            <p:spPr>
              <a:xfrm>
                <a:off x="5336000" y="1330073"/>
                <a:ext cx="2069020" cy="2805419"/>
              </a:xfrm>
              <a:custGeom>
                <a:rect b="b" l="l" r="r" t="t"/>
                <a:pathLst>
                  <a:path extrusionOk="0" h="2805419" w="2069020">
                    <a:moveTo>
                      <a:pt x="2019014" y="2799395"/>
                    </a:moveTo>
                    <a:lnTo>
                      <a:pt x="50006" y="1662586"/>
                    </a:lnTo>
                    <a:cubicBezTo>
                      <a:pt x="22384" y="1646680"/>
                      <a:pt x="0" y="1603912"/>
                      <a:pt x="0" y="1567336"/>
                    </a:cubicBezTo>
                    <a:lnTo>
                      <a:pt x="0" y="43908"/>
                    </a:lnTo>
                    <a:cubicBezTo>
                      <a:pt x="0" y="7141"/>
                      <a:pt x="22384" y="-9813"/>
                      <a:pt x="50006" y="5808"/>
                    </a:cubicBezTo>
                    <a:lnTo>
                      <a:pt x="2019014" y="1142998"/>
                    </a:lnTo>
                    <a:cubicBezTo>
                      <a:pt x="2046637" y="1158904"/>
                      <a:pt x="2069020" y="1201672"/>
                      <a:pt x="2069020" y="1238248"/>
                    </a:cubicBezTo>
                    <a:lnTo>
                      <a:pt x="2069020" y="2761295"/>
                    </a:lnTo>
                    <a:cubicBezTo>
                      <a:pt x="2069020" y="2798443"/>
                      <a:pt x="2046637" y="2815397"/>
                      <a:pt x="2019014" y="2799395"/>
                    </a:cubicBez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1" name="Google Shape;201;p23"/>
              <p:cNvSpPr/>
              <p:nvPr/>
            </p:nvSpPr>
            <p:spPr>
              <a:xfrm>
                <a:off x="7365110" y="4067936"/>
                <a:ext cx="21907" cy="77247"/>
              </a:xfrm>
              <a:custGeom>
                <a:rect b="b" l="l" r="r" t="t"/>
                <a:pathLst>
                  <a:path extrusionOk="0" h="77247" w="21907">
                    <a:moveTo>
                      <a:pt x="0" y="77248"/>
                    </a:moveTo>
                    <a:lnTo>
                      <a:pt x="21908" y="64675"/>
                    </a:lnTo>
                    <a:lnTo>
                      <a:pt x="12383" y="0"/>
                    </a:lnTo>
                    <a:lnTo>
                      <a:pt x="0" y="77248"/>
                    </a:ln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2" name="Google Shape;202;p23"/>
              <p:cNvSpPr/>
              <p:nvPr/>
            </p:nvSpPr>
            <p:spPr>
              <a:xfrm>
                <a:off x="5332475" y="1333214"/>
                <a:ext cx="52292" cy="22389"/>
              </a:xfrm>
              <a:custGeom>
                <a:rect b="b" l="l" r="r" t="t"/>
                <a:pathLst>
                  <a:path extrusionOk="0" h="22389" w="52292">
                    <a:moveTo>
                      <a:pt x="0" y="12383"/>
                    </a:moveTo>
                    <a:lnTo>
                      <a:pt x="21431" y="0"/>
                    </a:lnTo>
                    <a:lnTo>
                      <a:pt x="52292" y="17621"/>
                    </a:lnTo>
                    <a:cubicBezTo>
                      <a:pt x="52292" y="17621"/>
                      <a:pt x="19431" y="22574"/>
                      <a:pt x="18669" y="22384"/>
                    </a:cubicBezTo>
                    <a:cubicBezTo>
                      <a:pt x="17907" y="22193"/>
                      <a:pt x="0" y="12383"/>
                      <a:pt x="0" y="12383"/>
                    </a:cubicBez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3" name="Google Shape;203;p23"/>
              <p:cNvSpPr/>
              <p:nvPr/>
            </p:nvSpPr>
            <p:spPr>
              <a:xfrm>
                <a:off x="5317902" y="1340537"/>
                <a:ext cx="2069115" cy="2805383"/>
              </a:xfrm>
              <a:custGeom>
                <a:rect b="b" l="l" r="r" t="t"/>
                <a:pathLst>
                  <a:path extrusionOk="0" h="2805383" w="2069115">
                    <a:moveTo>
                      <a:pt x="2019110" y="2799409"/>
                    </a:moveTo>
                    <a:lnTo>
                      <a:pt x="50006" y="1662600"/>
                    </a:lnTo>
                    <a:cubicBezTo>
                      <a:pt x="22384" y="1646598"/>
                      <a:pt x="0" y="1603831"/>
                      <a:pt x="0" y="1567350"/>
                    </a:cubicBezTo>
                    <a:lnTo>
                      <a:pt x="0" y="43921"/>
                    </a:lnTo>
                    <a:cubicBezTo>
                      <a:pt x="0" y="7060"/>
                      <a:pt x="22384" y="-9800"/>
                      <a:pt x="50006" y="5821"/>
                    </a:cubicBezTo>
                    <a:lnTo>
                      <a:pt x="2019110" y="1142916"/>
                    </a:lnTo>
                    <a:cubicBezTo>
                      <a:pt x="2046732" y="1158823"/>
                      <a:pt x="2069116" y="1201685"/>
                      <a:pt x="2069116" y="1238166"/>
                    </a:cubicBezTo>
                    <a:lnTo>
                      <a:pt x="2069116" y="2761595"/>
                    </a:lnTo>
                    <a:cubicBezTo>
                      <a:pt x="2069116" y="2798361"/>
                      <a:pt x="2046732" y="2815315"/>
                      <a:pt x="2019110" y="2799409"/>
                    </a:cubicBezTo>
                    <a:close/>
                  </a:path>
                </a:pathLst>
              </a:custGeom>
              <a:solidFill>
                <a:srgbClr val="E4E7F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4" name="Google Shape;204;p23"/>
              <p:cNvSpPr/>
              <p:nvPr/>
            </p:nvSpPr>
            <p:spPr>
              <a:xfrm>
                <a:off x="5314473" y="1342497"/>
                <a:ext cx="2069020" cy="2805423"/>
              </a:xfrm>
              <a:custGeom>
                <a:rect b="b" l="l" r="r" t="t"/>
                <a:pathLst>
                  <a:path extrusionOk="0" h="2805423" w="2069020">
                    <a:moveTo>
                      <a:pt x="2019014" y="2799449"/>
                    </a:moveTo>
                    <a:lnTo>
                      <a:pt x="50006" y="1662545"/>
                    </a:lnTo>
                    <a:cubicBezTo>
                      <a:pt x="22384" y="1646638"/>
                      <a:pt x="0" y="1603871"/>
                      <a:pt x="0" y="1567295"/>
                    </a:cubicBezTo>
                    <a:lnTo>
                      <a:pt x="0" y="43962"/>
                    </a:lnTo>
                    <a:cubicBezTo>
                      <a:pt x="0" y="7100"/>
                      <a:pt x="22384" y="-9855"/>
                      <a:pt x="50006" y="5862"/>
                    </a:cubicBezTo>
                    <a:lnTo>
                      <a:pt x="2019014" y="1142956"/>
                    </a:lnTo>
                    <a:cubicBezTo>
                      <a:pt x="2046637" y="1158863"/>
                      <a:pt x="2069021" y="1201630"/>
                      <a:pt x="2069021" y="1238206"/>
                    </a:cubicBezTo>
                    <a:lnTo>
                      <a:pt x="2069021" y="2761635"/>
                    </a:lnTo>
                    <a:cubicBezTo>
                      <a:pt x="2069021" y="2798401"/>
                      <a:pt x="2046637" y="2815356"/>
                      <a:pt x="2019014" y="2799449"/>
                    </a:cubicBezTo>
                    <a:close/>
                  </a:path>
                </a:pathLst>
              </a:custGeom>
              <a:solidFill>
                <a:srgbClr val="D6D8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5" name="Google Shape;205;p23"/>
              <p:cNvSpPr/>
              <p:nvPr/>
            </p:nvSpPr>
            <p:spPr>
              <a:xfrm>
                <a:off x="5339429" y="1375389"/>
                <a:ext cx="2018061" cy="2673878"/>
              </a:xfrm>
              <a:custGeom>
                <a:rect b="b" l="l" r="r" t="t"/>
                <a:pathLst>
                  <a:path extrusionOk="0" h="2673878" w="2018061">
                    <a:moveTo>
                      <a:pt x="2017014" y="2673878"/>
                    </a:moveTo>
                    <a:lnTo>
                      <a:pt x="0" y="1509352"/>
                    </a:lnTo>
                    <a:lnTo>
                      <a:pt x="1048" y="17165"/>
                    </a:lnTo>
                    <a:cubicBezTo>
                      <a:pt x="1048" y="1830"/>
                      <a:pt x="11811" y="-4361"/>
                      <a:pt x="25051" y="3259"/>
                    </a:cubicBezTo>
                    <a:lnTo>
                      <a:pt x="1994059" y="1140163"/>
                    </a:lnTo>
                    <a:cubicBezTo>
                      <a:pt x="2008213" y="1149354"/>
                      <a:pt x="2017138" y="1164747"/>
                      <a:pt x="2018062" y="118159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6" name="Google Shape;206;p23"/>
              <p:cNvSpPr/>
              <p:nvPr/>
            </p:nvSpPr>
            <p:spPr>
              <a:xfrm>
                <a:off x="5339238" y="1374339"/>
                <a:ext cx="2018061" cy="2673785"/>
              </a:xfrm>
              <a:custGeom>
                <a:rect b="b" l="l" r="r" t="t"/>
                <a:pathLst>
                  <a:path extrusionOk="0" h="2673785" w="2018061">
                    <a:moveTo>
                      <a:pt x="2017014" y="2673785"/>
                    </a:moveTo>
                    <a:lnTo>
                      <a:pt x="0" y="1509354"/>
                    </a:lnTo>
                    <a:lnTo>
                      <a:pt x="1048" y="17072"/>
                    </a:lnTo>
                    <a:cubicBezTo>
                      <a:pt x="1048" y="1832"/>
                      <a:pt x="11811" y="-4359"/>
                      <a:pt x="25051" y="3261"/>
                    </a:cubicBezTo>
                    <a:lnTo>
                      <a:pt x="1994059" y="1140260"/>
                    </a:lnTo>
                    <a:cubicBezTo>
                      <a:pt x="2008232" y="1149481"/>
                      <a:pt x="2017147" y="1164911"/>
                      <a:pt x="2018062" y="118178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7" name="Google Shape;207;p23"/>
              <p:cNvSpPr/>
              <p:nvPr/>
            </p:nvSpPr>
            <p:spPr>
              <a:xfrm>
                <a:off x="3860721" y="3051171"/>
                <a:ext cx="3440851" cy="1986608"/>
              </a:xfrm>
              <a:custGeom>
                <a:rect b="b" l="l" r="r" t="t"/>
                <a:pathLst>
                  <a:path extrusionOk="0" h="1986608" w="3440851">
                    <a:moveTo>
                      <a:pt x="1987629" y="1975838"/>
                    </a:moveTo>
                    <a:lnTo>
                      <a:pt x="18621" y="838934"/>
                    </a:lnTo>
                    <a:cubicBezTo>
                      <a:pt x="-9002" y="823027"/>
                      <a:pt x="-5477" y="795214"/>
                      <a:pt x="26432" y="776736"/>
                    </a:cubicBezTo>
                    <a:lnTo>
                      <a:pt x="1345454" y="15212"/>
                    </a:lnTo>
                    <a:cubicBezTo>
                      <a:pt x="1377362" y="-3172"/>
                      <a:pt x="1425559" y="-5172"/>
                      <a:pt x="1453181" y="10735"/>
                    </a:cubicBezTo>
                    <a:lnTo>
                      <a:pt x="3422189" y="1147544"/>
                    </a:lnTo>
                    <a:cubicBezTo>
                      <a:pt x="3449812" y="1163546"/>
                      <a:pt x="3446383" y="1191359"/>
                      <a:pt x="3414474" y="1209742"/>
                    </a:cubicBezTo>
                    <a:lnTo>
                      <a:pt x="2095452" y="1971742"/>
                    </a:lnTo>
                    <a:cubicBezTo>
                      <a:pt x="2063829" y="1989744"/>
                      <a:pt x="2015347" y="1991745"/>
                      <a:pt x="1987629" y="1975838"/>
                    </a:cubicBezTo>
                    <a:close/>
                  </a:path>
                </a:pathLst>
              </a:custGeom>
              <a:solidFill>
                <a:srgbClr val="D6D8E5">
                  <a:alpha val="4000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8" name="Google Shape;208;p23"/>
              <p:cNvSpPr/>
              <p:nvPr/>
            </p:nvSpPr>
            <p:spPr>
              <a:xfrm>
                <a:off x="3903733" y="3024882"/>
                <a:ext cx="3440892" cy="1987084"/>
              </a:xfrm>
              <a:custGeom>
                <a:rect b="b" l="l" r="r" t="t"/>
                <a:pathLst>
                  <a:path extrusionOk="0" h="1987084" w="3440892">
                    <a:moveTo>
                      <a:pt x="1987670" y="1976314"/>
                    </a:moveTo>
                    <a:lnTo>
                      <a:pt x="18662" y="839410"/>
                    </a:lnTo>
                    <a:cubicBezTo>
                      <a:pt x="-8961" y="823503"/>
                      <a:pt x="-5532" y="795690"/>
                      <a:pt x="26377" y="777212"/>
                    </a:cubicBezTo>
                    <a:lnTo>
                      <a:pt x="1345495" y="15212"/>
                    </a:lnTo>
                    <a:cubicBezTo>
                      <a:pt x="1377308" y="-3172"/>
                      <a:pt x="1425600" y="-5172"/>
                      <a:pt x="1453222" y="10735"/>
                    </a:cubicBezTo>
                    <a:lnTo>
                      <a:pt x="3422230" y="1148020"/>
                    </a:lnTo>
                    <a:cubicBezTo>
                      <a:pt x="3449853" y="1164022"/>
                      <a:pt x="3446424" y="1191835"/>
                      <a:pt x="3414515" y="1210218"/>
                    </a:cubicBezTo>
                    <a:lnTo>
                      <a:pt x="2095493" y="1972218"/>
                    </a:lnTo>
                    <a:cubicBezTo>
                      <a:pt x="2063584" y="1990220"/>
                      <a:pt x="2015292" y="1992221"/>
                      <a:pt x="1987670" y="1976314"/>
                    </a:cubicBez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9" name="Google Shape;209;p23"/>
              <p:cNvSpPr/>
              <p:nvPr/>
            </p:nvSpPr>
            <p:spPr>
              <a:xfrm>
                <a:off x="3903726" y="3801522"/>
                <a:ext cx="41719" cy="37052"/>
              </a:xfrm>
              <a:custGeom>
                <a:rect b="b" l="l" r="r" t="t"/>
                <a:pathLst>
                  <a:path extrusionOk="0" h="37052" w="41719">
                    <a:moveTo>
                      <a:pt x="0" y="37052"/>
                    </a:moveTo>
                    <a:lnTo>
                      <a:pt x="0" y="0"/>
                    </a:lnTo>
                    <a:lnTo>
                      <a:pt x="41719" y="17431"/>
                    </a:lnTo>
                    <a:lnTo>
                      <a:pt x="0" y="37052"/>
                    </a:ln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0" name="Google Shape;210;p23"/>
              <p:cNvSpPr/>
              <p:nvPr/>
            </p:nvSpPr>
            <p:spPr>
              <a:xfrm>
                <a:off x="7313771" y="4164425"/>
                <a:ext cx="30860" cy="40671"/>
              </a:xfrm>
              <a:custGeom>
                <a:rect b="b" l="l" r="r" t="t"/>
                <a:pathLst>
                  <a:path extrusionOk="0" h="40671" w="30860">
                    <a:moveTo>
                      <a:pt x="30861" y="36290"/>
                    </a:moveTo>
                    <a:lnTo>
                      <a:pt x="30861" y="0"/>
                    </a:lnTo>
                    <a:lnTo>
                      <a:pt x="0" y="10573"/>
                    </a:lnTo>
                    <a:lnTo>
                      <a:pt x="20479" y="40672"/>
                    </a:lnTo>
                    <a:lnTo>
                      <a:pt x="30861" y="36290"/>
                    </a:ln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1" name="Google Shape;211;p23"/>
              <p:cNvSpPr/>
              <p:nvPr/>
            </p:nvSpPr>
            <p:spPr>
              <a:xfrm>
                <a:off x="3903733" y="2994046"/>
                <a:ext cx="3440892" cy="1986618"/>
              </a:xfrm>
              <a:custGeom>
                <a:rect b="b" l="l" r="r" t="t"/>
                <a:pathLst>
                  <a:path extrusionOk="0" h="1986618" w="3440892">
                    <a:moveTo>
                      <a:pt x="1987670" y="1975813"/>
                    </a:moveTo>
                    <a:lnTo>
                      <a:pt x="18662" y="839005"/>
                    </a:lnTo>
                    <a:cubicBezTo>
                      <a:pt x="-8961" y="823098"/>
                      <a:pt x="-5532" y="795190"/>
                      <a:pt x="26377" y="776806"/>
                    </a:cubicBezTo>
                    <a:lnTo>
                      <a:pt x="1345495" y="15283"/>
                    </a:lnTo>
                    <a:cubicBezTo>
                      <a:pt x="1377308" y="-3196"/>
                      <a:pt x="1425600" y="-5196"/>
                      <a:pt x="1453222" y="10806"/>
                    </a:cubicBezTo>
                    <a:lnTo>
                      <a:pt x="3422230" y="1147615"/>
                    </a:lnTo>
                    <a:cubicBezTo>
                      <a:pt x="3449853" y="1163521"/>
                      <a:pt x="3446424" y="1191430"/>
                      <a:pt x="3414515" y="1209813"/>
                    </a:cubicBezTo>
                    <a:lnTo>
                      <a:pt x="2095493" y="1971336"/>
                    </a:lnTo>
                    <a:cubicBezTo>
                      <a:pt x="2063584" y="1989815"/>
                      <a:pt x="2015292" y="1991815"/>
                      <a:pt x="1987670" y="1975813"/>
                    </a:cubicBezTo>
                    <a:close/>
                  </a:path>
                </a:pathLst>
              </a:custGeom>
              <a:solidFill>
                <a:srgbClr val="E4E7F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2" name="Google Shape;212;p23"/>
              <p:cNvSpPr/>
              <p:nvPr/>
            </p:nvSpPr>
            <p:spPr>
              <a:xfrm>
                <a:off x="3903733" y="2989259"/>
                <a:ext cx="3440892" cy="1986608"/>
              </a:xfrm>
              <a:custGeom>
                <a:rect b="b" l="l" r="r" t="t"/>
                <a:pathLst>
                  <a:path extrusionOk="0" h="1986608" w="3440892">
                    <a:moveTo>
                      <a:pt x="1987670" y="1975838"/>
                    </a:moveTo>
                    <a:lnTo>
                      <a:pt x="18662" y="838934"/>
                    </a:lnTo>
                    <a:cubicBezTo>
                      <a:pt x="-8961" y="823027"/>
                      <a:pt x="-5532" y="795214"/>
                      <a:pt x="26377" y="776736"/>
                    </a:cubicBezTo>
                    <a:lnTo>
                      <a:pt x="1345495" y="15212"/>
                    </a:lnTo>
                    <a:cubicBezTo>
                      <a:pt x="1377308" y="-3172"/>
                      <a:pt x="1425600" y="-5172"/>
                      <a:pt x="1453222" y="10735"/>
                    </a:cubicBezTo>
                    <a:lnTo>
                      <a:pt x="3422230" y="1147544"/>
                    </a:lnTo>
                    <a:cubicBezTo>
                      <a:pt x="3449853" y="1163546"/>
                      <a:pt x="3446424" y="1191359"/>
                      <a:pt x="3414515" y="1209742"/>
                    </a:cubicBezTo>
                    <a:lnTo>
                      <a:pt x="2095493" y="1971742"/>
                    </a:lnTo>
                    <a:cubicBezTo>
                      <a:pt x="2063584" y="1989744"/>
                      <a:pt x="2015292" y="1991745"/>
                      <a:pt x="1987670" y="1975838"/>
                    </a:cubicBezTo>
                    <a:close/>
                  </a:path>
                </a:pathLst>
              </a:custGeom>
              <a:solidFill>
                <a:srgbClr val="D6D8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3" name="Google Shape;213;p23"/>
              <p:cNvSpPr/>
              <p:nvPr/>
            </p:nvSpPr>
            <p:spPr>
              <a:xfrm>
                <a:off x="5115918" y="3136967"/>
                <a:ext cx="220549" cy="127281"/>
              </a:xfrm>
              <a:custGeom>
                <a:rect b="b" l="l" r="r" t="t"/>
                <a:pathLst>
                  <a:path extrusionOk="0" h="127281" w="220549">
                    <a:moveTo>
                      <a:pt x="96733" y="124392"/>
                    </a:moveTo>
                    <a:lnTo>
                      <a:pt x="5007" y="71433"/>
                    </a:lnTo>
                    <a:cubicBezTo>
                      <a:pt x="-2422" y="67147"/>
                      <a:pt x="-1470" y="59623"/>
                      <a:pt x="7103" y="54574"/>
                    </a:cubicBezTo>
                    <a:lnTo>
                      <a:pt x="94638" y="4092"/>
                    </a:lnTo>
                    <a:cubicBezTo>
                      <a:pt x="103610" y="-890"/>
                      <a:pt x="114421" y="-1347"/>
                      <a:pt x="123784" y="2853"/>
                    </a:cubicBezTo>
                    <a:lnTo>
                      <a:pt x="215510" y="55812"/>
                    </a:lnTo>
                    <a:cubicBezTo>
                      <a:pt x="222939" y="60099"/>
                      <a:pt x="222082" y="67719"/>
                      <a:pt x="213414" y="72672"/>
                    </a:cubicBezTo>
                    <a:lnTo>
                      <a:pt x="125880" y="123154"/>
                    </a:lnTo>
                    <a:cubicBezTo>
                      <a:pt x="116917" y="128183"/>
                      <a:pt x="106096" y="128641"/>
                      <a:pt x="96733" y="124392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4" name="Google Shape;214;p23"/>
              <p:cNvSpPr/>
              <p:nvPr/>
            </p:nvSpPr>
            <p:spPr>
              <a:xfrm>
                <a:off x="5245712" y="3211893"/>
                <a:ext cx="220524" cy="127281"/>
              </a:xfrm>
              <a:custGeom>
                <a:rect b="b" l="l" r="r" t="t"/>
                <a:pathLst>
                  <a:path extrusionOk="0" h="127281" w="220524">
                    <a:moveTo>
                      <a:pt x="96765" y="124428"/>
                    </a:moveTo>
                    <a:lnTo>
                      <a:pt x="5039" y="71469"/>
                    </a:lnTo>
                    <a:cubicBezTo>
                      <a:pt x="-2390" y="67183"/>
                      <a:pt x="-1533" y="59563"/>
                      <a:pt x="7135" y="54610"/>
                    </a:cubicBezTo>
                    <a:lnTo>
                      <a:pt x="94670" y="4127"/>
                    </a:lnTo>
                    <a:cubicBezTo>
                      <a:pt x="103633" y="-902"/>
                      <a:pt x="114453" y="-1359"/>
                      <a:pt x="123816" y="2889"/>
                    </a:cubicBezTo>
                    <a:lnTo>
                      <a:pt x="215447" y="55848"/>
                    </a:lnTo>
                    <a:cubicBezTo>
                      <a:pt x="222971" y="60134"/>
                      <a:pt x="222019" y="67659"/>
                      <a:pt x="213351" y="72707"/>
                    </a:cubicBezTo>
                    <a:lnTo>
                      <a:pt x="125912" y="123190"/>
                    </a:lnTo>
                    <a:cubicBezTo>
                      <a:pt x="116930" y="128171"/>
                      <a:pt x="106128" y="128628"/>
                      <a:pt x="96765" y="12442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5" name="Google Shape;215;p23"/>
              <p:cNvSpPr/>
              <p:nvPr/>
            </p:nvSpPr>
            <p:spPr>
              <a:xfrm>
                <a:off x="5376617" y="3287669"/>
                <a:ext cx="220517" cy="127212"/>
              </a:xfrm>
              <a:custGeom>
                <a:rect b="b" l="l" r="r" t="t"/>
                <a:pathLst>
                  <a:path extrusionOk="0" h="127212" w="220517">
                    <a:moveTo>
                      <a:pt x="97114" y="124376"/>
                    </a:moveTo>
                    <a:lnTo>
                      <a:pt x="5007" y="71512"/>
                    </a:lnTo>
                    <a:cubicBezTo>
                      <a:pt x="-2422" y="67131"/>
                      <a:pt x="-1470" y="59606"/>
                      <a:pt x="7103" y="54653"/>
                    </a:cubicBezTo>
                    <a:lnTo>
                      <a:pt x="94638" y="4075"/>
                    </a:lnTo>
                    <a:cubicBezTo>
                      <a:pt x="103620" y="-925"/>
                      <a:pt x="114440" y="-1345"/>
                      <a:pt x="123784" y="2932"/>
                    </a:cubicBezTo>
                    <a:lnTo>
                      <a:pt x="215510" y="55796"/>
                    </a:lnTo>
                    <a:cubicBezTo>
                      <a:pt x="222939" y="60177"/>
                      <a:pt x="221987" y="67702"/>
                      <a:pt x="213414" y="72655"/>
                    </a:cubicBezTo>
                    <a:lnTo>
                      <a:pt x="125880" y="123233"/>
                    </a:lnTo>
                    <a:cubicBezTo>
                      <a:pt x="117002" y="128100"/>
                      <a:pt x="106353" y="128529"/>
                      <a:pt x="97114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6" name="Google Shape;216;p23"/>
              <p:cNvSpPr/>
              <p:nvPr/>
            </p:nvSpPr>
            <p:spPr>
              <a:xfrm>
                <a:off x="5505300" y="3361757"/>
                <a:ext cx="220517" cy="127281"/>
              </a:xfrm>
              <a:custGeom>
                <a:rect b="b" l="l" r="r" t="t"/>
                <a:pathLst>
                  <a:path extrusionOk="0" h="127281" w="220517">
                    <a:moveTo>
                      <a:pt x="96733" y="124393"/>
                    </a:moveTo>
                    <a:lnTo>
                      <a:pt x="5007" y="71434"/>
                    </a:lnTo>
                    <a:cubicBezTo>
                      <a:pt x="-2422" y="67147"/>
                      <a:pt x="-1470" y="59622"/>
                      <a:pt x="7103" y="54574"/>
                    </a:cubicBezTo>
                    <a:lnTo>
                      <a:pt x="94638" y="4092"/>
                    </a:lnTo>
                    <a:cubicBezTo>
                      <a:pt x="103620" y="-890"/>
                      <a:pt x="114421" y="-1347"/>
                      <a:pt x="123784" y="2854"/>
                    </a:cubicBezTo>
                    <a:lnTo>
                      <a:pt x="215510" y="55813"/>
                    </a:lnTo>
                    <a:cubicBezTo>
                      <a:pt x="222939" y="60099"/>
                      <a:pt x="221987" y="67719"/>
                      <a:pt x="213414" y="72672"/>
                    </a:cubicBezTo>
                    <a:lnTo>
                      <a:pt x="125880" y="123154"/>
                    </a:lnTo>
                    <a:cubicBezTo>
                      <a:pt x="116917" y="128184"/>
                      <a:pt x="106096" y="128641"/>
                      <a:pt x="96733" y="124393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7" name="Google Shape;217;p23"/>
              <p:cNvSpPr/>
              <p:nvPr/>
            </p:nvSpPr>
            <p:spPr>
              <a:xfrm>
                <a:off x="5635055" y="3436683"/>
                <a:ext cx="220563" cy="127281"/>
              </a:xfrm>
              <a:custGeom>
                <a:rect b="b" l="l" r="r" t="t"/>
                <a:pathLst>
                  <a:path extrusionOk="0" h="127281" w="220563">
                    <a:moveTo>
                      <a:pt x="96709" y="124428"/>
                    </a:moveTo>
                    <a:lnTo>
                      <a:pt x="5078" y="71469"/>
                    </a:lnTo>
                    <a:cubicBezTo>
                      <a:pt x="-2447" y="67183"/>
                      <a:pt x="-1494" y="59563"/>
                      <a:pt x="7174" y="54610"/>
                    </a:cubicBezTo>
                    <a:lnTo>
                      <a:pt x="94613" y="4127"/>
                    </a:lnTo>
                    <a:cubicBezTo>
                      <a:pt x="103614" y="-902"/>
                      <a:pt x="114463" y="-1359"/>
                      <a:pt x="123855" y="2889"/>
                    </a:cubicBezTo>
                    <a:lnTo>
                      <a:pt x="215485" y="55848"/>
                    </a:lnTo>
                    <a:cubicBezTo>
                      <a:pt x="223010" y="60134"/>
                      <a:pt x="222058" y="67659"/>
                      <a:pt x="213390" y="72707"/>
                    </a:cubicBezTo>
                    <a:lnTo>
                      <a:pt x="125950" y="123190"/>
                    </a:lnTo>
                    <a:cubicBezTo>
                      <a:pt x="116940" y="128171"/>
                      <a:pt x="106110" y="128628"/>
                      <a:pt x="96709" y="12442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8" name="Google Shape;218;p23"/>
              <p:cNvSpPr/>
              <p:nvPr/>
            </p:nvSpPr>
            <p:spPr>
              <a:xfrm>
                <a:off x="5764856" y="3511602"/>
                <a:ext cx="220517" cy="127307"/>
              </a:xfrm>
              <a:custGeom>
                <a:rect b="b" l="l" r="r" t="t"/>
                <a:pathLst>
                  <a:path extrusionOk="0" h="127307" w="220517">
                    <a:moveTo>
                      <a:pt x="96733" y="124376"/>
                    </a:moveTo>
                    <a:lnTo>
                      <a:pt x="5007" y="71512"/>
                    </a:lnTo>
                    <a:cubicBezTo>
                      <a:pt x="-2422" y="67131"/>
                      <a:pt x="-1470" y="59606"/>
                      <a:pt x="7103" y="54653"/>
                    </a:cubicBezTo>
                    <a:lnTo>
                      <a:pt x="94638" y="4075"/>
                    </a:lnTo>
                    <a:cubicBezTo>
                      <a:pt x="103620" y="-925"/>
                      <a:pt x="114440" y="-1345"/>
                      <a:pt x="123784" y="2932"/>
                    </a:cubicBezTo>
                    <a:lnTo>
                      <a:pt x="215510" y="55796"/>
                    </a:lnTo>
                    <a:cubicBezTo>
                      <a:pt x="222939" y="60177"/>
                      <a:pt x="221987" y="67702"/>
                      <a:pt x="213414" y="72655"/>
                    </a:cubicBezTo>
                    <a:lnTo>
                      <a:pt x="125880" y="123233"/>
                    </a:lnTo>
                    <a:cubicBezTo>
                      <a:pt x="116898" y="128234"/>
                      <a:pt x="106077" y="128652"/>
                      <a:pt x="96733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9" name="Google Shape;219;p23"/>
              <p:cNvSpPr/>
              <p:nvPr/>
            </p:nvSpPr>
            <p:spPr>
              <a:xfrm>
                <a:off x="5894611" y="3586162"/>
                <a:ext cx="220563" cy="127549"/>
              </a:xfrm>
              <a:custGeom>
                <a:rect b="b" l="l" r="r" t="t"/>
                <a:pathLst>
                  <a:path extrusionOk="0" h="127549" w="220563">
                    <a:moveTo>
                      <a:pt x="96613" y="124777"/>
                    </a:moveTo>
                    <a:lnTo>
                      <a:pt x="5078" y="71437"/>
                    </a:lnTo>
                    <a:cubicBezTo>
                      <a:pt x="-2447" y="67151"/>
                      <a:pt x="-1494" y="59626"/>
                      <a:pt x="7174" y="54578"/>
                    </a:cubicBezTo>
                    <a:lnTo>
                      <a:pt x="94613" y="4096"/>
                    </a:lnTo>
                    <a:cubicBezTo>
                      <a:pt x="103624" y="-886"/>
                      <a:pt x="114454" y="-1353"/>
                      <a:pt x="123855" y="2857"/>
                    </a:cubicBezTo>
                    <a:lnTo>
                      <a:pt x="215485" y="55816"/>
                    </a:lnTo>
                    <a:cubicBezTo>
                      <a:pt x="223010" y="60103"/>
                      <a:pt x="222058" y="67722"/>
                      <a:pt x="213390" y="72676"/>
                    </a:cubicBezTo>
                    <a:lnTo>
                      <a:pt x="125950" y="123158"/>
                    </a:lnTo>
                    <a:cubicBezTo>
                      <a:pt x="116997" y="128378"/>
                      <a:pt x="106081" y="128978"/>
                      <a:pt x="96613" y="124777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0" name="Google Shape;220;p23"/>
              <p:cNvSpPr/>
              <p:nvPr/>
            </p:nvSpPr>
            <p:spPr>
              <a:xfrm>
                <a:off x="6024246" y="3661473"/>
                <a:ext cx="220563" cy="127238"/>
              </a:xfrm>
              <a:custGeom>
                <a:rect b="b" l="l" r="r" t="t"/>
                <a:pathLst>
                  <a:path extrusionOk="0" h="127238" w="220563">
                    <a:moveTo>
                      <a:pt x="96899" y="124428"/>
                    </a:moveTo>
                    <a:lnTo>
                      <a:pt x="5078" y="71469"/>
                    </a:lnTo>
                    <a:cubicBezTo>
                      <a:pt x="-2447" y="67183"/>
                      <a:pt x="-1494" y="59563"/>
                      <a:pt x="7174" y="54610"/>
                    </a:cubicBezTo>
                    <a:lnTo>
                      <a:pt x="94613" y="4127"/>
                    </a:lnTo>
                    <a:cubicBezTo>
                      <a:pt x="103576" y="-902"/>
                      <a:pt x="114397" y="-1359"/>
                      <a:pt x="123760" y="2889"/>
                    </a:cubicBezTo>
                    <a:lnTo>
                      <a:pt x="215485" y="55848"/>
                    </a:lnTo>
                    <a:cubicBezTo>
                      <a:pt x="223010" y="60134"/>
                      <a:pt x="222058" y="67659"/>
                      <a:pt x="213390" y="72707"/>
                    </a:cubicBezTo>
                    <a:lnTo>
                      <a:pt x="125855" y="123190"/>
                    </a:lnTo>
                    <a:cubicBezTo>
                      <a:pt x="116930" y="128114"/>
                      <a:pt x="106215" y="128571"/>
                      <a:pt x="96899" y="12442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1" name="Google Shape;221;p23"/>
              <p:cNvSpPr/>
              <p:nvPr/>
            </p:nvSpPr>
            <p:spPr>
              <a:xfrm>
                <a:off x="6154238" y="3736400"/>
                <a:ext cx="220517" cy="127300"/>
              </a:xfrm>
              <a:custGeom>
                <a:rect b="b" l="l" r="r" t="t"/>
                <a:pathLst>
                  <a:path extrusionOk="0" h="127300" w="220517">
                    <a:moveTo>
                      <a:pt x="96733" y="124368"/>
                    </a:moveTo>
                    <a:lnTo>
                      <a:pt x="5007" y="71504"/>
                    </a:lnTo>
                    <a:cubicBezTo>
                      <a:pt x="-2422" y="67123"/>
                      <a:pt x="-1470" y="59598"/>
                      <a:pt x="7103" y="54645"/>
                    </a:cubicBezTo>
                    <a:lnTo>
                      <a:pt x="94637" y="4163"/>
                    </a:lnTo>
                    <a:cubicBezTo>
                      <a:pt x="103591" y="-914"/>
                      <a:pt x="114430" y="-1371"/>
                      <a:pt x="123784" y="2924"/>
                    </a:cubicBezTo>
                    <a:lnTo>
                      <a:pt x="215510" y="55884"/>
                    </a:lnTo>
                    <a:cubicBezTo>
                      <a:pt x="222939" y="60170"/>
                      <a:pt x="221987" y="67694"/>
                      <a:pt x="213414" y="72647"/>
                    </a:cubicBezTo>
                    <a:lnTo>
                      <a:pt x="125879" y="123225"/>
                    </a:lnTo>
                    <a:cubicBezTo>
                      <a:pt x="116897" y="128226"/>
                      <a:pt x="106077" y="128645"/>
                      <a:pt x="96733" y="12436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2" name="Google Shape;222;p23"/>
              <p:cNvSpPr/>
              <p:nvPr/>
            </p:nvSpPr>
            <p:spPr>
              <a:xfrm>
                <a:off x="6283993" y="3811354"/>
                <a:ext cx="220563" cy="127264"/>
              </a:xfrm>
              <a:custGeom>
                <a:rect b="b" l="l" r="r" t="t"/>
                <a:pathLst>
                  <a:path extrusionOk="0" h="127264" w="220563">
                    <a:moveTo>
                      <a:pt x="96709" y="124376"/>
                    </a:moveTo>
                    <a:lnTo>
                      <a:pt x="5078" y="71417"/>
                    </a:lnTo>
                    <a:cubicBezTo>
                      <a:pt x="-2446" y="67131"/>
                      <a:pt x="-1494" y="59606"/>
                      <a:pt x="7174" y="54558"/>
                    </a:cubicBezTo>
                    <a:lnTo>
                      <a:pt x="94613" y="4075"/>
                    </a:lnTo>
                    <a:cubicBezTo>
                      <a:pt x="103624" y="-925"/>
                      <a:pt x="114482" y="-1345"/>
                      <a:pt x="123855" y="2932"/>
                    </a:cubicBezTo>
                    <a:lnTo>
                      <a:pt x="215485" y="55796"/>
                    </a:lnTo>
                    <a:cubicBezTo>
                      <a:pt x="223010" y="60177"/>
                      <a:pt x="222058" y="67702"/>
                      <a:pt x="213390" y="72655"/>
                    </a:cubicBezTo>
                    <a:lnTo>
                      <a:pt x="125950" y="123138"/>
                    </a:lnTo>
                    <a:cubicBezTo>
                      <a:pt x="116949" y="128167"/>
                      <a:pt x="106100" y="128624"/>
                      <a:pt x="96709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3" name="Google Shape;223;p23"/>
              <p:cNvSpPr/>
              <p:nvPr/>
            </p:nvSpPr>
            <p:spPr>
              <a:xfrm>
                <a:off x="6413794" y="3886299"/>
                <a:ext cx="220517" cy="127246"/>
              </a:xfrm>
              <a:custGeom>
                <a:rect b="b" l="l" r="r" t="t"/>
                <a:pathLst>
                  <a:path extrusionOk="0" h="127246" w="220517">
                    <a:moveTo>
                      <a:pt x="96733" y="124393"/>
                    </a:moveTo>
                    <a:lnTo>
                      <a:pt x="5008" y="71434"/>
                    </a:lnTo>
                    <a:cubicBezTo>
                      <a:pt x="-2422" y="67147"/>
                      <a:pt x="-1470" y="59622"/>
                      <a:pt x="7103" y="54574"/>
                    </a:cubicBezTo>
                    <a:lnTo>
                      <a:pt x="94638" y="4092"/>
                    </a:lnTo>
                    <a:cubicBezTo>
                      <a:pt x="103610" y="-890"/>
                      <a:pt x="114412" y="-1347"/>
                      <a:pt x="123784" y="2854"/>
                    </a:cubicBezTo>
                    <a:lnTo>
                      <a:pt x="215510" y="55813"/>
                    </a:lnTo>
                    <a:cubicBezTo>
                      <a:pt x="222939" y="60099"/>
                      <a:pt x="221987" y="67623"/>
                      <a:pt x="213414" y="72672"/>
                    </a:cubicBezTo>
                    <a:lnTo>
                      <a:pt x="125880" y="123154"/>
                    </a:lnTo>
                    <a:cubicBezTo>
                      <a:pt x="116898" y="128136"/>
                      <a:pt x="106096" y="128593"/>
                      <a:pt x="96733" y="124393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4" name="Google Shape;224;p23"/>
              <p:cNvSpPr/>
              <p:nvPr/>
            </p:nvSpPr>
            <p:spPr>
              <a:xfrm>
                <a:off x="6543549" y="3961225"/>
                <a:ext cx="220563" cy="127264"/>
              </a:xfrm>
              <a:custGeom>
                <a:rect b="b" l="l" r="r" t="t"/>
                <a:pathLst>
                  <a:path extrusionOk="0" h="127264" w="220563">
                    <a:moveTo>
                      <a:pt x="96709" y="124333"/>
                    </a:moveTo>
                    <a:lnTo>
                      <a:pt x="5078" y="71469"/>
                    </a:lnTo>
                    <a:cubicBezTo>
                      <a:pt x="-2446" y="67087"/>
                      <a:pt x="-1494" y="59563"/>
                      <a:pt x="7174" y="54609"/>
                    </a:cubicBezTo>
                    <a:lnTo>
                      <a:pt x="94613" y="4127"/>
                    </a:lnTo>
                    <a:cubicBezTo>
                      <a:pt x="103614" y="-902"/>
                      <a:pt x="114463" y="-1359"/>
                      <a:pt x="123855" y="2889"/>
                    </a:cubicBezTo>
                    <a:lnTo>
                      <a:pt x="215485" y="55848"/>
                    </a:lnTo>
                    <a:cubicBezTo>
                      <a:pt x="223010" y="60134"/>
                      <a:pt x="222058" y="67659"/>
                      <a:pt x="213390" y="72612"/>
                    </a:cubicBezTo>
                    <a:lnTo>
                      <a:pt x="125950" y="123190"/>
                    </a:lnTo>
                    <a:cubicBezTo>
                      <a:pt x="116940" y="128190"/>
                      <a:pt x="106081" y="128609"/>
                      <a:pt x="96709" y="124333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5" name="Google Shape;225;p23"/>
              <p:cNvSpPr/>
              <p:nvPr/>
            </p:nvSpPr>
            <p:spPr>
              <a:xfrm>
                <a:off x="6673375" y="4036144"/>
                <a:ext cx="220524" cy="127300"/>
              </a:xfrm>
              <a:custGeom>
                <a:rect b="b" l="l" r="r" t="t"/>
                <a:pathLst>
                  <a:path extrusionOk="0" h="127300" w="220524">
                    <a:moveTo>
                      <a:pt x="96709" y="124376"/>
                    </a:moveTo>
                    <a:lnTo>
                      <a:pt x="5078" y="71417"/>
                    </a:lnTo>
                    <a:cubicBezTo>
                      <a:pt x="-2447" y="67131"/>
                      <a:pt x="-1494" y="59606"/>
                      <a:pt x="7174" y="54653"/>
                    </a:cubicBezTo>
                    <a:lnTo>
                      <a:pt x="94613" y="4075"/>
                    </a:lnTo>
                    <a:cubicBezTo>
                      <a:pt x="103595" y="-926"/>
                      <a:pt x="114416" y="-1344"/>
                      <a:pt x="123760" y="2932"/>
                    </a:cubicBezTo>
                    <a:lnTo>
                      <a:pt x="215485" y="55796"/>
                    </a:lnTo>
                    <a:cubicBezTo>
                      <a:pt x="222915" y="60177"/>
                      <a:pt x="222058" y="67702"/>
                      <a:pt x="213390" y="72655"/>
                    </a:cubicBezTo>
                    <a:lnTo>
                      <a:pt x="125855" y="123138"/>
                    </a:lnTo>
                    <a:cubicBezTo>
                      <a:pt x="116902" y="128215"/>
                      <a:pt x="106062" y="128672"/>
                      <a:pt x="96709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6" name="Google Shape;226;p23"/>
              <p:cNvSpPr/>
              <p:nvPr/>
            </p:nvSpPr>
            <p:spPr>
              <a:xfrm>
                <a:off x="6803525" y="4111089"/>
                <a:ext cx="283033" cy="163345"/>
              </a:xfrm>
              <a:custGeom>
                <a:rect b="b" l="l" r="r" t="t"/>
                <a:pathLst>
                  <a:path extrusionOk="0" h="163345" w="283033">
                    <a:moveTo>
                      <a:pt x="159249" y="160492"/>
                    </a:moveTo>
                    <a:lnTo>
                      <a:pt x="5039" y="71433"/>
                    </a:lnTo>
                    <a:cubicBezTo>
                      <a:pt x="-2390" y="67147"/>
                      <a:pt x="-1533" y="59622"/>
                      <a:pt x="7135" y="54574"/>
                    </a:cubicBezTo>
                    <a:lnTo>
                      <a:pt x="94670" y="4092"/>
                    </a:lnTo>
                    <a:cubicBezTo>
                      <a:pt x="103652" y="-890"/>
                      <a:pt x="114453" y="-1347"/>
                      <a:pt x="123816" y="2854"/>
                    </a:cubicBezTo>
                    <a:lnTo>
                      <a:pt x="278026" y="91912"/>
                    </a:lnTo>
                    <a:cubicBezTo>
                      <a:pt x="285455" y="96198"/>
                      <a:pt x="284503" y="103723"/>
                      <a:pt x="275930" y="108772"/>
                    </a:cubicBezTo>
                    <a:lnTo>
                      <a:pt x="188396" y="159254"/>
                    </a:lnTo>
                    <a:cubicBezTo>
                      <a:pt x="179414" y="164236"/>
                      <a:pt x="168612" y="164693"/>
                      <a:pt x="159249" y="160492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7" name="Google Shape;227;p23"/>
              <p:cNvSpPr/>
              <p:nvPr/>
            </p:nvSpPr>
            <p:spPr>
              <a:xfrm>
                <a:off x="5182617" y="3320721"/>
                <a:ext cx="220563" cy="127308"/>
              </a:xfrm>
              <a:custGeom>
                <a:rect b="b" l="l" r="r" t="t"/>
                <a:pathLst>
                  <a:path extrusionOk="0" h="127308" w="220563">
                    <a:moveTo>
                      <a:pt x="96804" y="124376"/>
                    </a:moveTo>
                    <a:lnTo>
                      <a:pt x="5078" y="71512"/>
                    </a:lnTo>
                    <a:cubicBezTo>
                      <a:pt x="-2447" y="67131"/>
                      <a:pt x="-1494" y="59606"/>
                      <a:pt x="7174" y="54653"/>
                    </a:cubicBezTo>
                    <a:lnTo>
                      <a:pt x="94613" y="4075"/>
                    </a:lnTo>
                    <a:cubicBezTo>
                      <a:pt x="103624" y="-925"/>
                      <a:pt x="114482" y="-1345"/>
                      <a:pt x="123855" y="2932"/>
                    </a:cubicBezTo>
                    <a:lnTo>
                      <a:pt x="215485" y="55796"/>
                    </a:lnTo>
                    <a:cubicBezTo>
                      <a:pt x="223010" y="60177"/>
                      <a:pt x="222058" y="67702"/>
                      <a:pt x="213390" y="72655"/>
                    </a:cubicBezTo>
                    <a:lnTo>
                      <a:pt x="125950" y="123233"/>
                    </a:lnTo>
                    <a:cubicBezTo>
                      <a:pt x="116968" y="128234"/>
                      <a:pt x="106148" y="128653"/>
                      <a:pt x="96804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8" name="Google Shape;228;p23"/>
              <p:cNvSpPr/>
              <p:nvPr/>
            </p:nvSpPr>
            <p:spPr>
              <a:xfrm>
                <a:off x="5312634" y="3395587"/>
                <a:ext cx="220563" cy="127548"/>
              </a:xfrm>
              <a:custGeom>
                <a:rect b="b" l="l" r="r" t="t"/>
                <a:pathLst>
                  <a:path extrusionOk="0" h="127548" w="220563">
                    <a:moveTo>
                      <a:pt x="96709" y="124566"/>
                    </a:moveTo>
                    <a:lnTo>
                      <a:pt x="5078" y="71512"/>
                    </a:lnTo>
                    <a:cubicBezTo>
                      <a:pt x="-2447" y="67131"/>
                      <a:pt x="-1494" y="59606"/>
                      <a:pt x="7174" y="54653"/>
                    </a:cubicBezTo>
                    <a:lnTo>
                      <a:pt x="94613" y="4075"/>
                    </a:lnTo>
                    <a:cubicBezTo>
                      <a:pt x="103624" y="-925"/>
                      <a:pt x="114482" y="-1345"/>
                      <a:pt x="123855" y="2932"/>
                    </a:cubicBezTo>
                    <a:lnTo>
                      <a:pt x="215485" y="55796"/>
                    </a:lnTo>
                    <a:cubicBezTo>
                      <a:pt x="223010" y="60177"/>
                      <a:pt x="222058" y="67702"/>
                      <a:pt x="213390" y="72655"/>
                    </a:cubicBezTo>
                    <a:lnTo>
                      <a:pt x="126141" y="123424"/>
                    </a:lnTo>
                    <a:cubicBezTo>
                      <a:pt x="117073" y="128491"/>
                      <a:pt x="106138" y="128910"/>
                      <a:pt x="96709" y="12456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9" name="Google Shape;229;p23"/>
              <p:cNvSpPr/>
              <p:nvPr/>
            </p:nvSpPr>
            <p:spPr>
              <a:xfrm>
                <a:off x="5442650" y="3470843"/>
                <a:ext cx="220563" cy="127300"/>
              </a:xfrm>
              <a:custGeom>
                <a:rect b="b" l="l" r="r" t="t"/>
                <a:pathLst>
                  <a:path extrusionOk="0" h="127300" w="220563">
                    <a:moveTo>
                      <a:pt x="96709" y="124368"/>
                    </a:moveTo>
                    <a:lnTo>
                      <a:pt x="5078" y="71504"/>
                    </a:lnTo>
                    <a:cubicBezTo>
                      <a:pt x="-2447" y="67123"/>
                      <a:pt x="-1494" y="59598"/>
                      <a:pt x="7174" y="54645"/>
                    </a:cubicBezTo>
                    <a:lnTo>
                      <a:pt x="94613" y="4163"/>
                    </a:lnTo>
                    <a:cubicBezTo>
                      <a:pt x="103595" y="-914"/>
                      <a:pt x="114473" y="-1371"/>
                      <a:pt x="123855" y="2924"/>
                    </a:cubicBezTo>
                    <a:lnTo>
                      <a:pt x="215485" y="55883"/>
                    </a:lnTo>
                    <a:cubicBezTo>
                      <a:pt x="223010" y="60170"/>
                      <a:pt x="222058" y="67694"/>
                      <a:pt x="213390" y="72647"/>
                    </a:cubicBezTo>
                    <a:lnTo>
                      <a:pt x="125950" y="123225"/>
                    </a:lnTo>
                    <a:cubicBezTo>
                      <a:pt x="116940" y="128226"/>
                      <a:pt x="106081" y="128645"/>
                      <a:pt x="96709" y="12436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0" name="Google Shape;230;p23"/>
              <p:cNvSpPr/>
              <p:nvPr/>
            </p:nvSpPr>
            <p:spPr>
              <a:xfrm>
                <a:off x="5572666" y="3545935"/>
                <a:ext cx="220563" cy="127264"/>
              </a:xfrm>
              <a:custGeom>
                <a:rect b="b" l="l" r="r" t="t"/>
                <a:pathLst>
                  <a:path extrusionOk="0" h="127264" w="220563">
                    <a:moveTo>
                      <a:pt x="96709" y="124333"/>
                    </a:moveTo>
                    <a:lnTo>
                      <a:pt x="5078" y="71469"/>
                    </a:lnTo>
                    <a:cubicBezTo>
                      <a:pt x="-2447" y="67087"/>
                      <a:pt x="-1494" y="59563"/>
                      <a:pt x="7174" y="54610"/>
                    </a:cubicBezTo>
                    <a:lnTo>
                      <a:pt x="94613" y="4127"/>
                    </a:lnTo>
                    <a:cubicBezTo>
                      <a:pt x="103614" y="-902"/>
                      <a:pt x="114463" y="-1359"/>
                      <a:pt x="123855" y="2889"/>
                    </a:cubicBezTo>
                    <a:lnTo>
                      <a:pt x="215485" y="55848"/>
                    </a:lnTo>
                    <a:cubicBezTo>
                      <a:pt x="223010" y="60134"/>
                      <a:pt x="222058" y="67659"/>
                      <a:pt x="213390" y="72612"/>
                    </a:cubicBezTo>
                    <a:lnTo>
                      <a:pt x="125950" y="123190"/>
                    </a:lnTo>
                    <a:cubicBezTo>
                      <a:pt x="116940" y="128190"/>
                      <a:pt x="106081" y="128609"/>
                      <a:pt x="96709" y="124333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1" name="Google Shape;231;p23"/>
              <p:cNvSpPr/>
              <p:nvPr/>
            </p:nvSpPr>
            <p:spPr>
              <a:xfrm>
                <a:off x="5701635" y="3620377"/>
                <a:ext cx="220563" cy="127300"/>
              </a:xfrm>
              <a:custGeom>
                <a:rect b="b" l="l" r="r" t="t"/>
                <a:pathLst>
                  <a:path extrusionOk="0" h="127300" w="220563">
                    <a:moveTo>
                      <a:pt x="96709" y="124376"/>
                    </a:moveTo>
                    <a:lnTo>
                      <a:pt x="5078" y="71417"/>
                    </a:lnTo>
                    <a:cubicBezTo>
                      <a:pt x="-2447" y="67131"/>
                      <a:pt x="-1494" y="59606"/>
                      <a:pt x="7174" y="54653"/>
                    </a:cubicBezTo>
                    <a:lnTo>
                      <a:pt x="94613" y="4075"/>
                    </a:lnTo>
                    <a:cubicBezTo>
                      <a:pt x="103624" y="-925"/>
                      <a:pt x="114482" y="-1345"/>
                      <a:pt x="123855" y="2932"/>
                    </a:cubicBezTo>
                    <a:lnTo>
                      <a:pt x="215485" y="55796"/>
                    </a:lnTo>
                    <a:cubicBezTo>
                      <a:pt x="223010" y="60178"/>
                      <a:pt x="222058" y="67702"/>
                      <a:pt x="213390" y="72655"/>
                    </a:cubicBezTo>
                    <a:lnTo>
                      <a:pt x="125950" y="123138"/>
                    </a:lnTo>
                    <a:cubicBezTo>
                      <a:pt x="116968" y="128215"/>
                      <a:pt x="106091" y="128672"/>
                      <a:pt x="96709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2" name="Google Shape;232;p23"/>
              <p:cNvSpPr/>
              <p:nvPr/>
            </p:nvSpPr>
            <p:spPr>
              <a:xfrm>
                <a:off x="5831651" y="3695149"/>
                <a:ext cx="220563" cy="127308"/>
              </a:xfrm>
              <a:custGeom>
                <a:rect b="b" l="l" r="r" t="t"/>
                <a:pathLst>
                  <a:path extrusionOk="0" h="127308" w="220563">
                    <a:moveTo>
                      <a:pt x="96709" y="124376"/>
                    </a:moveTo>
                    <a:lnTo>
                      <a:pt x="5078" y="71512"/>
                    </a:lnTo>
                    <a:cubicBezTo>
                      <a:pt x="-2447" y="67131"/>
                      <a:pt x="-1494" y="59606"/>
                      <a:pt x="7174" y="54653"/>
                    </a:cubicBezTo>
                    <a:lnTo>
                      <a:pt x="94613" y="4075"/>
                    </a:lnTo>
                    <a:cubicBezTo>
                      <a:pt x="103624" y="-925"/>
                      <a:pt x="114482" y="-1345"/>
                      <a:pt x="123855" y="2932"/>
                    </a:cubicBezTo>
                    <a:lnTo>
                      <a:pt x="215485" y="55796"/>
                    </a:lnTo>
                    <a:cubicBezTo>
                      <a:pt x="223010" y="60178"/>
                      <a:pt x="222058" y="67702"/>
                      <a:pt x="213390" y="72655"/>
                    </a:cubicBezTo>
                    <a:lnTo>
                      <a:pt x="125950" y="123233"/>
                    </a:lnTo>
                    <a:cubicBezTo>
                      <a:pt x="116940" y="128234"/>
                      <a:pt x="106081" y="128653"/>
                      <a:pt x="96709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3" name="Google Shape;233;p23"/>
              <p:cNvSpPr/>
              <p:nvPr/>
            </p:nvSpPr>
            <p:spPr>
              <a:xfrm>
                <a:off x="5961667" y="3770491"/>
                <a:ext cx="220563" cy="127308"/>
              </a:xfrm>
              <a:custGeom>
                <a:rect b="b" l="l" r="r" t="t"/>
                <a:pathLst>
                  <a:path extrusionOk="0" h="127308" w="220563">
                    <a:moveTo>
                      <a:pt x="96709" y="124376"/>
                    </a:moveTo>
                    <a:lnTo>
                      <a:pt x="5078" y="71512"/>
                    </a:lnTo>
                    <a:cubicBezTo>
                      <a:pt x="-2447" y="67131"/>
                      <a:pt x="-1494" y="59606"/>
                      <a:pt x="7174" y="54653"/>
                    </a:cubicBezTo>
                    <a:lnTo>
                      <a:pt x="94613" y="4075"/>
                    </a:lnTo>
                    <a:cubicBezTo>
                      <a:pt x="103624" y="-925"/>
                      <a:pt x="114482" y="-1345"/>
                      <a:pt x="123855" y="2932"/>
                    </a:cubicBezTo>
                    <a:lnTo>
                      <a:pt x="215485" y="55796"/>
                    </a:lnTo>
                    <a:cubicBezTo>
                      <a:pt x="223010" y="60178"/>
                      <a:pt x="222058" y="67702"/>
                      <a:pt x="213390" y="72655"/>
                    </a:cubicBezTo>
                    <a:lnTo>
                      <a:pt x="125950" y="123233"/>
                    </a:lnTo>
                    <a:cubicBezTo>
                      <a:pt x="116940" y="128234"/>
                      <a:pt x="106081" y="128653"/>
                      <a:pt x="96709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4" name="Google Shape;234;p23"/>
              <p:cNvSpPr/>
              <p:nvPr/>
            </p:nvSpPr>
            <p:spPr>
              <a:xfrm>
                <a:off x="6091683" y="3845548"/>
                <a:ext cx="220563" cy="127308"/>
              </a:xfrm>
              <a:custGeom>
                <a:rect b="b" l="l" r="r" t="t"/>
                <a:pathLst>
                  <a:path extrusionOk="0" h="127308" w="220563">
                    <a:moveTo>
                      <a:pt x="96709" y="124376"/>
                    </a:moveTo>
                    <a:lnTo>
                      <a:pt x="5078" y="71512"/>
                    </a:lnTo>
                    <a:cubicBezTo>
                      <a:pt x="-2447" y="67131"/>
                      <a:pt x="-1494" y="59606"/>
                      <a:pt x="7174" y="54653"/>
                    </a:cubicBezTo>
                    <a:lnTo>
                      <a:pt x="94613" y="4075"/>
                    </a:lnTo>
                    <a:cubicBezTo>
                      <a:pt x="103595" y="-925"/>
                      <a:pt x="114416" y="-1345"/>
                      <a:pt x="123760" y="2932"/>
                    </a:cubicBezTo>
                    <a:lnTo>
                      <a:pt x="215486" y="55796"/>
                    </a:lnTo>
                    <a:cubicBezTo>
                      <a:pt x="223010" y="60177"/>
                      <a:pt x="222058" y="67702"/>
                      <a:pt x="213390" y="72655"/>
                    </a:cubicBezTo>
                    <a:lnTo>
                      <a:pt x="125950" y="123233"/>
                    </a:lnTo>
                    <a:cubicBezTo>
                      <a:pt x="116940" y="128234"/>
                      <a:pt x="106081" y="128653"/>
                      <a:pt x="96709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5" name="Google Shape;235;p23"/>
              <p:cNvSpPr/>
              <p:nvPr/>
            </p:nvSpPr>
            <p:spPr>
              <a:xfrm>
                <a:off x="6221700" y="3920605"/>
                <a:ext cx="220524" cy="127307"/>
              </a:xfrm>
              <a:custGeom>
                <a:rect b="b" l="l" r="r" t="t"/>
                <a:pathLst>
                  <a:path extrusionOk="0" h="127307" w="220524">
                    <a:moveTo>
                      <a:pt x="96709" y="124376"/>
                    </a:moveTo>
                    <a:lnTo>
                      <a:pt x="5078" y="71512"/>
                    </a:lnTo>
                    <a:cubicBezTo>
                      <a:pt x="-2447" y="67131"/>
                      <a:pt x="-1494" y="59606"/>
                      <a:pt x="7174" y="54653"/>
                    </a:cubicBezTo>
                    <a:lnTo>
                      <a:pt x="94613" y="4075"/>
                    </a:lnTo>
                    <a:cubicBezTo>
                      <a:pt x="103595" y="-925"/>
                      <a:pt x="114416" y="-1345"/>
                      <a:pt x="123760" y="2932"/>
                    </a:cubicBezTo>
                    <a:lnTo>
                      <a:pt x="215485" y="55891"/>
                    </a:lnTo>
                    <a:cubicBezTo>
                      <a:pt x="222915" y="60177"/>
                      <a:pt x="222058" y="67702"/>
                      <a:pt x="213390" y="72655"/>
                    </a:cubicBezTo>
                    <a:lnTo>
                      <a:pt x="125855" y="123233"/>
                    </a:lnTo>
                    <a:cubicBezTo>
                      <a:pt x="116873" y="128234"/>
                      <a:pt x="106053" y="128652"/>
                      <a:pt x="96709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6" name="Google Shape;236;p23"/>
              <p:cNvSpPr/>
              <p:nvPr/>
            </p:nvSpPr>
            <p:spPr>
              <a:xfrm>
                <a:off x="6351691" y="3995706"/>
                <a:ext cx="220549" cy="127264"/>
              </a:xfrm>
              <a:custGeom>
                <a:rect b="b" l="l" r="r" t="t"/>
                <a:pathLst>
                  <a:path extrusionOk="0" h="127264" w="220549">
                    <a:moveTo>
                      <a:pt x="96733" y="124333"/>
                    </a:moveTo>
                    <a:lnTo>
                      <a:pt x="5007" y="71469"/>
                    </a:lnTo>
                    <a:cubicBezTo>
                      <a:pt x="-2422" y="67087"/>
                      <a:pt x="-1470" y="59563"/>
                      <a:pt x="7103" y="54610"/>
                    </a:cubicBezTo>
                    <a:lnTo>
                      <a:pt x="94638" y="4127"/>
                    </a:lnTo>
                    <a:cubicBezTo>
                      <a:pt x="103601" y="-902"/>
                      <a:pt x="114421" y="-1359"/>
                      <a:pt x="123784" y="2889"/>
                    </a:cubicBezTo>
                    <a:lnTo>
                      <a:pt x="215510" y="55848"/>
                    </a:lnTo>
                    <a:cubicBezTo>
                      <a:pt x="222939" y="60134"/>
                      <a:pt x="222082" y="67659"/>
                      <a:pt x="213414" y="72612"/>
                    </a:cubicBezTo>
                    <a:lnTo>
                      <a:pt x="125880" y="123190"/>
                    </a:lnTo>
                    <a:cubicBezTo>
                      <a:pt x="116898" y="128190"/>
                      <a:pt x="106077" y="128609"/>
                      <a:pt x="96733" y="124333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7" name="Google Shape;237;p23"/>
              <p:cNvSpPr/>
              <p:nvPr/>
            </p:nvSpPr>
            <p:spPr>
              <a:xfrm>
                <a:off x="6481517" y="4070763"/>
                <a:ext cx="220517" cy="127215"/>
              </a:xfrm>
              <a:custGeom>
                <a:rect b="b" l="l" r="r" t="t"/>
                <a:pathLst>
                  <a:path extrusionOk="0" h="127215" w="220517">
                    <a:moveTo>
                      <a:pt x="96924" y="124333"/>
                    </a:moveTo>
                    <a:lnTo>
                      <a:pt x="5007" y="71469"/>
                    </a:lnTo>
                    <a:cubicBezTo>
                      <a:pt x="-2422" y="67087"/>
                      <a:pt x="-1470" y="59563"/>
                      <a:pt x="7103" y="54609"/>
                    </a:cubicBezTo>
                    <a:lnTo>
                      <a:pt x="94638" y="4127"/>
                    </a:lnTo>
                    <a:cubicBezTo>
                      <a:pt x="103601" y="-902"/>
                      <a:pt x="114421" y="-1359"/>
                      <a:pt x="123784" y="2889"/>
                    </a:cubicBezTo>
                    <a:lnTo>
                      <a:pt x="215510" y="55848"/>
                    </a:lnTo>
                    <a:cubicBezTo>
                      <a:pt x="222939" y="60134"/>
                      <a:pt x="221987" y="67659"/>
                      <a:pt x="213414" y="72612"/>
                    </a:cubicBezTo>
                    <a:lnTo>
                      <a:pt x="125880" y="123190"/>
                    </a:lnTo>
                    <a:cubicBezTo>
                      <a:pt x="116955" y="128124"/>
                      <a:pt x="106210" y="128543"/>
                      <a:pt x="96924" y="124333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8" name="Google Shape;238;p23"/>
              <p:cNvSpPr/>
              <p:nvPr/>
            </p:nvSpPr>
            <p:spPr>
              <a:xfrm>
                <a:off x="6611724" y="4145820"/>
                <a:ext cx="220517" cy="127281"/>
              </a:xfrm>
              <a:custGeom>
                <a:rect b="b" l="l" r="r" t="t"/>
                <a:pathLst>
                  <a:path extrusionOk="0" h="127281" w="220517">
                    <a:moveTo>
                      <a:pt x="96733" y="124428"/>
                    </a:moveTo>
                    <a:lnTo>
                      <a:pt x="5007" y="71469"/>
                    </a:lnTo>
                    <a:cubicBezTo>
                      <a:pt x="-2422" y="67087"/>
                      <a:pt x="-1470" y="59563"/>
                      <a:pt x="7103" y="54610"/>
                    </a:cubicBezTo>
                    <a:lnTo>
                      <a:pt x="94637" y="4127"/>
                    </a:lnTo>
                    <a:cubicBezTo>
                      <a:pt x="103601" y="-902"/>
                      <a:pt x="114421" y="-1359"/>
                      <a:pt x="123784" y="2889"/>
                    </a:cubicBezTo>
                    <a:lnTo>
                      <a:pt x="215510" y="55848"/>
                    </a:lnTo>
                    <a:cubicBezTo>
                      <a:pt x="222939" y="60134"/>
                      <a:pt x="221987" y="67659"/>
                      <a:pt x="213414" y="72707"/>
                    </a:cubicBezTo>
                    <a:lnTo>
                      <a:pt x="125879" y="123190"/>
                    </a:lnTo>
                    <a:cubicBezTo>
                      <a:pt x="116897" y="128171"/>
                      <a:pt x="106096" y="128628"/>
                      <a:pt x="96733" y="12442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9" name="Google Shape;239;p23"/>
              <p:cNvSpPr/>
              <p:nvPr/>
            </p:nvSpPr>
            <p:spPr>
              <a:xfrm>
                <a:off x="4990117" y="3209572"/>
                <a:ext cx="283047" cy="163399"/>
              </a:xfrm>
              <a:custGeom>
                <a:rect b="b" l="l" r="r" t="t"/>
                <a:pathLst>
                  <a:path extrusionOk="0" h="163399" w="283047">
                    <a:moveTo>
                      <a:pt x="159288" y="160468"/>
                    </a:moveTo>
                    <a:lnTo>
                      <a:pt x="5078" y="71504"/>
                    </a:lnTo>
                    <a:cubicBezTo>
                      <a:pt x="-2447" y="67123"/>
                      <a:pt x="-1494" y="59598"/>
                      <a:pt x="7174" y="54645"/>
                    </a:cubicBezTo>
                    <a:lnTo>
                      <a:pt x="94613" y="4163"/>
                    </a:lnTo>
                    <a:cubicBezTo>
                      <a:pt x="103595" y="-914"/>
                      <a:pt x="114473" y="-1371"/>
                      <a:pt x="123855" y="2924"/>
                    </a:cubicBezTo>
                    <a:lnTo>
                      <a:pt x="277969" y="91888"/>
                    </a:lnTo>
                    <a:cubicBezTo>
                      <a:pt x="285494" y="96269"/>
                      <a:pt x="284542" y="103794"/>
                      <a:pt x="275874" y="108747"/>
                    </a:cubicBezTo>
                    <a:lnTo>
                      <a:pt x="188434" y="159325"/>
                    </a:lnTo>
                    <a:cubicBezTo>
                      <a:pt x="179452" y="164325"/>
                      <a:pt x="168632" y="164745"/>
                      <a:pt x="159288" y="16046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0" name="Google Shape;240;p23"/>
              <p:cNvSpPr/>
              <p:nvPr/>
            </p:nvSpPr>
            <p:spPr>
              <a:xfrm>
                <a:off x="6648640" y="4220618"/>
                <a:ext cx="313122" cy="199558"/>
              </a:xfrm>
              <a:custGeom>
                <a:rect b="b" l="l" r="r" t="t"/>
                <a:pathLst>
                  <a:path extrusionOk="0" h="199558" w="313122">
                    <a:moveTo>
                      <a:pt x="307467" y="56107"/>
                    </a:moveTo>
                    <a:lnTo>
                      <a:pt x="215836" y="3243"/>
                    </a:lnTo>
                    <a:cubicBezTo>
                      <a:pt x="207274" y="-1081"/>
                      <a:pt x="197158" y="-1081"/>
                      <a:pt x="188595" y="3243"/>
                    </a:cubicBezTo>
                    <a:lnTo>
                      <a:pt x="96107" y="56107"/>
                    </a:lnTo>
                    <a:cubicBezTo>
                      <a:pt x="91764" y="57564"/>
                      <a:pt x="89430" y="62260"/>
                      <a:pt x="90878" y="66594"/>
                    </a:cubicBezTo>
                    <a:cubicBezTo>
                      <a:pt x="91707" y="69061"/>
                      <a:pt x="93640" y="70994"/>
                      <a:pt x="96107" y="71823"/>
                    </a:cubicBezTo>
                    <a:lnTo>
                      <a:pt x="103442" y="76014"/>
                    </a:lnTo>
                    <a:cubicBezTo>
                      <a:pt x="107442" y="77329"/>
                      <a:pt x="109614" y="81634"/>
                      <a:pt x="108299" y="85635"/>
                    </a:cubicBezTo>
                    <a:cubicBezTo>
                      <a:pt x="107547" y="87930"/>
                      <a:pt x="105737" y="89740"/>
                      <a:pt x="103442" y="90492"/>
                    </a:cubicBezTo>
                    <a:lnTo>
                      <a:pt x="5715" y="146880"/>
                    </a:lnTo>
                    <a:cubicBezTo>
                      <a:pt x="-1905" y="151262"/>
                      <a:pt x="-1905" y="158310"/>
                      <a:pt x="5715" y="162596"/>
                    </a:cubicBezTo>
                    <a:lnTo>
                      <a:pt x="64103" y="196315"/>
                    </a:lnTo>
                    <a:cubicBezTo>
                      <a:pt x="72666" y="200639"/>
                      <a:pt x="82782" y="200639"/>
                      <a:pt x="91345" y="196315"/>
                    </a:cubicBezTo>
                    <a:lnTo>
                      <a:pt x="182690" y="143546"/>
                    </a:lnTo>
                    <a:lnTo>
                      <a:pt x="201740" y="132593"/>
                    </a:lnTo>
                    <a:lnTo>
                      <a:pt x="215360" y="124782"/>
                    </a:lnTo>
                    <a:lnTo>
                      <a:pt x="229076" y="116877"/>
                    </a:lnTo>
                    <a:lnTo>
                      <a:pt x="307848" y="71347"/>
                    </a:lnTo>
                    <a:cubicBezTo>
                      <a:pt x="314896" y="67061"/>
                      <a:pt x="314992" y="60108"/>
                      <a:pt x="307467" y="56107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1" name="Google Shape;241;p23"/>
              <p:cNvSpPr/>
              <p:nvPr/>
            </p:nvSpPr>
            <p:spPr>
              <a:xfrm>
                <a:off x="4613284" y="3427765"/>
                <a:ext cx="220517" cy="127281"/>
              </a:xfrm>
              <a:custGeom>
                <a:rect b="b" l="l" r="r" t="t"/>
                <a:pathLst>
                  <a:path extrusionOk="0" h="127281" w="220517">
                    <a:moveTo>
                      <a:pt x="96733" y="124392"/>
                    </a:moveTo>
                    <a:lnTo>
                      <a:pt x="5007" y="71433"/>
                    </a:lnTo>
                    <a:cubicBezTo>
                      <a:pt x="-2422" y="67147"/>
                      <a:pt x="-1470" y="59623"/>
                      <a:pt x="7103" y="54574"/>
                    </a:cubicBezTo>
                    <a:lnTo>
                      <a:pt x="94638" y="4092"/>
                    </a:lnTo>
                    <a:cubicBezTo>
                      <a:pt x="103620" y="-890"/>
                      <a:pt x="114421" y="-1347"/>
                      <a:pt x="123784" y="2853"/>
                    </a:cubicBezTo>
                    <a:lnTo>
                      <a:pt x="215510" y="55812"/>
                    </a:lnTo>
                    <a:cubicBezTo>
                      <a:pt x="222939" y="60194"/>
                      <a:pt x="221987" y="67719"/>
                      <a:pt x="213414" y="72672"/>
                    </a:cubicBezTo>
                    <a:lnTo>
                      <a:pt x="125880" y="123154"/>
                    </a:lnTo>
                    <a:cubicBezTo>
                      <a:pt x="116917" y="128183"/>
                      <a:pt x="106096" y="128641"/>
                      <a:pt x="96733" y="124392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2" name="Google Shape;242;p23"/>
              <p:cNvSpPr/>
              <p:nvPr/>
            </p:nvSpPr>
            <p:spPr>
              <a:xfrm>
                <a:off x="4742658" y="3502501"/>
                <a:ext cx="220563" cy="127281"/>
              </a:xfrm>
              <a:custGeom>
                <a:rect b="b" l="l" r="r" t="t"/>
                <a:pathLst>
                  <a:path extrusionOk="0" h="127281" w="220563">
                    <a:moveTo>
                      <a:pt x="96709" y="124428"/>
                    </a:moveTo>
                    <a:lnTo>
                      <a:pt x="5078" y="71469"/>
                    </a:lnTo>
                    <a:cubicBezTo>
                      <a:pt x="-2447" y="67087"/>
                      <a:pt x="-1494" y="59563"/>
                      <a:pt x="7174" y="54610"/>
                    </a:cubicBezTo>
                    <a:lnTo>
                      <a:pt x="94613" y="4127"/>
                    </a:lnTo>
                    <a:cubicBezTo>
                      <a:pt x="103614" y="-902"/>
                      <a:pt x="114463" y="-1359"/>
                      <a:pt x="123855" y="2889"/>
                    </a:cubicBezTo>
                    <a:lnTo>
                      <a:pt x="215485" y="55848"/>
                    </a:lnTo>
                    <a:cubicBezTo>
                      <a:pt x="223010" y="60134"/>
                      <a:pt x="222058" y="67659"/>
                      <a:pt x="213390" y="72707"/>
                    </a:cubicBezTo>
                    <a:lnTo>
                      <a:pt x="125950" y="123190"/>
                    </a:lnTo>
                    <a:cubicBezTo>
                      <a:pt x="116940" y="128171"/>
                      <a:pt x="106110" y="128628"/>
                      <a:pt x="96709" y="12442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3" name="Google Shape;243;p23"/>
              <p:cNvSpPr/>
              <p:nvPr/>
            </p:nvSpPr>
            <p:spPr>
              <a:xfrm>
                <a:off x="4871721" y="3577213"/>
                <a:ext cx="220563" cy="127189"/>
              </a:xfrm>
              <a:custGeom>
                <a:rect b="b" l="l" r="r" t="t"/>
                <a:pathLst>
                  <a:path extrusionOk="0" h="127189" w="220563">
                    <a:moveTo>
                      <a:pt x="97090" y="124392"/>
                    </a:moveTo>
                    <a:lnTo>
                      <a:pt x="5078" y="71433"/>
                    </a:lnTo>
                    <a:cubicBezTo>
                      <a:pt x="-2447" y="67147"/>
                      <a:pt x="-1494" y="59623"/>
                      <a:pt x="7174" y="54574"/>
                    </a:cubicBezTo>
                    <a:lnTo>
                      <a:pt x="94613" y="4092"/>
                    </a:lnTo>
                    <a:cubicBezTo>
                      <a:pt x="103595" y="-890"/>
                      <a:pt x="114397" y="-1347"/>
                      <a:pt x="123760" y="2853"/>
                    </a:cubicBezTo>
                    <a:lnTo>
                      <a:pt x="215485" y="55813"/>
                    </a:lnTo>
                    <a:cubicBezTo>
                      <a:pt x="223010" y="60099"/>
                      <a:pt x="222058" y="67719"/>
                      <a:pt x="213390" y="72672"/>
                    </a:cubicBezTo>
                    <a:lnTo>
                      <a:pt x="125950" y="123154"/>
                    </a:lnTo>
                    <a:cubicBezTo>
                      <a:pt x="117054" y="128060"/>
                      <a:pt x="106376" y="128517"/>
                      <a:pt x="97090" y="124392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4" name="Google Shape;244;p23"/>
              <p:cNvSpPr/>
              <p:nvPr/>
            </p:nvSpPr>
            <p:spPr>
              <a:xfrm>
                <a:off x="5974216" y="4213507"/>
                <a:ext cx="220549" cy="127300"/>
              </a:xfrm>
              <a:custGeom>
                <a:rect b="b" l="l" r="r" t="t"/>
                <a:pathLst>
                  <a:path extrusionOk="0" h="127300" w="220549">
                    <a:moveTo>
                      <a:pt x="96733" y="124368"/>
                    </a:moveTo>
                    <a:lnTo>
                      <a:pt x="5007" y="71504"/>
                    </a:lnTo>
                    <a:cubicBezTo>
                      <a:pt x="-2422" y="67123"/>
                      <a:pt x="-1470" y="59598"/>
                      <a:pt x="7103" y="54645"/>
                    </a:cubicBezTo>
                    <a:lnTo>
                      <a:pt x="94638" y="4162"/>
                    </a:lnTo>
                    <a:cubicBezTo>
                      <a:pt x="103591" y="-914"/>
                      <a:pt x="114430" y="-1371"/>
                      <a:pt x="123784" y="2924"/>
                    </a:cubicBezTo>
                    <a:lnTo>
                      <a:pt x="215510" y="55883"/>
                    </a:lnTo>
                    <a:cubicBezTo>
                      <a:pt x="222939" y="60170"/>
                      <a:pt x="222082" y="67694"/>
                      <a:pt x="213414" y="72647"/>
                    </a:cubicBezTo>
                    <a:lnTo>
                      <a:pt x="125879" y="123225"/>
                    </a:lnTo>
                    <a:cubicBezTo>
                      <a:pt x="116897" y="128226"/>
                      <a:pt x="106077" y="128645"/>
                      <a:pt x="96733" y="12436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5" name="Google Shape;245;p23"/>
              <p:cNvSpPr/>
              <p:nvPr/>
            </p:nvSpPr>
            <p:spPr>
              <a:xfrm>
                <a:off x="6104041" y="4288254"/>
                <a:ext cx="220517" cy="127281"/>
              </a:xfrm>
              <a:custGeom>
                <a:rect b="b" l="l" r="r" t="t"/>
                <a:pathLst>
                  <a:path extrusionOk="0" h="127281" w="220517">
                    <a:moveTo>
                      <a:pt x="96733" y="124392"/>
                    </a:moveTo>
                    <a:lnTo>
                      <a:pt x="5007" y="71433"/>
                    </a:lnTo>
                    <a:cubicBezTo>
                      <a:pt x="-2422" y="67147"/>
                      <a:pt x="-1470" y="59622"/>
                      <a:pt x="7103" y="54574"/>
                    </a:cubicBezTo>
                    <a:lnTo>
                      <a:pt x="94638" y="4092"/>
                    </a:lnTo>
                    <a:cubicBezTo>
                      <a:pt x="103620" y="-890"/>
                      <a:pt x="114421" y="-1347"/>
                      <a:pt x="123784" y="2854"/>
                    </a:cubicBezTo>
                    <a:lnTo>
                      <a:pt x="215510" y="55813"/>
                    </a:lnTo>
                    <a:cubicBezTo>
                      <a:pt x="222939" y="60099"/>
                      <a:pt x="221987" y="67719"/>
                      <a:pt x="213414" y="72672"/>
                    </a:cubicBezTo>
                    <a:lnTo>
                      <a:pt x="125880" y="123154"/>
                    </a:lnTo>
                    <a:cubicBezTo>
                      <a:pt x="116916" y="128183"/>
                      <a:pt x="106096" y="128641"/>
                      <a:pt x="96733" y="124392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6" name="Google Shape;246;p23"/>
              <p:cNvSpPr/>
              <p:nvPr/>
            </p:nvSpPr>
            <p:spPr>
              <a:xfrm>
                <a:off x="6233034" y="4362946"/>
                <a:ext cx="220563" cy="127351"/>
              </a:xfrm>
              <a:custGeom>
                <a:rect b="b" l="l" r="r" t="t"/>
                <a:pathLst>
                  <a:path extrusionOk="0" h="127351" w="220563">
                    <a:moveTo>
                      <a:pt x="96709" y="124376"/>
                    </a:moveTo>
                    <a:lnTo>
                      <a:pt x="5078" y="71512"/>
                    </a:lnTo>
                    <a:cubicBezTo>
                      <a:pt x="-2447" y="67131"/>
                      <a:pt x="-1494" y="59606"/>
                      <a:pt x="7174" y="54653"/>
                    </a:cubicBezTo>
                    <a:lnTo>
                      <a:pt x="94613" y="4075"/>
                    </a:lnTo>
                    <a:cubicBezTo>
                      <a:pt x="103624" y="-926"/>
                      <a:pt x="114482" y="-1344"/>
                      <a:pt x="123855" y="2932"/>
                    </a:cubicBezTo>
                    <a:lnTo>
                      <a:pt x="215485" y="55796"/>
                    </a:lnTo>
                    <a:cubicBezTo>
                      <a:pt x="223010" y="60177"/>
                      <a:pt x="222058" y="67702"/>
                      <a:pt x="213390" y="72655"/>
                    </a:cubicBezTo>
                    <a:lnTo>
                      <a:pt x="125950" y="123328"/>
                    </a:lnTo>
                    <a:cubicBezTo>
                      <a:pt x="116920" y="128300"/>
                      <a:pt x="106072" y="128681"/>
                      <a:pt x="96709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7" name="Google Shape;247;p23"/>
              <p:cNvSpPr/>
              <p:nvPr/>
            </p:nvSpPr>
            <p:spPr>
              <a:xfrm>
                <a:off x="6362479" y="4438082"/>
                <a:ext cx="220563" cy="127246"/>
              </a:xfrm>
              <a:custGeom>
                <a:rect b="b" l="l" r="r" t="t"/>
                <a:pathLst>
                  <a:path extrusionOk="0" h="127246" w="220563">
                    <a:moveTo>
                      <a:pt x="96709" y="124393"/>
                    </a:moveTo>
                    <a:lnTo>
                      <a:pt x="5078" y="71434"/>
                    </a:lnTo>
                    <a:cubicBezTo>
                      <a:pt x="-2447" y="67147"/>
                      <a:pt x="-1494" y="59623"/>
                      <a:pt x="7174" y="54574"/>
                    </a:cubicBezTo>
                    <a:lnTo>
                      <a:pt x="94613" y="4092"/>
                    </a:lnTo>
                    <a:cubicBezTo>
                      <a:pt x="103595" y="-890"/>
                      <a:pt x="114397" y="-1347"/>
                      <a:pt x="123760" y="2853"/>
                    </a:cubicBezTo>
                    <a:lnTo>
                      <a:pt x="215485" y="55812"/>
                    </a:lnTo>
                    <a:cubicBezTo>
                      <a:pt x="223010" y="60099"/>
                      <a:pt x="222058" y="67624"/>
                      <a:pt x="213390" y="72672"/>
                    </a:cubicBezTo>
                    <a:lnTo>
                      <a:pt x="125950" y="123154"/>
                    </a:lnTo>
                    <a:cubicBezTo>
                      <a:pt x="116940" y="128136"/>
                      <a:pt x="106110" y="128593"/>
                      <a:pt x="96709" y="124393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8" name="Google Shape;248;p23"/>
              <p:cNvSpPr/>
              <p:nvPr/>
            </p:nvSpPr>
            <p:spPr>
              <a:xfrm>
                <a:off x="5001523" y="3651913"/>
                <a:ext cx="253854" cy="146540"/>
              </a:xfrm>
              <a:custGeom>
                <a:rect b="b" l="l" r="r" t="t"/>
                <a:pathLst>
                  <a:path extrusionOk="0" h="146540" w="253854">
                    <a:moveTo>
                      <a:pt x="130071" y="143609"/>
                    </a:moveTo>
                    <a:lnTo>
                      <a:pt x="5007" y="71504"/>
                    </a:lnTo>
                    <a:cubicBezTo>
                      <a:pt x="-2422" y="67123"/>
                      <a:pt x="-1470" y="59598"/>
                      <a:pt x="7103" y="54645"/>
                    </a:cubicBezTo>
                    <a:lnTo>
                      <a:pt x="94638" y="4163"/>
                    </a:lnTo>
                    <a:cubicBezTo>
                      <a:pt x="103591" y="-914"/>
                      <a:pt x="114431" y="-1371"/>
                      <a:pt x="123784" y="2924"/>
                    </a:cubicBezTo>
                    <a:lnTo>
                      <a:pt x="248847" y="75124"/>
                    </a:lnTo>
                    <a:cubicBezTo>
                      <a:pt x="256277" y="79410"/>
                      <a:pt x="255324" y="86935"/>
                      <a:pt x="246752" y="91888"/>
                    </a:cubicBezTo>
                    <a:lnTo>
                      <a:pt x="159217" y="142465"/>
                    </a:lnTo>
                    <a:cubicBezTo>
                      <a:pt x="150235" y="147466"/>
                      <a:pt x="139415" y="147885"/>
                      <a:pt x="130071" y="143609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9" name="Google Shape;249;p23"/>
              <p:cNvSpPr/>
              <p:nvPr/>
            </p:nvSpPr>
            <p:spPr>
              <a:xfrm>
                <a:off x="5811458" y="4119562"/>
                <a:ext cx="253901" cy="146525"/>
              </a:xfrm>
              <a:custGeom>
                <a:rect b="b" l="l" r="r" t="t"/>
                <a:pathLst>
                  <a:path extrusionOk="0" h="146525" w="253901">
                    <a:moveTo>
                      <a:pt x="130046" y="143637"/>
                    </a:moveTo>
                    <a:lnTo>
                      <a:pt x="5078" y="71437"/>
                    </a:lnTo>
                    <a:cubicBezTo>
                      <a:pt x="-2447" y="67151"/>
                      <a:pt x="-1494" y="59626"/>
                      <a:pt x="7174" y="54578"/>
                    </a:cubicBezTo>
                    <a:lnTo>
                      <a:pt x="94613" y="4096"/>
                    </a:lnTo>
                    <a:cubicBezTo>
                      <a:pt x="103624" y="-886"/>
                      <a:pt x="114454" y="-1353"/>
                      <a:pt x="123855" y="2857"/>
                    </a:cubicBezTo>
                    <a:lnTo>
                      <a:pt x="248823" y="75057"/>
                    </a:lnTo>
                    <a:cubicBezTo>
                      <a:pt x="256348" y="79343"/>
                      <a:pt x="255395" y="86963"/>
                      <a:pt x="246727" y="91916"/>
                    </a:cubicBezTo>
                    <a:lnTo>
                      <a:pt x="159288" y="142399"/>
                    </a:lnTo>
                    <a:cubicBezTo>
                      <a:pt x="150287" y="147428"/>
                      <a:pt x="139438" y="147885"/>
                      <a:pt x="130046" y="143637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0" name="Google Shape;250;p23"/>
              <p:cNvSpPr/>
              <p:nvPr/>
            </p:nvSpPr>
            <p:spPr>
              <a:xfrm>
                <a:off x="5164178" y="3745900"/>
                <a:ext cx="738494" cy="426244"/>
              </a:xfrm>
              <a:custGeom>
                <a:rect b="b" l="l" r="r" t="t"/>
                <a:pathLst>
                  <a:path extrusionOk="0" h="426244" w="738494">
                    <a:moveTo>
                      <a:pt x="614639" y="423287"/>
                    </a:moveTo>
                    <a:lnTo>
                      <a:pt x="5039" y="71433"/>
                    </a:lnTo>
                    <a:cubicBezTo>
                      <a:pt x="-2390" y="67147"/>
                      <a:pt x="-1533" y="59622"/>
                      <a:pt x="7135" y="54574"/>
                    </a:cubicBezTo>
                    <a:lnTo>
                      <a:pt x="94670" y="4092"/>
                    </a:lnTo>
                    <a:cubicBezTo>
                      <a:pt x="103652" y="-890"/>
                      <a:pt x="114453" y="-1347"/>
                      <a:pt x="123816" y="2854"/>
                    </a:cubicBezTo>
                    <a:lnTo>
                      <a:pt x="733416" y="354802"/>
                    </a:lnTo>
                    <a:cubicBezTo>
                      <a:pt x="740941" y="359089"/>
                      <a:pt x="739989" y="366613"/>
                      <a:pt x="731321" y="371566"/>
                    </a:cubicBezTo>
                    <a:lnTo>
                      <a:pt x="643881" y="422144"/>
                    </a:lnTo>
                    <a:cubicBezTo>
                      <a:pt x="634880" y="427173"/>
                      <a:pt x="624012" y="427602"/>
                      <a:pt x="614639" y="423287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1" name="Google Shape;251;p23"/>
              <p:cNvSpPr/>
              <p:nvPr/>
            </p:nvSpPr>
            <p:spPr>
              <a:xfrm>
                <a:off x="5092169" y="3413764"/>
                <a:ext cx="220524" cy="127281"/>
              </a:xfrm>
              <a:custGeom>
                <a:rect b="b" l="l" r="r" t="t"/>
                <a:pathLst>
                  <a:path extrusionOk="0" h="127281" w="220524">
                    <a:moveTo>
                      <a:pt x="96765" y="124392"/>
                    </a:moveTo>
                    <a:lnTo>
                      <a:pt x="5039" y="71433"/>
                    </a:lnTo>
                    <a:cubicBezTo>
                      <a:pt x="-2390" y="67147"/>
                      <a:pt x="-1533" y="59623"/>
                      <a:pt x="7135" y="54574"/>
                    </a:cubicBezTo>
                    <a:lnTo>
                      <a:pt x="94670" y="4092"/>
                    </a:lnTo>
                    <a:cubicBezTo>
                      <a:pt x="103652" y="-890"/>
                      <a:pt x="114453" y="-1347"/>
                      <a:pt x="123816" y="2853"/>
                    </a:cubicBezTo>
                    <a:lnTo>
                      <a:pt x="215447" y="55812"/>
                    </a:lnTo>
                    <a:cubicBezTo>
                      <a:pt x="222972" y="60099"/>
                      <a:pt x="222019" y="67719"/>
                      <a:pt x="213351" y="72672"/>
                    </a:cubicBezTo>
                    <a:lnTo>
                      <a:pt x="125912" y="123154"/>
                    </a:lnTo>
                    <a:cubicBezTo>
                      <a:pt x="116949" y="128183"/>
                      <a:pt x="106128" y="128641"/>
                      <a:pt x="96765" y="124392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2" name="Google Shape;252;p23"/>
              <p:cNvSpPr/>
              <p:nvPr/>
            </p:nvSpPr>
            <p:spPr>
              <a:xfrm>
                <a:off x="5221804" y="3488595"/>
                <a:ext cx="220524" cy="127281"/>
              </a:xfrm>
              <a:custGeom>
                <a:rect b="b" l="l" r="r" t="t"/>
                <a:pathLst>
                  <a:path extrusionOk="0" h="127281" w="220524">
                    <a:moveTo>
                      <a:pt x="96765" y="124428"/>
                    </a:moveTo>
                    <a:lnTo>
                      <a:pt x="5039" y="71469"/>
                    </a:lnTo>
                    <a:cubicBezTo>
                      <a:pt x="-2390" y="67183"/>
                      <a:pt x="-1533" y="59563"/>
                      <a:pt x="7135" y="54610"/>
                    </a:cubicBezTo>
                    <a:lnTo>
                      <a:pt x="94670" y="4127"/>
                    </a:lnTo>
                    <a:cubicBezTo>
                      <a:pt x="103633" y="-902"/>
                      <a:pt x="114453" y="-1359"/>
                      <a:pt x="123816" y="2889"/>
                    </a:cubicBezTo>
                    <a:lnTo>
                      <a:pt x="215447" y="55848"/>
                    </a:lnTo>
                    <a:cubicBezTo>
                      <a:pt x="222972" y="60134"/>
                      <a:pt x="222019" y="67659"/>
                      <a:pt x="213351" y="72707"/>
                    </a:cubicBezTo>
                    <a:lnTo>
                      <a:pt x="125912" y="123190"/>
                    </a:lnTo>
                    <a:cubicBezTo>
                      <a:pt x="116930" y="128171"/>
                      <a:pt x="106128" y="128628"/>
                      <a:pt x="96765" y="12442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3" name="Google Shape;253;p23"/>
              <p:cNvSpPr/>
              <p:nvPr/>
            </p:nvSpPr>
            <p:spPr>
              <a:xfrm>
                <a:off x="5351534" y="3563461"/>
                <a:ext cx="220549" cy="127264"/>
              </a:xfrm>
              <a:custGeom>
                <a:rect b="b" l="l" r="r" t="t"/>
                <a:pathLst>
                  <a:path extrusionOk="0" h="127264" w="220549">
                    <a:moveTo>
                      <a:pt x="96765" y="124333"/>
                    </a:moveTo>
                    <a:lnTo>
                      <a:pt x="5039" y="71469"/>
                    </a:lnTo>
                    <a:cubicBezTo>
                      <a:pt x="-2390" y="67087"/>
                      <a:pt x="-1533" y="59563"/>
                      <a:pt x="7135" y="54610"/>
                    </a:cubicBezTo>
                    <a:lnTo>
                      <a:pt x="94670" y="4127"/>
                    </a:lnTo>
                    <a:cubicBezTo>
                      <a:pt x="103633" y="-902"/>
                      <a:pt x="114453" y="-1359"/>
                      <a:pt x="123816" y="2889"/>
                    </a:cubicBezTo>
                    <a:lnTo>
                      <a:pt x="215542" y="55848"/>
                    </a:lnTo>
                    <a:cubicBezTo>
                      <a:pt x="222972" y="60134"/>
                      <a:pt x="222019" y="67659"/>
                      <a:pt x="213447" y="72707"/>
                    </a:cubicBezTo>
                    <a:lnTo>
                      <a:pt x="125912" y="123190"/>
                    </a:lnTo>
                    <a:cubicBezTo>
                      <a:pt x="116930" y="128190"/>
                      <a:pt x="106109" y="128609"/>
                      <a:pt x="96765" y="124333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4" name="Google Shape;254;p23"/>
              <p:cNvSpPr/>
              <p:nvPr/>
            </p:nvSpPr>
            <p:spPr>
              <a:xfrm>
                <a:off x="5481392" y="3638284"/>
                <a:ext cx="220517" cy="127225"/>
              </a:xfrm>
              <a:custGeom>
                <a:rect b="b" l="l" r="r" t="t"/>
                <a:pathLst>
                  <a:path extrusionOk="0" h="127225" w="220517">
                    <a:moveTo>
                      <a:pt x="96447" y="124090"/>
                    </a:moveTo>
                    <a:lnTo>
                      <a:pt x="5007" y="71512"/>
                    </a:lnTo>
                    <a:cubicBezTo>
                      <a:pt x="-2422" y="67131"/>
                      <a:pt x="-1470" y="59606"/>
                      <a:pt x="7103" y="54653"/>
                    </a:cubicBezTo>
                    <a:lnTo>
                      <a:pt x="94638" y="4075"/>
                    </a:lnTo>
                    <a:cubicBezTo>
                      <a:pt x="103620" y="-925"/>
                      <a:pt x="114440" y="-1345"/>
                      <a:pt x="123784" y="2932"/>
                    </a:cubicBezTo>
                    <a:lnTo>
                      <a:pt x="215510" y="55796"/>
                    </a:lnTo>
                    <a:cubicBezTo>
                      <a:pt x="222939" y="60178"/>
                      <a:pt x="221987" y="67702"/>
                      <a:pt x="213414" y="72655"/>
                    </a:cubicBezTo>
                    <a:lnTo>
                      <a:pt x="125880" y="123233"/>
                    </a:lnTo>
                    <a:cubicBezTo>
                      <a:pt x="116774" y="128234"/>
                      <a:pt x="105830" y="128557"/>
                      <a:pt x="96447" y="124090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5" name="Google Shape;255;p23"/>
              <p:cNvSpPr/>
              <p:nvPr/>
            </p:nvSpPr>
            <p:spPr>
              <a:xfrm>
                <a:off x="5610742" y="3713151"/>
                <a:ext cx="220517" cy="127264"/>
              </a:xfrm>
              <a:custGeom>
                <a:rect b="b" l="l" r="r" t="t"/>
                <a:pathLst>
                  <a:path extrusionOk="0" h="127264" w="220517">
                    <a:moveTo>
                      <a:pt x="96733" y="124376"/>
                    </a:moveTo>
                    <a:lnTo>
                      <a:pt x="5007" y="71417"/>
                    </a:lnTo>
                    <a:cubicBezTo>
                      <a:pt x="-2422" y="67131"/>
                      <a:pt x="-1470" y="59606"/>
                      <a:pt x="7103" y="54653"/>
                    </a:cubicBezTo>
                    <a:lnTo>
                      <a:pt x="94638" y="4075"/>
                    </a:lnTo>
                    <a:cubicBezTo>
                      <a:pt x="103620" y="-926"/>
                      <a:pt x="114440" y="-1344"/>
                      <a:pt x="123784" y="2932"/>
                    </a:cubicBezTo>
                    <a:lnTo>
                      <a:pt x="215510" y="55796"/>
                    </a:lnTo>
                    <a:cubicBezTo>
                      <a:pt x="222939" y="60177"/>
                      <a:pt x="221987" y="67702"/>
                      <a:pt x="213414" y="72655"/>
                    </a:cubicBezTo>
                    <a:lnTo>
                      <a:pt x="125880" y="123138"/>
                    </a:lnTo>
                    <a:cubicBezTo>
                      <a:pt x="116917" y="128167"/>
                      <a:pt x="106096" y="128624"/>
                      <a:pt x="96733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6" name="Google Shape;256;p23"/>
              <p:cNvSpPr/>
              <p:nvPr/>
            </p:nvSpPr>
            <p:spPr>
              <a:xfrm>
                <a:off x="5740377" y="3788001"/>
                <a:ext cx="220517" cy="127281"/>
              </a:xfrm>
              <a:custGeom>
                <a:rect b="b" l="l" r="r" t="t"/>
                <a:pathLst>
                  <a:path extrusionOk="0" h="127281" w="220517">
                    <a:moveTo>
                      <a:pt x="96733" y="124393"/>
                    </a:moveTo>
                    <a:lnTo>
                      <a:pt x="5007" y="71434"/>
                    </a:lnTo>
                    <a:cubicBezTo>
                      <a:pt x="-2422" y="67147"/>
                      <a:pt x="-1470" y="59623"/>
                      <a:pt x="7103" y="54574"/>
                    </a:cubicBezTo>
                    <a:lnTo>
                      <a:pt x="94638" y="4092"/>
                    </a:lnTo>
                    <a:cubicBezTo>
                      <a:pt x="103620" y="-890"/>
                      <a:pt x="114421" y="-1347"/>
                      <a:pt x="123784" y="2853"/>
                    </a:cubicBezTo>
                    <a:lnTo>
                      <a:pt x="215510" y="55812"/>
                    </a:lnTo>
                    <a:cubicBezTo>
                      <a:pt x="222939" y="60099"/>
                      <a:pt x="221987" y="67719"/>
                      <a:pt x="213414" y="72672"/>
                    </a:cubicBezTo>
                    <a:lnTo>
                      <a:pt x="125880" y="123154"/>
                    </a:lnTo>
                    <a:cubicBezTo>
                      <a:pt x="116917" y="128184"/>
                      <a:pt x="106096" y="128641"/>
                      <a:pt x="96733" y="124393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7" name="Google Shape;257;p23"/>
              <p:cNvSpPr/>
              <p:nvPr/>
            </p:nvSpPr>
            <p:spPr>
              <a:xfrm>
                <a:off x="5870012" y="3862832"/>
                <a:ext cx="220517" cy="127281"/>
              </a:xfrm>
              <a:custGeom>
                <a:rect b="b" l="l" r="r" t="t"/>
                <a:pathLst>
                  <a:path extrusionOk="0" h="127281" w="220517">
                    <a:moveTo>
                      <a:pt x="96733" y="124428"/>
                    </a:moveTo>
                    <a:lnTo>
                      <a:pt x="5007" y="71469"/>
                    </a:lnTo>
                    <a:cubicBezTo>
                      <a:pt x="-2422" y="67183"/>
                      <a:pt x="-1470" y="59563"/>
                      <a:pt x="7103" y="54610"/>
                    </a:cubicBezTo>
                    <a:lnTo>
                      <a:pt x="94638" y="4127"/>
                    </a:lnTo>
                    <a:cubicBezTo>
                      <a:pt x="103601" y="-902"/>
                      <a:pt x="114421" y="-1359"/>
                      <a:pt x="123784" y="2889"/>
                    </a:cubicBezTo>
                    <a:lnTo>
                      <a:pt x="215510" y="55848"/>
                    </a:lnTo>
                    <a:cubicBezTo>
                      <a:pt x="222939" y="60134"/>
                      <a:pt x="221987" y="67659"/>
                      <a:pt x="213414" y="72707"/>
                    </a:cubicBezTo>
                    <a:lnTo>
                      <a:pt x="125880" y="123190"/>
                    </a:lnTo>
                    <a:cubicBezTo>
                      <a:pt x="116907" y="128171"/>
                      <a:pt x="106096" y="128628"/>
                      <a:pt x="96733" y="12442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8" name="Google Shape;258;p23"/>
              <p:cNvSpPr/>
              <p:nvPr/>
            </p:nvSpPr>
            <p:spPr>
              <a:xfrm>
                <a:off x="5999266" y="3937698"/>
                <a:ext cx="220549" cy="127281"/>
              </a:xfrm>
              <a:custGeom>
                <a:rect b="b" l="l" r="r" t="t"/>
                <a:pathLst>
                  <a:path extrusionOk="0" h="127281" w="220549">
                    <a:moveTo>
                      <a:pt x="96733" y="124428"/>
                    </a:moveTo>
                    <a:lnTo>
                      <a:pt x="5007" y="71469"/>
                    </a:lnTo>
                    <a:cubicBezTo>
                      <a:pt x="-2422" y="67087"/>
                      <a:pt x="-1470" y="59563"/>
                      <a:pt x="7103" y="54610"/>
                    </a:cubicBezTo>
                    <a:lnTo>
                      <a:pt x="94638" y="4127"/>
                    </a:lnTo>
                    <a:cubicBezTo>
                      <a:pt x="103601" y="-902"/>
                      <a:pt x="114421" y="-1359"/>
                      <a:pt x="123784" y="2889"/>
                    </a:cubicBezTo>
                    <a:lnTo>
                      <a:pt x="215510" y="55848"/>
                    </a:lnTo>
                    <a:cubicBezTo>
                      <a:pt x="222939" y="60134"/>
                      <a:pt x="222082" y="67659"/>
                      <a:pt x="213414" y="72707"/>
                    </a:cubicBezTo>
                    <a:lnTo>
                      <a:pt x="125880" y="123190"/>
                    </a:lnTo>
                    <a:cubicBezTo>
                      <a:pt x="116898" y="128171"/>
                      <a:pt x="106096" y="128628"/>
                      <a:pt x="96733" y="12442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9" name="Google Shape;259;p23"/>
              <p:cNvSpPr/>
              <p:nvPr/>
            </p:nvSpPr>
            <p:spPr>
              <a:xfrm>
                <a:off x="6129021" y="4012522"/>
                <a:ext cx="220524" cy="127237"/>
              </a:xfrm>
              <a:custGeom>
                <a:rect b="b" l="l" r="r" t="t"/>
                <a:pathLst>
                  <a:path extrusionOk="0" h="127237" w="220524">
                    <a:moveTo>
                      <a:pt x="96994" y="124376"/>
                    </a:moveTo>
                    <a:lnTo>
                      <a:pt x="5078" y="71512"/>
                    </a:lnTo>
                    <a:cubicBezTo>
                      <a:pt x="-2447" y="67131"/>
                      <a:pt x="-1494" y="59606"/>
                      <a:pt x="7174" y="54653"/>
                    </a:cubicBezTo>
                    <a:lnTo>
                      <a:pt x="94613" y="4075"/>
                    </a:lnTo>
                    <a:cubicBezTo>
                      <a:pt x="103595" y="-925"/>
                      <a:pt x="114416" y="-1345"/>
                      <a:pt x="123760" y="2932"/>
                    </a:cubicBezTo>
                    <a:lnTo>
                      <a:pt x="215485" y="55796"/>
                    </a:lnTo>
                    <a:cubicBezTo>
                      <a:pt x="222915" y="60177"/>
                      <a:pt x="222058" y="67702"/>
                      <a:pt x="213390" y="72655"/>
                    </a:cubicBezTo>
                    <a:lnTo>
                      <a:pt x="125855" y="123233"/>
                    </a:lnTo>
                    <a:cubicBezTo>
                      <a:pt x="116949" y="128138"/>
                      <a:pt x="106262" y="128557"/>
                      <a:pt x="96994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0" name="Google Shape;260;p23"/>
              <p:cNvSpPr/>
              <p:nvPr/>
            </p:nvSpPr>
            <p:spPr>
              <a:xfrm>
                <a:off x="6258942" y="4087388"/>
                <a:ext cx="220563" cy="127300"/>
              </a:xfrm>
              <a:custGeom>
                <a:rect b="b" l="l" r="r" t="t"/>
                <a:pathLst>
                  <a:path extrusionOk="0" h="127300" w="220563">
                    <a:moveTo>
                      <a:pt x="96709" y="124376"/>
                    </a:moveTo>
                    <a:lnTo>
                      <a:pt x="5078" y="71417"/>
                    </a:lnTo>
                    <a:cubicBezTo>
                      <a:pt x="-2447" y="67131"/>
                      <a:pt x="-1494" y="59606"/>
                      <a:pt x="7173" y="54653"/>
                    </a:cubicBezTo>
                    <a:lnTo>
                      <a:pt x="94613" y="4075"/>
                    </a:lnTo>
                    <a:cubicBezTo>
                      <a:pt x="103595" y="-925"/>
                      <a:pt x="114415" y="-1345"/>
                      <a:pt x="123760" y="2932"/>
                    </a:cubicBezTo>
                    <a:lnTo>
                      <a:pt x="215485" y="55796"/>
                    </a:lnTo>
                    <a:cubicBezTo>
                      <a:pt x="223010" y="60178"/>
                      <a:pt x="222058" y="67702"/>
                      <a:pt x="213390" y="72655"/>
                    </a:cubicBezTo>
                    <a:lnTo>
                      <a:pt x="125950" y="123138"/>
                    </a:lnTo>
                    <a:cubicBezTo>
                      <a:pt x="116968" y="128215"/>
                      <a:pt x="106091" y="128672"/>
                      <a:pt x="96709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1" name="Google Shape;261;p23"/>
              <p:cNvSpPr/>
              <p:nvPr/>
            </p:nvSpPr>
            <p:spPr>
              <a:xfrm>
                <a:off x="6388578" y="4161853"/>
                <a:ext cx="220563" cy="127285"/>
              </a:xfrm>
              <a:custGeom>
                <a:rect b="b" l="l" r="r" t="t"/>
                <a:pathLst>
                  <a:path extrusionOk="0" h="127285" w="220563">
                    <a:moveTo>
                      <a:pt x="96709" y="124396"/>
                    </a:moveTo>
                    <a:lnTo>
                      <a:pt x="5078" y="71437"/>
                    </a:lnTo>
                    <a:cubicBezTo>
                      <a:pt x="-2447" y="67151"/>
                      <a:pt x="-1494" y="59627"/>
                      <a:pt x="7174" y="54578"/>
                    </a:cubicBezTo>
                    <a:lnTo>
                      <a:pt x="94613" y="4096"/>
                    </a:lnTo>
                    <a:cubicBezTo>
                      <a:pt x="103624" y="-886"/>
                      <a:pt x="114454" y="-1353"/>
                      <a:pt x="123855" y="2857"/>
                    </a:cubicBezTo>
                    <a:lnTo>
                      <a:pt x="215485" y="55816"/>
                    </a:lnTo>
                    <a:cubicBezTo>
                      <a:pt x="223010" y="60103"/>
                      <a:pt x="222058" y="67723"/>
                      <a:pt x="213390" y="72676"/>
                    </a:cubicBezTo>
                    <a:lnTo>
                      <a:pt x="125950" y="123158"/>
                    </a:lnTo>
                    <a:cubicBezTo>
                      <a:pt x="116949" y="128187"/>
                      <a:pt x="106100" y="128645"/>
                      <a:pt x="96709" y="12439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2" name="Google Shape;262;p23"/>
              <p:cNvSpPr/>
              <p:nvPr/>
            </p:nvSpPr>
            <p:spPr>
              <a:xfrm>
                <a:off x="6518213" y="4237101"/>
                <a:ext cx="221039" cy="127370"/>
              </a:xfrm>
              <a:custGeom>
                <a:rect b="b" l="l" r="r" t="t"/>
                <a:pathLst>
                  <a:path extrusionOk="0" h="127370" w="221039">
                    <a:moveTo>
                      <a:pt x="96709" y="124396"/>
                    </a:moveTo>
                    <a:lnTo>
                      <a:pt x="5078" y="71437"/>
                    </a:lnTo>
                    <a:cubicBezTo>
                      <a:pt x="-2447" y="67151"/>
                      <a:pt x="-1494" y="59626"/>
                      <a:pt x="7173" y="54578"/>
                    </a:cubicBezTo>
                    <a:lnTo>
                      <a:pt x="94613" y="4095"/>
                    </a:lnTo>
                    <a:cubicBezTo>
                      <a:pt x="103624" y="-886"/>
                      <a:pt x="114454" y="-1353"/>
                      <a:pt x="123855" y="2857"/>
                    </a:cubicBezTo>
                    <a:lnTo>
                      <a:pt x="215962" y="55816"/>
                    </a:lnTo>
                    <a:cubicBezTo>
                      <a:pt x="223486" y="60103"/>
                      <a:pt x="222534" y="67627"/>
                      <a:pt x="213866" y="72676"/>
                    </a:cubicBezTo>
                    <a:lnTo>
                      <a:pt x="126427" y="123158"/>
                    </a:lnTo>
                    <a:cubicBezTo>
                      <a:pt x="117292" y="128302"/>
                      <a:pt x="106243" y="128759"/>
                      <a:pt x="96709" y="12439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3" name="Google Shape;263;p23"/>
              <p:cNvSpPr/>
              <p:nvPr/>
            </p:nvSpPr>
            <p:spPr>
              <a:xfrm>
                <a:off x="4864578" y="3282378"/>
                <a:ext cx="318480" cy="183800"/>
              </a:xfrm>
              <a:custGeom>
                <a:rect b="b" l="l" r="r" t="t"/>
                <a:pathLst>
                  <a:path extrusionOk="0" h="183800" w="318480">
                    <a:moveTo>
                      <a:pt x="194721" y="180911"/>
                    </a:moveTo>
                    <a:lnTo>
                      <a:pt x="5078" y="71469"/>
                    </a:lnTo>
                    <a:cubicBezTo>
                      <a:pt x="-2447" y="67087"/>
                      <a:pt x="-1494" y="59563"/>
                      <a:pt x="7174" y="54610"/>
                    </a:cubicBezTo>
                    <a:lnTo>
                      <a:pt x="94613" y="4127"/>
                    </a:lnTo>
                    <a:cubicBezTo>
                      <a:pt x="103614" y="-902"/>
                      <a:pt x="114463" y="-1359"/>
                      <a:pt x="123855" y="2889"/>
                    </a:cubicBezTo>
                    <a:lnTo>
                      <a:pt x="313402" y="112331"/>
                    </a:lnTo>
                    <a:cubicBezTo>
                      <a:pt x="320927" y="116713"/>
                      <a:pt x="319975" y="124237"/>
                      <a:pt x="311307" y="129190"/>
                    </a:cubicBezTo>
                    <a:lnTo>
                      <a:pt x="223867" y="179673"/>
                    </a:lnTo>
                    <a:cubicBezTo>
                      <a:pt x="214904" y="184702"/>
                      <a:pt x="204084" y="185159"/>
                      <a:pt x="194721" y="180911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4" name="Google Shape;264;p23"/>
              <p:cNvSpPr/>
              <p:nvPr/>
            </p:nvSpPr>
            <p:spPr>
              <a:xfrm>
                <a:off x="4902011" y="3449213"/>
                <a:ext cx="220563" cy="127308"/>
              </a:xfrm>
              <a:custGeom>
                <a:rect b="b" l="l" r="r" t="t"/>
                <a:pathLst>
                  <a:path extrusionOk="0" h="127308" w="220563">
                    <a:moveTo>
                      <a:pt x="96709" y="124376"/>
                    </a:moveTo>
                    <a:lnTo>
                      <a:pt x="5078" y="71512"/>
                    </a:lnTo>
                    <a:cubicBezTo>
                      <a:pt x="-2447" y="67131"/>
                      <a:pt x="-1494" y="59606"/>
                      <a:pt x="7174" y="54653"/>
                    </a:cubicBezTo>
                    <a:lnTo>
                      <a:pt x="94613" y="4075"/>
                    </a:lnTo>
                    <a:cubicBezTo>
                      <a:pt x="103624" y="-926"/>
                      <a:pt x="114482" y="-1345"/>
                      <a:pt x="123855" y="2932"/>
                    </a:cubicBezTo>
                    <a:lnTo>
                      <a:pt x="215485" y="55796"/>
                    </a:lnTo>
                    <a:cubicBezTo>
                      <a:pt x="223010" y="60177"/>
                      <a:pt x="222058" y="67702"/>
                      <a:pt x="213390" y="72655"/>
                    </a:cubicBezTo>
                    <a:lnTo>
                      <a:pt x="125950" y="123233"/>
                    </a:lnTo>
                    <a:cubicBezTo>
                      <a:pt x="116940" y="128233"/>
                      <a:pt x="106081" y="128653"/>
                      <a:pt x="96709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5" name="Google Shape;265;p23"/>
              <p:cNvSpPr/>
              <p:nvPr/>
            </p:nvSpPr>
            <p:spPr>
              <a:xfrm>
                <a:off x="5031646" y="3523682"/>
                <a:ext cx="220524" cy="127281"/>
              </a:xfrm>
              <a:custGeom>
                <a:rect b="b" l="l" r="r" t="t"/>
                <a:pathLst>
                  <a:path extrusionOk="0" h="127281" w="220524">
                    <a:moveTo>
                      <a:pt x="96709" y="124393"/>
                    </a:moveTo>
                    <a:lnTo>
                      <a:pt x="5078" y="71434"/>
                    </a:lnTo>
                    <a:cubicBezTo>
                      <a:pt x="-2447" y="67147"/>
                      <a:pt x="-1494" y="59623"/>
                      <a:pt x="7174" y="54574"/>
                    </a:cubicBezTo>
                    <a:lnTo>
                      <a:pt x="94613" y="4092"/>
                    </a:lnTo>
                    <a:cubicBezTo>
                      <a:pt x="103595" y="-890"/>
                      <a:pt x="114397" y="-1347"/>
                      <a:pt x="123760" y="2853"/>
                    </a:cubicBezTo>
                    <a:lnTo>
                      <a:pt x="215485" y="55812"/>
                    </a:lnTo>
                    <a:cubicBezTo>
                      <a:pt x="222915" y="60099"/>
                      <a:pt x="222058" y="67719"/>
                      <a:pt x="213390" y="72672"/>
                    </a:cubicBezTo>
                    <a:lnTo>
                      <a:pt x="125855" y="123154"/>
                    </a:lnTo>
                    <a:cubicBezTo>
                      <a:pt x="116892" y="128184"/>
                      <a:pt x="106072" y="128641"/>
                      <a:pt x="96709" y="124393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6" name="Google Shape;266;p23"/>
              <p:cNvSpPr/>
              <p:nvPr/>
            </p:nvSpPr>
            <p:spPr>
              <a:xfrm>
                <a:off x="5161066" y="3598894"/>
                <a:ext cx="220517" cy="127281"/>
              </a:xfrm>
              <a:custGeom>
                <a:rect b="b" l="l" r="r" t="t"/>
                <a:pathLst>
                  <a:path extrusionOk="0" h="127281" w="220517">
                    <a:moveTo>
                      <a:pt x="96733" y="124428"/>
                    </a:moveTo>
                    <a:lnTo>
                      <a:pt x="5007" y="71469"/>
                    </a:lnTo>
                    <a:cubicBezTo>
                      <a:pt x="-2422" y="67183"/>
                      <a:pt x="-1470" y="59563"/>
                      <a:pt x="7103" y="54610"/>
                    </a:cubicBezTo>
                    <a:lnTo>
                      <a:pt x="94638" y="4127"/>
                    </a:lnTo>
                    <a:cubicBezTo>
                      <a:pt x="103601" y="-902"/>
                      <a:pt x="114421" y="-1359"/>
                      <a:pt x="123784" y="2889"/>
                    </a:cubicBezTo>
                    <a:lnTo>
                      <a:pt x="215510" y="55848"/>
                    </a:lnTo>
                    <a:cubicBezTo>
                      <a:pt x="222939" y="60134"/>
                      <a:pt x="221987" y="67659"/>
                      <a:pt x="213414" y="72707"/>
                    </a:cubicBezTo>
                    <a:lnTo>
                      <a:pt x="125880" y="123190"/>
                    </a:lnTo>
                    <a:cubicBezTo>
                      <a:pt x="116898" y="128171"/>
                      <a:pt x="106096" y="128628"/>
                      <a:pt x="96733" y="12442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7" name="Google Shape;267;p23"/>
              <p:cNvSpPr/>
              <p:nvPr/>
            </p:nvSpPr>
            <p:spPr>
              <a:xfrm>
                <a:off x="5290892" y="3673717"/>
                <a:ext cx="220517" cy="127308"/>
              </a:xfrm>
              <a:custGeom>
                <a:rect b="b" l="l" r="r" t="t"/>
                <a:pathLst>
                  <a:path extrusionOk="0" h="127308" w="220517">
                    <a:moveTo>
                      <a:pt x="96733" y="124376"/>
                    </a:moveTo>
                    <a:lnTo>
                      <a:pt x="5007" y="71512"/>
                    </a:lnTo>
                    <a:cubicBezTo>
                      <a:pt x="-2422" y="67131"/>
                      <a:pt x="-1470" y="59606"/>
                      <a:pt x="7103" y="54653"/>
                    </a:cubicBezTo>
                    <a:lnTo>
                      <a:pt x="94638" y="4075"/>
                    </a:lnTo>
                    <a:cubicBezTo>
                      <a:pt x="103620" y="-925"/>
                      <a:pt x="114440" y="-1345"/>
                      <a:pt x="123784" y="2932"/>
                    </a:cubicBezTo>
                    <a:lnTo>
                      <a:pt x="215510" y="55796"/>
                    </a:lnTo>
                    <a:cubicBezTo>
                      <a:pt x="222939" y="60178"/>
                      <a:pt x="221987" y="67702"/>
                      <a:pt x="213414" y="72655"/>
                    </a:cubicBezTo>
                    <a:lnTo>
                      <a:pt x="125880" y="123233"/>
                    </a:lnTo>
                    <a:cubicBezTo>
                      <a:pt x="116897" y="128234"/>
                      <a:pt x="106077" y="128653"/>
                      <a:pt x="96733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8" name="Google Shape;268;p23"/>
              <p:cNvSpPr/>
              <p:nvPr/>
            </p:nvSpPr>
            <p:spPr>
              <a:xfrm>
                <a:off x="5420495" y="3748758"/>
                <a:ext cx="220334" cy="127131"/>
              </a:xfrm>
              <a:custGeom>
                <a:rect b="b" l="l" r="r" t="t"/>
                <a:pathLst>
                  <a:path extrusionOk="0" h="127131" w="220334">
                    <a:moveTo>
                      <a:pt x="96765" y="124202"/>
                    </a:moveTo>
                    <a:lnTo>
                      <a:pt x="5039" y="71243"/>
                    </a:lnTo>
                    <a:cubicBezTo>
                      <a:pt x="-2390" y="66957"/>
                      <a:pt x="-1533" y="59432"/>
                      <a:pt x="7135" y="54384"/>
                    </a:cubicBezTo>
                    <a:lnTo>
                      <a:pt x="94479" y="4092"/>
                    </a:lnTo>
                    <a:cubicBezTo>
                      <a:pt x="103461" y="-890"/>
                      <a:pt x="114263" y="-1347"/>
                      <a:pt x="123626" y="2854"/>
                    </a:cubicBezTo>
                    <a:lnTo>
                      <a:pt x="215256" y="55813"/>
                    </a:lnTo>
                    <a:cubicBezTo>
                      <a:pt x="222781" y="60099"/>
                      <a:pt x="221828" y="67719"/>
                      <a:pt x="213161" y="72672"/>
                    </a:cubicBezTo>
                    <a:lnTo>
                      <a:pt x="125721" y="123154"/>
                    </a:lnTo>
                    <a:cubicBezTo>
                      <a:pt x="116777" y="128060"/>
                      <a:pt x="106043" y="128450"/>
                      <a:pt x="96765" y="124202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9" name="Google Shape;269;p23"/>
              <p:cNvSpPr/>
              <p:nvPr/>
            </p:nvSpPr>
            <p:spPr>
              <a:xfrm>
                <a:off x="5550092" y="3823398"/>
                <a:ext cx="220563" cy="127281"/>
              </a:xfrm>
              <a:custGeom>
                <a:rect b="b" l="l" r="r" t="t"/>
                <a:pathLst>
                  <a:path extrusionOk="0" h="127281" w="220563">
                    <a:moveTo>
                      <a:pt x="96709" y="124428"/>
                    </a:moveTo>
                    <a:lnTo>
                      <a:pt x="5078" y="71469"/>
                    </a:lnTo>
                    <a:cubicBezTo>
                      <a:pt x="-2447" y="67183"/>
                      <a:pt x="-1494" y="59563"/>
                      <a:pt x="7174" y="54610"/>
                    </a:cubicBezTo>
                    <a:lnTo>
                      <a:pt x="94613" y="4127"/>
                    </a:lnTo>
                    <a:cubicBezTo>
                      <a:pt x="103614" y="-902"/>
                      <a:pt x="114463" y="-1359"/>
                      <a:pt x="123855" y="2889"/>
                    </a:cubicBezTo>
                    <a:lnTo>
                      <a:pt x="215485" y="55848"/>
                    </a:lnTo>
                    <a:cubicBezTo>
                      <a:pt x="223010" y="60134"/>
                      <a:pt x="222058" y="67659"/>
                      <a:pt x="213390" y="72707"/>
                    </a:cubicBezTo>
                    <a:lnTo>
                      <a:pt x="125950" y="123190"/>
                    </a:lnTo>
                    <a:cubicBezTo>
                      <a:pt x="116940" y="128171"/>
                      <a:pt x="106110" y="128628"/>
                      <a:pt x="96709" y="12442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0" name="Google Shape;270;p23"/>
              <p:cNvSpPr/>
              <p:nvPr/>
            </p:nvSpPr>
            <p:spPr>
              <a:xfrm>
                <a:off x="5679727" y="3898222"/>
                <a:ext cx="220563" cy="127308"/>
              </a:xfrm>
              <a:custGeom>
                <a:rect b="b" l="l" r="r" t="t"/>
                <a:pathLst>
                  <a:path extrusionOk="0" h="127308" w="220563">
                    <a:moveTo>
                      <a:pt x="96709" y="124376"/>
                    </a:moveTo>
                    <a:lnTo>
                      <a:pt x="5078" y="71512"/>
                    </a:lnTo>
                    <a:cubicBezTo>
                      <a:pt x="-2447" y="67131"/>
                      <a:pt x="-1494" y="59606"/>
                      <a:pt x="7174" y="54653"/>
                    </a:cubicBezTo>
                    <a:lnTo>
                      <a:pt x="94613" y="4075"/>
                    </a:lnTo>
                    <a:cubicBezTo>
                      <a:pt x="103624" y="-925"/>
                      <a:pt x="114482" y="-1345"/>
                      <a:pt x="123855" y="2932"/>
                    </a:cubicBezTo>
                    <a:lnTo>
                      <a:pt x="215485" y="55796"/>
                    </a:lnTo>
                    <a:cubicBezTo>
                      <a:pt x="223010" y="60177"/>
                      <a:pt x="222058" y="67702"/>
                      <a:pt x="213390" y="72655"/>
                    </a:cubicBezTo>
                    <a:lnTo>
                      <a:pt x="125950" y="123233"/>
                    </a:lnTo>
                    <a:cubicBezTo>
                      <a:pt x="116940" y="128234"/>
                      <a:pt x="106081" y="128653"/>
                      <a:pt x="96709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1" name="Google Shape;271;p23"/>
              <p:cNvSpPr/>
              <p:nvPr/>
            </p:nvSpPr>
            <p:spPr>
              <a:xfrm>
                <a:off x="5809362" y="3973072"/>
                <a:ext cx="220524" cy="127281"/>
              </a:xfrm>
              <a:custGeom>
                <a:rect b="b" l="l" r="r" t="t"/>
                <a:pathLst>
                  <a:path extrusionOk="0" h="127281" w="220524">
                    <a:moveTo>
                      <a:pt x="96709" y="124392"/>
                    </a:moveTo>
                    <a:lnTo>
                      <a:pt x="5078" y="71433"/>
                    </a:lnTo>
                    <a:cubicBezTo>
                      <a:pt x="-2447" y="67147"/>
                      <a:pt x="-1494" y="59622"/>
                      <a:pt x="7174" y="54574"/>
                    </a:cubicBezTo>
                    <a:lnTo>
                      <a:pt x="94613" y="4092"/>
                    </a:lnTo>
                    <a:cubicBezTo>
                      <a:pt x="103595" y="-890"/>
                      <a:pt x="114397" y="-1347"/>
                      <a:pt x="123760" y="2854"/>
                    </a:cubicBezTo>
                    <a:lnTo>
                      <a:pt x="215485" y="55813"/>
                    </a:lnTo>
                    <a:cubicBezTo>
                      <a:pt x="222915" y="60194"/>
                      <a:pt x="222058" y="67719"/>
                      <a:pt x="213390" y="72672"/>
                    </a:cubicBezTo>
                    <a:lnTo>
                      <a:pt x="125855" y="123154"/>
                    </a:lnTo>
                    <a:cubicBezTo>
                      <a:pt x="116892" y="128183"/>
                      <a:pt x="106072" y="128641"/>
                      <a:pt x="96709" y="124392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2" name="Google Shape;272;p23"/>
              <p:cNvSpPr/>
              <p:nvPr/>
            </p:nvSpPr>
            <p:spPr>
              <a:xfrm>
                <a:off x="5938592" y="4047903"/>
                <a:ext cx="220517" cy="126979"/>
              </a:xfrm>
              <a:custGeom>
                <a:rect b="b" l="l" r="r" t="t"/>
                <a:pathLst>
                  <a:path extrusionOk="0" h="126979" w="220517">
                    <a:moveTo>
                      <a:pt x="97114" y="124047"/>
                    </a:moveTo>
                    <a:lnTo>
                      <a:pt x="5007" y="71469"/>
                    </a:lnTo>
                    <a:cubicBezTo>
                      <a:pt x="-2422" y="67183"/>
                      <a:pt x="-1470" y="59563"/>
                      <a:pt x="7103" y="54610"/>
                    </a:cubicBezTo>
                    <a:lnTo>
                      <a:pt x="94638" y="4127"/>
                    </a:lnTo>
                    <a:cubicBezTo>
                      <a:pt x="103601" y="-902"/>
                      <a:pt x="114421" y="-1359"/>
                      <a:pt x="123784" y="2889"/>
                    </a:cubicBezTo>
                    <a:lnTo>
                      <a:pt x="215510" y="55848"/>
                    </a:lnTo>
                    <a:cubicBezTo>
                      <a:pt x="222939" y="60134"/>
                      <a:pt x="221987" y="67659"/>
                      <a:pt x="213414" y="72707"/>
                    </a:cubicBezTo>
                    <a:lnTo>
                      <a:pt x="125880" y="123190"/>
                    </a:lnTo>
                    <a:cubicBezTo>
                      <a:pt x="116945" y="127924"/>
                      <a:pt x="106315" y="128238"/>
                      <a:pt x="97114" y="124047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3" name="Google Shape;273;p23"/>
              <p:cNvSpPr/>
              <p:nvPr/>
            </p:nvSpPr>
            <p:spPr>
              <a:xfrm>
                <a:off x="6068608" y="4122734"/>
                <a:ext cx="220517" cy="127300"/>
              </a:xfrm>
              <a:custGeom>
                <a:rect b="b" l="l" r="r" t="t"/>
                <a:pathLst>
                  <a:path extrusionOk="0" h="127300" w="220517">
                    <a:moveTo>
                      <a:pt x="96733" y="124368"/>
                    </a:moveTo>
                    <a:lnTo>
                      <a:pt x="5007" y="71504"/>
                    </a:lnTo>
                    <a:cubicBezTo>
                      <a:pt x="-2422" y="67123"/>
                      <a:pt x="-1470" y="59598"/>
                      <a:pt x="7103" y="54645"/>
                    </a:cubicBezTo>
                    <a:lnTo>
                      <a:pt x="94638" y="4162"/>
                    </a:lnTo>
                    <a:cubicBezTo>
                      <a:pt x="103591" y="-914"/>
                      <a:pt x="114431" y="-1371"/>
                      <a:pt x="123784" y="2924"/>
                    </a:cubicBezTo>
                    <a:lnTo>
                      <a:pt x="215510" y="55883"/>
                    </a:lnTo>
                    <a:cubicBezTo>
                      <a:pt x="222939" y="60170"/>
                      <a:pt x="221987" y="67694"/>
                      <a:pt x="213414" y="72647"/>
                    </a:cubicBezTo>
                    <a:lnTo>
                      <a:pt x="125880" y="123225"/>
                    </a:lnTo>
                    <a:cubicBezTo>
                      <a:pt x="116898" y="128226"/>
                      <a:pt x="106077" y="128645"/>
                      <a:pt x="96733" y="12436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4" name="Google Shape;274;p23"/>
              <p:cNvSpPr/>
              <p:nvPr/>
            </p:nvSpPr>
            <p:spPr>
              <a:xfrm>
                <a:off x="6198212" y="4197576"/>
                <a:ext cx="220524" cy="127281"/>
              </a:xfrm>
              <a:custGeom>
                <a:rect b="b" l="l" r="r" t="t"/>
                <a:pathLst>
                  <a:path extrusionOk="0" h="127281" w="220524">
                    <a:moveTo>
                      <a:pt x="96765" y="124393"/>
                    </a:moveTo>
                    <a:lnTo>
                      <a:pt x="5039" y="71434"/>
                    </a:lnTo>
                    <a:cubicBezTo>
                      <a:pt x="-2390" y="67147"/>
                      <a:pt x="-1533" y="59623"/>
                      <a:pt x="7135" y="54574"/>
                    </a:cubicBezTo>
                    <a:lnTo>
                      <a:pt x="94670" y="4092"/>
                    </a:lnTo>
                    <a:cubicBezTo>
                      <a:pt x="103652" y="-890"/>
                      <a:pt x="114453" y="-1347"/>
                      <a:pt x="123816" y="2853"/>
                    </a:cubicBezTo>
                    <a:lnTo>
                      <a:pt x="215447" y="55812"/>
                    </a:lnTo>
                    <a:cubicBezTo>
                      <a:pt x="222972" y="60194"/>
                      <a:pt x="222019" y="67719"/>
                      <a:pt x="213351" y="72672"/>
                    </a:cubicBezTo>
                    <a:lnTo>
                      <a:pt x="125912" y="123154"/>
                    </a:lnTo>
                    <a:cubicBezTo>
                      <a:pt x="116949" y="128184"/>
                      <a:pt x="106128" y="128641"/>
                      <a:pt x="96765" y="124393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5" name="Google Shape;275;p23"/>
              <p:cNvSpPr/>
              <p:nvPr/>
            </p:nvSpPr>
            <p:spPr>
              <a:xfrm>
                <a:off x="6327808" y="4272442"/>
                <a:ext cx="380989" cy="219907"/>
              </a:xfrm>
              <a:custGeom>
                <a:rect b="b" l="l" r="r" t="t"/>
                <a:pathLst>
                  <a:path extrusionOk="0" h="219907" w="380989">
                    <a:moveTo>
                      <a:pt x="257205" y="216975"/>
                    </a:moveTo>
                    <a:lnTo>
                      <a:pt x="5078" y="71433"/>
                    </a:lnTo>
                    <a:cubicBezTo>
                      <a:pt x="-2447" y="67147"/>
                      <a:pt x="-1494" y="59622"/>
                      <a:pt x="7174" y="54574"/>
                    </a:cubicBezTo>
                    <a:lnTo>
                      <a:pt x="94613" y="4092"/>
                    </a:lnTo>
                    <a:cubicBezTo>
                      <a:pt x="103624" y="-890"/>
                      <a:pt x="114454" y="-1347"/>
                      <a:pt x="123855" y="2854"/>
                    </a:cubicBezTo>
                    <a:lnTo>
                      <a:pt x="375982" y="148396"/>
                    </a:lnTo>
                    <a:cubicBezTo>
                      <a:pt x="383411" y="152777"/>
                      <a:pt x="382459" y="160302"/>
                      <a:pt x="373886" y="165255"/>
                    </a:cubicBezTo>
                    <a:lnTo>
                      <a:pt x="286351" y="215832"/>
                    </a:lnTo>
                    <a:cubicBezTo>
                      <a:pt x="277369" y="220833"/>
                      <a:pt x="266549" y="221252"/>
                      <a:pt x="257205" y="216975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6" name="Google Shape;276;p23"/>
              <p:cNvSpPr/>
              <p:nvPr/>
            </p:nvSpPr>
            <p:spPr>
              <a:xfrm>
                <a:off x="4739038" y="3355149"/>
                <a:ext cx="253901" cy="146525"/>
              </a:xfrm>
              <a:custGeom>
                <a:rect b="b" l="l" r="r" t="t"/>
                <a:pathLst>
                  <a:path extrusionOk="0" h="146525" w="253901">
                    <a:moveTo>
                      <a:pt x="130046" y="143668"/>
                    </a:moveTo>
                    <a:lnTo>
                      <a:pt x="5078" y="71469"/>
                    </a:lnTo>
                    <a:cubicBezTo>
                      <a:pt x="-2447" y="67183"/>
                      <a:pt x="-1494" y="59563"/>
                      <a:pt x="7174" y="54610"/>
                    </a:cubicBezTo>
                    <a:lnTo>
                      <a:pt x="94613" y="4127"/>
                    </a:lnTo>
                    <a:cubicBezTo>
                      <a:pt x="103614" y="-902"/>
                      <a:pt x="114463" y="-1359"/>
                      <a:pt x="123855" y="2889"/>
                    </a:cubicBezTo>
                    <a:lnTo>
                      <a:pt x="248823" y="75088"/>
                    </a:lnTo>
                    <a:cubicBezTo>
                      <a:pt x="256348" y="79375"/>
                      <a:pt x="255395" y="86899"/>
                      <a:pt x="246727" y="91948"/>
                    </a:cubicBezTo>
                    <a:lnTo>
                      <a:pt x="159288" y="142430"/>
                    </a:lnTo>
                    <a:cubicBezTo>
                      <a:pt x="150277" y="147412"/>
                      <a:pt x="139447" y="147879"/>
                      <a:pt x="130046" y="14366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7" name="Google Shape;277;p23"/>
              <p:cNvSpPr/>
              <p:nvPr/>
            </p:nvSpPr>
            <p:spPr>
              <a:xfrm>
                <a:off x="5246664" y="3087528"/>
                <a:ext cx="1926000" cy="1111651"/>
              </a:xfrm>
              <a:custGeom>
                <a:rect b="b" l="l" r="r" t="t"/>
                <a:pathLst>
                  <a:path extrusionOk="0" h="1111651" w="1926000">
                    <a:moveTo>
                      <a:pt x="1845936" y="1108805"/>
                    </a:moveTo>
                    <a:lnTo>
                      <a:pt x="5039" y="46196"/>
                    </a:lnTo>
                    <a:cubicBezTo>
                      <a:pt x="-2390" y="41910"/>
                      <a:pt x="-1533" y="34290"/>
                      <a:pt x="7135" y="29337"/>
                    </a:cubicBezTo>
                    <a:lnTo>
                      <a:pt x="50855" y="4096"/>
                    </a:lnTo>
                    <a:cubicBezTo>
                      <a:pt x="59865" y="-886"/>
                      <a:pt x="70695" y="-1353"/>
                      <a:pt x="80097" y="2857"/>
                    </a:cubicBezTo>
                    <a:lnTo>
                      <a:pt x="1920993" y="1065371"/>
                    </a:lnTo>
                    <a:cubicBezTo>
                      <a:pt x="1928423" y="1069658"/>
                      <a:pt x="1927470" y="1077182"/>
                      <a:pt x="1918898" y="1082230"/>
                    </a:cubicBezTo>
                    <a:lnTo>
                      <a:pt x="1875083" y="1107472"/>
                    </a:lnTo>
                    <a:cubicBezTo>
                      <a:pt x="1866129" y="1112529"/>
                      <a:pt x="1855309" y="1113025"/>
                      <a:pt x="1845936" y="1108805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8" name="Google Shape;278;p23"/>
              <p:cNvSpPr/>
              <p:nvPr/>
            </p:nvSpPr>
            <p:spPr>
              <a:xfrm>
                <a:off x="4501288" y="3792632"/>
                <a:ext cx="1451798" cy="838156"/>
              </a:xfrm>
              <a:custGeom>
                <a:rect b="b" l="l" r="r" t="t"/>
                <a:pathLst>
                  <a:path extrusionOk="0" h="838156" w="1451798">
                    <a:moveTo>
                      <a:pt x="1450884" y="524573"/>
                    </a:moveTo>
                    <a:cubicBezTo>
                      <a:pt x="1448283" y="530298"/>
                      <a:pt x="1443816" y="534965"/>
                      <a:pt x="1438216" y="537813"/>
                    </a:cubicBezTo>
                    <a:lnTo>
                      <a:pt x="931581" y="830231"/>
                    </a:lnTo>
                    <a:cubicBezTo>
                      <a:pt x="914321" y="839889"/>
                      <a:pt x="893500" y="840766"/>
                      <a:pt x="875479" y="832612"/>
                    </a:cubicBezTo>
                    <a:lnTo>
                      <a:pt x="9751" y="332740"/>
                    </a:lnTo>
                    <a:cubicBezTo>
                      <a:pt x="5808" y="330683"/>
                      <a:pt x="2709" y="327311"/>
                      <a:pt x="988" y="323215"/>
                    </a:cubicBezTo>
                    <a:cubicBezTo>
                      <a:pt x="-2155" y="315595"/>
                      <a:pt x="2226" y="306641"/>
                      <a:pt x="13752" y="299974"/>
                    </a:cubicBezTo>
                    <a:lnTo>
                      <a:pt x="520387" y="7842"/>
                    </a:lnTo>
                    <a:cubicBezTo>
                      <a:pt x="537674" y="-1740"/>
                      <a:pt x="558477" y="-2588"/>
                      <a:pt x="576489" y="5556"/>
                    </a:cubicBezTo>
                    <a:lnTo>
                      <a:pt x="1442311" y="505428"/>
                    </a:lnTo>
                    <a:cubicBezTo>
                      <a:pt x="1449874" y="508438"/>
                      <a:pt x="1453675" y="516925"/>
                      <a:pt x="1450884" y="524573"/>
                    </a:cubicBez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9" name="Google Shape;279;p23"/>
              <p:cNvSpPr/>
              <p:nvPr/>
            </p:nvSpPr>
            <p:spPr>
              <a:xfrm>
                <a:off x="4502277" y="3802740"/>
                <a:ext cx="1449895" cy="828048"/>
              </a:xfrm>
              <a:custGeom>
                <a:rect b="b" l="l" r="r" t="t"/>
                <a:pathLst>
                  <a:path extrusionOk="0" h="828048" w="1449895">
                    <a:moveTo>
                      <a:pt x="1449896" y="514465"/>
                    </a:moveTo>
                    <a:cubicBezTo>
                      <a:pt x="1447295" y="520190"/>
                      <a:pt x="1442828" y="524857"/>
                      <a:pt x="1437227" y="527705"/>
                    </a:cubicBezTo>
                    <a:lnTo>
                      <a:pt x="930593" y="820123"/>
                    </a:lnTo>
                    <a:cubicBezTo>
                      <a:pt x="913333" y="829781"/>
                      <a:pt x="892512" y="830657"/>
                      <a:pt x="874490" y="822504"/>
                    </a:cubicBezTo>
                    <a:lnTo>
                      <a:pt x="8763" y="322632"/>
                    </a:lnTo>
                    <a:cubicBezTo>
                      <a:pt x="4820" y="320575"/>
                      <a:pt x="1720" y="317203"/>
                      <a:pt x="0" y="313107"/>
                    </a:cubicBezTo>
                    <a:cubicBezTo>
                      <a:pt x="2669" y="307582"/>
                      <a:pt x="7089" y="303096"/>
                      <a:pt x="12573" y="300343"/>
                    </a:cubicBezTo>
                    <a:lnTo>
                      <a:pt x="519208" y="7926"/>
                    </a:lnTo>
                    <a:cubicBezTo>
                      <a:pt x="536467" y="-1732"/>
                      <a:pt x="557289" y="-2609"/>
                      <a:pt x="575310" y="5545"/>
                    </a:cubicBezTo>
                    <a:lnTo>
                      <a:pt x="1441323" y="505417"/>
                    </a:lnTo>
                    <a:cubicBezTo>
                      <a:pt x="1445095" y="507417"/>
                      <a:pt x="1448105" y="510598"/>
                      <a:pt x="1449896" y="514465"/>
                    </a:cubicBezTo>
                    <a:close/>
                  </a:path>
                </a:pathLst>
              </a:custGeom>
              <a:solidFill>
                <a:srgbClr val="C3C6D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0" name="Google Shape;280;p23"/>
              <p:cNvSpPr/>
              <p:nvPr/>
            </p:nvSpPr>
            <p:spPr>
              <a:xfrm>
                <a:off x="5378291" y="2993528"/>
                <a:ext cx="1867947" cy="1123828"/>
              </a:xfrm>
              <a:custGeom>
                <a:rect b="b" l="l" r="r" t="t"/>
                <a:pathLst>
                  <a:path extrusionOk="0" h="1123828" w="1867947">
                    <a:moveTo>
                      <a:pt x="1854422" y="1122224"/>
                    </a:moveTo>
                    <a:lnTo>
                      <a:pt x="13526" y="59425"/>
                    </a:lnTo>
                    <a:cubicBezTo>
                      <a:pt x="5191" y="53395"/>
                      <a:pt x="181" y="43804"/>
                      <a:pt x="0" y="33517"/>
                    </a:cubicBezTo>
                    <a:lnTo>
                      <a:pt x="0" y="11895"/>
                    </a:lnTo>
                    <a:cubicBezTo>
                      <a:pt x="0" y="1894"/>
                      <a:pt x="6096" y="-2678"/>
                      <a:pt x="13526" y="1608"/>
                    </a:cubicBezTo>
                    <a:lnTo>
                      <a:pt x="1854422" y="1064122"/>
                    </a:lnTo>
                    <a:cubicBezTo>
                      <a:pt x="1862804" y="1070103"/>
                      <a:pt x="1867833" y="1079733"/>
                      <a:pt x="1867948" y="1090030"/>
                    </a:cubicBezTo>
                    <a:lnTo>
                      <a:pt x="1867948" y="1111747"/>
                    </a:lnTo>
                    <a:cubicBezTo>
                      <a:pt x="1867948" y="1121938"/>
                      <a:pt x="1861947" y="1126510"/>
                      <a:pt x="1854422" y="1122224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1" name="Google Shape;281;p23"/>
              <p:cNvSpPr/>
              <p:nvPr/>
            </p:nvSpPr>
            <p:spPr>
              <a:xfrm>
                <a:off x="5482399" y="1596347"/>
                <a:ext cx="657230" cy="440903"/>
              </a:xfrm>
              <a:custGeom>
                <a:rect b="b" l="l" r="r" t="t"/>
                <a:pathLst>
                  <a:path extrusionOk="0" h="440903" w="657230">
                    <a:moveTo>
                      <a:pt x="647700" y="439716"/>
                    </a:moveTo>
                    <a:lnTo>
                      <a:pt x="9525" y="71480"/>
                    </a:lnTo>
                    <a:cubicBezTo>
                      <a:pt x="3610" y="67173"/>
                      <a:pt x="76" y="60320"/>
                      <a:pt x="0" y="53001"/>
                    </a:cubicBezTo>
                    <a:lnTo>
                      <a:pt x="0" y="8520"/>
                    </a:lnTo>
                    <a:cubicBezTo>
                      <a:pt x="0" y="1376"/>
                      <a:pt x="4381" y="-1958"/>
                      <a:pt x="9525" y="1185"/>
                    </a:cubicBezTo>
                    <a:lnTo>
                      <a:pt x="647700" y="369422"/>
                    </a:lnTo>
                    <a:cubicBezTo>
                      <a:pt x="653615" y="373729"/>
                      <a:pt x="657149" y="380581"/>
                      <a:pt x="657225" y="387900"/>
                    </a:cubicBezTo>
                    <a:lnTo>
                      <a:pt x="657225" y="432477"/>
                    </a:lnTo>
                    <a:cubicBezTo>
                      <a:pt x="657416" y="439526"/>
                      <a:pt x="653034" y="442860"/>
                      <a:pt x="647700" y="439716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2" name="Google Shape;282;p23"/>
              <p:cNvSpPr/>
              <p:nvPr/>
            </p:nvSpPr>
            <p:spPr>
              <a:xfrm>
                <a:off x="5485731" y="1725601"/>
                <a:ext cx="490070" cy="322282"/>
              </a:xfrm>
              <a:custGeom>
                <a:rect b="b" l="l" r="r" t="t"/>
                <a:pathLst>
                  <a:path extrusionOk="0" h="322282" w="490070">
                    <a:moveTo>
                      <a:pt x="480538" y="321130"/>
                    </a:moveTo>
                    <a:lnTo>
                      <a:pt x="9527" y="49191"/>
                    </a:lnTo>
                    <a:cubicBezTo>
                      <a:pt x="3460" y="44756"/>
                      <a:pt x="-93" y="37658"/>
                      <a:pt x="2" y="30141"/>
                    </a:cubicBezTo>
                    <a:lnTo>
                      <a:pt x="2" y="8520"/>
                    </a:lnTo>
                    <a:cubicBezTo>
                      <a:pt x="2" y="1376"/>
                      <a:pt x="4288" y="-1958"/>
                      <a:pt x="9527" y="1185"/>
                    </a:cubicBezTo>
                    <a:lnTo>
                      <a:pt x="480538" y="273124"/>
                    </a:lnTo>
                    <a:cubicBezTo>
                      <a:pt x="486606" y="277563"/>
                      <a:pt x="490158" y="284659"/>
                      <a:pt x="490063" y="292174"/>
                    </a:cubicBezTo>
                    <a:lnTo>
                      <a:pt x="490063" y="314272"/>
                    </a:lnTo>
                    <a:cubicBezTo>
                      <a:pt x="490254" y="320940"/>
                      <a:pt x="486444" y="324178"/>
                      <a:pt x="480538" y="321130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3" name="Google Shape;283;p23"/>
              <p:cNvSpPr/>
              <p:nvPr/>
            </p:nvSpPr>
            <p:spPr>
              <a:xfrm>
                <a:off x="5485731" y="1809557"/>
                <a:ext cx="490070" cy="322194"/>
              </a:xfrm>
              <a:custGeom>
                <a:rect b="b" l="l" r="r" t="t"/>
                <a:pathLst>
                  <a:path extrusionOk="0" h="322194" w="490070">
                    <a:moveTo>
                      <a:pt x="480538" y="321090"/>
                    </a:moveTo>
                    <a:lnTo>
                      <a:pt x="9527" y="49151"/>
                    </a:lnTo>
                    <a:cubicBezTo>
                      <a:pt x="3460" y="44715"/>
                      <a:pt x="-93" y="37618"/>
                      <a:pt x="2" y="30101"/>
                    </a:cubicBezTo>
                    <a:lnTo>
                      <a:pt x="2" y="8479"/>
                    </a:lnTo>
                    <a:cubicBezTo>
                      <a:pt x="2" y="1335"/>
                      <a:pt x="4288" y="-1903"/>
                      <a:pt x="9527" y="1145"/>
                    </a:cubicBezTo>
                    <a:lnTo>
                      <a:pt x="480538" y="273179"/>
                    </a:lnTo>
                    <a:cubicBezTo>
                      <a:pt x="486491" y="277456"/>
                      <a:pt x="490035" y="284323"/>
                      <a:pt x="490063" y="291657"/>
                    </a:cubicBezTo>
                    <a:lnTo>
                      <a:pt x="490063" y="313755"/>
                    </a:lnTo>
                    <a:cubicBezTo>
                      <a:pt x="490254" y="320899"/>
                      <a:pt x="486444" y="324042"/>
                      <a:pt x="480538" y="321090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4" name="Google Shape;284;p23"/>
              <p:cNvSpPr/>
              <p:nvPr/>
            </p:nvSpPr>
            <p:spPr>
              <a:xfrm>
                <a:off x="5485733" y="1893472"/>
                <a:ext cx="401289" cy="270998"/>
              </a:xfrm>
              <a:custGeom>
                <a:rect b="b" l="l" r="r" t="t"/>
                <a:pathLst>
                  <a:path extrusionOk="0" h="270998" w="401289">
                    <a:moveTo>
                      <a:pt x="391763" y="269845"/>
                    </a:moveTo>
                    <a:lnTo>
                      <a:pt x="9525" y="49627"/>
                    </a:lnTo>
                    <a:cubicBezTo>
                      <a:pt x="3572" y="45351"/>
                      <a:pt x="29" y="38479"/>
                      <a:pt x="0" y="31149"/>
                    </a:cubicBezTo>
                    <a:lnTo>
                      <a:pt x="0" y="8479"/>
                    </a:lnTo>
                    <a:cubicBezTo>
                      <a:pt x="0" y="1335"/>
                      <a:pt x="4286" y="-1903"/>
                      <a:pt x="9525" y="1145"/>
                    </a:cubicBezTo>
                    <a:lnTo>
                      <a:pt x="391763" y="221839"/>
                    </a:lnTo>
                    <a:cubicBezTo>
                      <a:pt x="397821" y="226287"/>
                      <a:pt x="401364" y="233374"/>
                      <a:pt x="401288" y="240889"/>
                    </a:cubicBezTo>
                    <a:lnTo>
                      <a:pt x="401288" y="262987"/>
                    </a:lnTo>
                    <a:cubicBezTo>
                      <a:pt x="401384" y="269655"/>
                      <a:pt x="397097" y="272893"/>
                      <a:pt x="391763" y="26984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5" name="Google Shape;285;p23"/>
              <p:cNvSpPr/>
              <p:nvPr/>
            </p:nvSpPr>
            <p:spPr>
              <a:xfrm>
                <a:off x="5482398" y="2477545"/>
                <a:ext cx="657231" cy="440923"/>
              </a:xfrm>
              <a:custGeom>
                <a:rect b="b" l="l" r="r" t="t"/>
                <a:pathLst>
                  <a:path extrusionOk="0" h="440923" w="657231">
                    <a:moveTo>
                      <a:pt x="647701" y="439771"/>
                    </a:moveTo>
                    <a:lnTo>
                      <a:pt x="9526" y="71535"/>
                    </a:lnTo>
                    <a:cubicBezTo>
                      <a:pt x="3477" y="67077"/>
                      <a:pt x="-56" y="59990"/>
                      <a:pt x="1" y="52485"/>
                    </a:cubicBezTo>
                    <a:lnTo>
                      <a:pt x="1" y="8479"/>
                    </a:lnTo>
                    <a:cubicBezTo>
                      <a:pt x="1" y="1335"/>
                      <a:pt x="4382" y="-1903"/>
                      <a:pt x="9526" y="1145"/>
                    </a:cubicBezTo>
                    <a:lnTo>
                      <a:pt x="647701" y="369381"/>
                    </a:lnTo>
                    <a:cubicBezTo>
                      <a:pt x="653749" y="373839"/>
                      <a:pt x="657283" y="380926"/>
                      <a:pt x="657226" y="388431"/>
                    </a:cubicBezTo>
                    <a:lnTo>
                      <a:pt x="657226" y="432913"/>
                    </a:lnTo>
                    <a:cubicBezTo>
                      <a:pt x="657416" y="439581"/>
                      <a:pt x="653035" y="442819"/>
                      <a:pt x="647701" y="439771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6" name="Google Shape;286;p23"/>
              <p:cNvSpPr/>
              <p:nvPr/>
            </p:nvSpPr>
            <p:spPr>
              <a:xfrm>
                <a:off x="5485733" y="2606854"/>
                <a:ext cx="490068" cy="322274"/>
              </a:xfrm>
              <a:custGeom>
                <a:rect b="b" l="l" r="r" t="t"/>
                <a:pathLst>
                  <a:path extrusionOk="0" h="322274" w="490068">
                    <a:moveTo>
                      <a:pt x="480536" y="321130"/>
                    </a:moveTo>
                    <a:lnTo>
                      <a:pt x="9525" y="49096"/>
                    </a:lnTo>
                    <a:cubicBezTo>
                      <a:pt x="3572" y="44819"/>
                      <a:pt x="29" y="37952"/>
                      <a:pt x="0" y="30618"/>
                    </a:cubicBezTo>
                    <a:lnTo>
                      <a:pt x="0" y="8520"/>
                    </a:lnTo>
                    <a:cubicBezTo>
                      <a:pt x="0" y="1376"/>
                      <a:pt x="4286" y="-1958"/>
                      <a:pt x="9525" y="1185"/>
                    </a:cubicBezTo>
                    <a:lnTo>
                      <a:pt x="480536" y="273124"/>
                    </a:lnTo>
                    <a:cubicBezTo>
                      <a:pt x="486470" y="277420"/>
                      <a:pt x="490004" y="284278"/>
                      <a:pt x="490061" y="291603"/>
                    </a:cubicBezTo>
                    <a:lnTo>
                      <a:pt x="490061" y="313796"/>
                    </a:lnTo>
                    <a:cubicBezTo>
                      <a:pt x="490252" y="320940"/>
                      <a:pt x="486442" y="324178"/>
                      <a:pt x="480536" y="321130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7" name="Google Shape;287;p23"/>
              <p:cNvSpPr/>
              <p:nvPr/>
            </p:nvSpPr>
            <p:spPr>
              <a:xfrm>
                <a:off x="5485733" y="2690770"/>
                <a:ext cx="490068" cy="322283"/>
              </a:xfrm>
              <a:custGeom>
                <a:rect b="b" l="l" r="r" t="t"/>
                <a:pathLst>
                  <a:path extrusionOk="0" h="322283" w="490068">
                    <a:moveTo>
                      <a:pt x="480536" y="321130"/>
                    </a:moveTo>
                    <a:lnTo>
                      <a:pt x="9525" y="49191"/>
                    </a:lnTo>
                    <a:cubicBezTo>
                      <a:pt x="3591" y="44858"/>
                      <a:pt x="57" y="37971"/>
                      <a:pt x="0" y="30618"/>
                    </a:cubicBezTo>
                    <a:lnTo>
                      <a:pt x="0" y="8520"/>
                    </a:lnTo>
                    <a:cubicBezTo>
                      <a:pt x="0" y="1376"/>
                      <a:pt x="4286" y="-1958"/>
                      <a:pt x="9525" y="1185"/>
                    </a:cubicBezTo>
                    <a:lnTo>
                      <a:pt x="480536" y="273124"/>
                    </a:lnTo>
                    <a:cubicBezTo>
                      <a:pt x="486604" y="277563"/>
                      <a:pt x="490157" y="284659"/>
                      <a:pt x="490061" y="292174"/>
                    </a:cubicBezTo>
                    <a:lnTo>
                      <a:pt x="490061" y="314272"/>
                    </a:lnTo>
                    <a:cubicBezTo>
                      <a:pt x="490252" y="320940"/>
                      <a:pt x="486442" y="324178"/>
                      <a:pt x="480536" y="321130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8" name="Google Shape;288;p23"/>
              <p:cNvSpPr/>
              <p:nvPr/>
            </p:nvSpPr>
            <p:spPr>
              <a:xfrm>
                <a:off x="5485733" y="2774725"/>
                <a:ext cx="401289" cy="271152"/>
              </a:xfrm>
              <a:custGeom>
                <a:rect b="b" l="l" r="r" t="t"/>
                <a:pathLst>
                  <a:path extrusionOk="0" h="271152" w="401289">
                    <a:moveTo>
                      <a:pt x="391763" y="269845"/>
                    </a:moveTo>
                    <a:lnTo>
                      <a:pt x="9525" y="49151"/>
                    </a:lnTo>
                    <a:cubicBezTo>
                      <a:pt x="3591" y="44817"/>
                      <a:pt x="57" y="37931"/>
                      <a:pt x="0" y="30577"/>
                    </a:cubicBezTo>
                    <a:lnTo>
                      <a:pt x="0" y="8479"/>
                    </a:lnTo>
                    <a:cubicBezTo>
                      <a:pt x="0" y="1335"/>
                      <a:pt x="4286" y="-1903"/>
                      <a:pt x="9525" y="1145"/>
                    </a:cubicBezTo>
                    <a:lnTo>
                      <a:pt x="391763" y="221839"/>
                    </a:lnTo>
                    <a:cubicBezTo>
                      <a:pt x="397697" y="226135"/>
                      <a:pt x="401231" y="232993"/>
                      <a:pt x="401288" y="240318"/>
                    </a:cubicBezTo>
                    <a:lnTo>
                      <a:pt x="401288" y="262511"/>
                    </a:lnTo>
                    <a:cubicBezTo>
                      <a:pt x="401384" y="269655"/>
                      <a:pt x="397097" y="273274"/>
                      <a:pt x="391763" y="26984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9" name="Google Shape;289;p23"/>
              <p:cNvSpPr/>
              <p:nvPr/>
            </p:nvSpPr>
            <p:spPr>
              <a:xfrm>
                <a:off x="6293929" y="2971606"/>
                <a:ext cx="893444" cy="828868"/>
              </a:xfrm>
              <a:custGeom>
                <a:rect b="b" l="l" r="r" t="t"/>
                <a:pathLst>
                  <a:path extrusionOk="0" h="828868" w="893444">
                    <a:moveTo>
                      <a:pt x="6858" y="55057"/>
                    </a:moveTo>
                    <a:cubicBezTo>
                      <a:pt x="6858" y="55057"/>
                      <a:pt x="77248" y="114113"/>
                      <a:pt x="178784" y="33436"/>
                    </a:cubicBezTo>
                    <a:cubicBezTo>
                      <a:pt x="251365" y="-26096"/>
                      <a:pt x="316230" y="7909"/>
                      <a:pt x="352330" y="28483"/>
                    </a:cubicBezTo>
                    <a:cubicBezTo>
                      <a:pt x="388430" y="49057"/>
                      <a:pt x="441007" y="61344"/>
                      <a:pt x="540068" y="240795"/>
                    </a:cubicBezTo>
                    <a:cubicBezTo>
                      <a:pt x="561489" y="276076"/>
                      <a:pt x="590845" y="305889"/>
                      <a:pt x="625793" y="327853"/>
                    </a:cubicBezTo>
                    <a:cubicBezTo>
                      <a:pt x="679228" y="358619"/>
                      <a:pt x="704850" y="343665"/>
                      <a:pt x="746855" y="280228"/>
                    </a:cubicBezTo>
                    <a:cubicBezTo>
                      <a:pt x="788861" y="216792"/>
                      <a:pt x="816293" y="146878"/>
                      <a:pt x="893445" y="192598"/>
                    </a:cubicBezTo>
                    <a:lnTo>
                      <a:pt x="893445" y="828868"/>
                    </a:lnTo>
                    <a:lnTo>
                      <a:pt x="0" y="313090"/>
                    </a:lnTo>
                    <a:lnTo>
                      <a:pt x="0" y="50867"/>
                    </a:lnTo>
                    <a:close/>
                  </a:path>
                </a:pathLst>
              </a:custGeom>
              <a:solidFill>
                <a:srgbClr val="F5F6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0" name="Google Shape;290;p23"/>
              <p:cNvSpPr/>
              <p:nvPr/>
            </p:nvSpPr>
            <p:spPr>
              <a:xfrm>
                <a:off x="5485733" y="2024441"/>
                <a:ext cx="630461" cy="733619"/>
              </a:xfrm>
              <a:custGeom>
                <a:rect b="b" l="l" r="r" t="t"/>
                <a:pathLst>
                  <a:path extrusionOk="0" h="733619" w="630461">
                    <a:moveTo>
                      <a:pt x="620935" y="732474"/>
                    </a:moveTo>
                    <a:lnTo>
                      <a:pt x="9525" y="379478"/>
                    </a:lnTo>
                    <a:cubicBezTo>
                      <a:pt x="3591" y="375144"/>
                      <a:pt x="57" y="368257"/>
                      <a:pt x="0" y="360904"/>
                    </a:cubicBezTo>
                    <a:lnTo>
                      <a:pt x="0" y="8479"/>
                    </a:lnTo>
                    <a:cubicBezTo>
                      <a:pt x="0" y="1335"/>
                      <a:pt x="4286" y="-1903"/>
                      <a:pt x="9525" y="1145"/>
                    </a:cubicBezTo>
                    <a:lnTo>
                      <a:pt x="620935" y="354141"/>
                    </a:lnTo>
                    <a:cubicBezTo>
                      <a:pt x="626859" y="358485"/>
                      <a:pt x="630384" y="365371"/>
                      <a:pt x="630460" y="372715"/>
                    </a:cubicBezTo>
                    <a:lnTo>
                      <a:pt x="630460" y="725140"/>
                    </a:lnTo>
                    <a:cubicBezTo>
                      <a:pt x="630555" y="732284"/>
                      <a:pt x="626269" y="735522"/>
                      <a:pt x="620935" y="732474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1" name="Google Shape;291;p23"/>
              <p:cNvSpPr/>
              <p:nvPr/>
            </p:nvSpPr>
            <p:spPr>
              <a:xfrm>
                <a:off x="6293834" y="3011804"/>
                <a:ext cx="893445" cy="788955"/>
              </a:xfrm>
              <a:custGeom>
                <a:rect b="b" l="l" r="r" t="t"/>
                <a:pathLst>
                  <a:path extrusionOk="0" h="788955" w="893445">
                    <a:moveTo>
                      <a:pt x="0" y="0"/>
                    </a:moveTo>
                    <a:lnTo>
                      <a:pt x="0" y="273177"/>
                    </a:lnTo>
                    <a:lnTo>
                      <a:pt x="893445" y="788956"/>
                    </a:lnTo>
                    <a:lnTo>
                      <a:pt x="893445" y="152591"/>
                    </a:lnTo>
                  </a:path>
                </a:pathLst>
              </a:custGeom>
              <a:noFill/>
              <a:ln cap="flat" cmpd="sng" w="9525">
                <a:solidFill>
                  <a:srgbClr val="E9EAF2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2" name="Google Shape;292;p23"/>
              <p:cNvSpPr/>
              <p:nvPr/>
            </p:nvSpPr>
            <p:spPr>
              <a:xfrm>
                <a:off x="6645021" y="3003137"/>
                <a:ext cx="9525" cy="483869"/>
              </a:xfrm>
              <a:custGeom>
                <a:rect b="b" l="l" r="r" t="t"/>
                <a:pathLst>
                  <a:path extrusionOk="0" h="483869" w="9525">
                    <a:moveTo>
                      <a:pt x="0" y="0"/>
                    </a:moveTo>
                    <a:lnTo>
                      <a:pt x="0" y="483870"/>
                    </a:lnTo>
                  </a:path>
                </a:pathLst>
              </a:custGeom>
              <a:noFill/>
              <a:ln cap="flat" cmpd="sng" w="9525">
                <a:solidFill>
                  <a:srgbClr val="E9EAF2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3" name="Google Shape;293;p23"/>
              <p:cNvSpPr/>
              <p:nvPr/>
            </p:nvSpPr>
            <p:spPr>
              <a:xfrm>
                <a:off x="6918293" y="3309175"/>
                <a:ext cx="9525" cy="335661"/>
              </a:xfrm>
              <a:custGeom>
                <a:rect b="b" l="l" r="r" t="t"/>
                <a:pathLst>
                  <a:path extrusionOk="0" h="335661" w="9525">
                    <a:moveTo>
                      <a:pt x="0" y="0"/>
                    </a:moveTo>
                    <a:lnTo>
                      <a:pt x="0" y="335661"/>
                    </a:lnTo>
                  </a:path>
                </a:pathLst>
              </a:custGeom>
              <a:noFill/>
              <a:ln cap="flat" cmpd="sng" w="9525">
                <a:solidFill>
                  <a:srgbClr val="E9EAF2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4" name="Google Shape;294;p23"/>
              <p:cNvSpPr/>
              <p:nvPr/>
            </p:nvSpPr>
            <p:spPr>
              <a:xfrm>
                <a:off x="6293834" y="2971929"/>
                <a:ext cx="893349" cy="341800"/>
              </a:xfrm>
              <a:custGeom>
                <a:rect b="b" l="l" r="r" t="t"/>
                <a:pathLst>
                  <a:path extrusionOk="0" h="341800" w="893349">
                    <a:moveTo>
                      <a:pt x="0" y="50543"/>
                    </a:moveTo>
                    <a:cubicBezTo>
                      <a:pt x="158496" y="148841"/>
                      <a:pt x="180975" y="-73282"/>
                      <a:pt x="353663" y="26350"/>
                    </a:cubicBezTo>
                    <a:cubicBezTo>
                      <a:pt x="526352" y="125981"/>
                      <a:pt x="502539" y="255997"/>
                      <a:pt x="629888" y="329626"/>
                    </a:cubicBezTo>
                    <a:cubicBezTo>
                      <a:pt x="757238" y="403254"/>
                      <a:pt x="760381" y="115694"/>
                      <a:pt x="893350" y="192466"/>
                    </a:cubicBezTo>
                  </a:path>
                </a:pathLst>
              </a:custGeom>
              <a:noFill/>
              <a:ln cap="flat" cmpd="sng" w="10375">
                <a:solidFill>
                  <a:srgbClr val="E9EAF2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5" name="Google Shape;295;p23"/>
              <p:cNvSpPr/>
              <p:nvPr/>
            </p:nvSpPr>
            <p:spPr>
              <a:xfrm rot="-1801764">
                <a:off x="6627823" y="2973379"/>
                <a:ext cx="34449" cy="59573"/>
              </a:xfrm>
              <a:custGeom>
                <a:rect b="b" l="l" r="r" t="t"/>
                <a:pathLst>
                  <a:path extrusionOk="0" h="59626" w="34480">
                    <a:moveTo>
                      <a:pt x="34481" y="29813"/>
                    </a:moveTo>
                    <a:cubicBezTo>
                      <a:pt x="34481" y="46279"/>
                      <a:pt x="26762" y="59626"/>
                      <a:pt x="17240" y="59626"/>
                    </a:cubicBezTo>
                    <a:cubicBezTo>
                      <a:pt x="7719" y="59626"/>
                      <a:pt x="0" y="46279"/>
                      <a:pt x="0" y="29813"/>
                    </a:cubicBezTo>
                    <a:cubicBezTo>
                      <a:pt x="0" y="13348"/>
                      <a:pt x="7719" y="0"/>
                      <a:pt x="17240" y="0"/>
                    </a:cubicBezTo>
                    <a:cubicBezTo>
                      <a:pt x="26762" y="0"/>
                      <a:pt x="34481" y="13348"/>
                      <a:pt x="34481" y="2981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6" name="Google Shape;296;p23"/>
              <p:cNvSpPr/>
              <p:nvPr/>
            </p:nvSpPr>
            <p:spPr>
              <a:xfrm rot="-1790023">
                <a:off x="7183546" y="3143044"/>
                <a:ext cx="34600" cy="59833"/>
              </a:xfrm>
              <a:custGeom>
                <a:rect b="b" l="l" r="r" t="t"/>
                <a:pathLst>
                  <a:path extrusionOk="0" h="59831" w="34599">
                    <a:moveTo>
                      <a:pt x="34601" y="29917"/>
                    </a:moveTo>
                    <a:cubicBezTo>
                      <a:pt x="34601" y="46439"/>
                      <a:pt x="26855" y="59833"/>
                      <a:pt x="17301" y="59833"/>
                    </a:cubicBezTo>
                    <a:cubicBezTo>
                      <a:pt x="7747" y="59833"/>
                      <a:pt x="2" y="46439"/>
                      <a:pt x="2" y="29917"/>
                    </a:cubicBezTo>
                    <a:cubicBezTo>
                      <a:pt x="2" y="13395"/>
                      <a:pt x="7747" y="1"/>
                      <a:pt x="17301" y="1"/>
                    </a:cubicBezTo>
                    <a:cubicBezTo>
                      <a:pt x="26855" y="1"/>
                      <a:pt x="34601" y="13395"/>
                      <a:pt x="34601" y="2991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7" name="Google Shape;297;p23"/>
              <p:cNvSpPr/>
              <p:nvPr/>
            </p:nvSpPr>
            <p:spPr>
              <a:xfrm rot="-1790023">
                <a:off x="6913571" y="3282356"/>
                <a:ext cx="34600" cy="59833"/>
              </a:xfrm>
              <a:custGeom>
                <a:rect b="b" l="l" r="r" t="t"/>
                <a:pathLst>
                  <a:path extrusionOk="0" h="59831" w="34599">
                    <a:moveTo>
                      <a:pt x="34601" y="29917"/>
                    </a:moveTo>
                    <a:cubicBezTo>
                      <a:pt x="34601" y="46439"/>
                      <a:pt x="26855" y="59833"/>
                      <a:pt x="17301" y="59833"/>
                    </a:cubicBezTo>
                    <a:cubicBezTo>
                      <a:pt x="7747" y="59833"/>
                      <a:pt x="2" y="46439"/>
                      <a:pt x="2" y="29917"/>
                    </a:cubicBezTo>
                    <a:cubicBezTo>
                      <a:pt x="2" y="13395"/>
                      <a:pt x="7747" y="1"/>
                      <a:pt x="17301" y="1"/>
                    </a:cubicBezTo>
                    <a:cubicBezTo>
                      <a:pt x="26855" y="1"/>
                      <a:pt x="34601" y="13395"/>
                      <a:pt x="34601" y="2991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8" name="Google Shape;298;p23"/>
              <p:cNvSpPr/>
              <p:nvPr/>
            </p:nvSpPr>
            <p:spPr>
              <a:xfrm rot="-1790023">
                <a:off x="6286614" y="3000522"/>
                <a:ext cx="34600" cy="59833"/>
              </a:xfrm>
              <a:custGeom>
                <a:rect b="b" l="l" r="r" t="t"/>
                <a:pathLst>
                  <a:path extrusionOk="0" h="59831" w="34599">
                    <a:moveTo>
                      <a:pt x="34600" y="29917"/>
                    </a:moveTo>
                    <a:cubicBezTo>
                      <a:pt x="34600" y="46439"/>
                      <a:pt x="26855" y="59833"/>
                      <a:pt x="17301" y="59833"/>
                    </a:cubicBezTo>
                    <a:cubicBezTo>
                      <a:pt x="7746" y="59833"/>
                      <a:pt x="1" y="46439"/>
                      <a:pt x="1" y="29917"/>
                    </a:cubicBezTo>
                    <a:cubicBezTo>
                      <a:pt x="1" y="13395"/>
                      <a:pt x="7746" y="1"/>
                      <a:pt x="17301" y="1"/>
                    </a:cubicBezTo>
                    <a:cubicBezTo>
                      <a:pt x="26855" y="1"/>
                      <a:pt x="34600" y="13395"/>
                      <a:pt x="34600" y="2991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9" name="Google Shape;299;p23"/>
              <p:cNvSpPr/>
              <p:nvPr/>
            </p:nvSpPr>
            <p:spPr>
              <a:xfrm>
                <a:off x="6272974" y="2328193"/>
                <a:ext cx="55632" cy="226128"/>
              </a:xfrm>
              <a:custGeom>
                <a:rect b="b" l="l" r="r" t="t"/>
                <a:pathLst>
                  <a:path extrusionOk="0" h="226128" w="55632">
                    <a:moveTo>
                      <a:pt x="46101" y="224982"/>
                    </a:moveTo>
                    <a:lnTo>
                      <a:pt x="9525" y="203837"/>
                    </a:lnTo>
                    <a:cubicBezTo>
                      <a:pt x="3610" y="199532"/>
                      <a:pt x="76" y="192674"/>
                      <a:pt x="0" y="185358"/>
                    </a:cubicBezTo>
                    <a:lnTo>
                      <a:pt x="0" y="8479"/>
                    </a:lnTo>
                    <a:cubicBezTo>
                      <a:pt x="0" y="1335"/>
                      <a:pt x="4382" y="-1903"/>
                      <a:pt x="9525" y="1145"/>
                    </a:cubicBezTo>
                    <a:lnTo>
                      <a:pt x="46101" y="22290"/>
                    </a:lnTo>
                    <a:cubicBezTo>
                      <a:pt x="52007" y="26605"/>
                      <a:pt x="55541" y="33454"/>
                      <a:pt x="55626" y="40769"/>
                    </a:cubicBezTo>
                    <a:lnTo>
                      <a:pt x="55626" y="217743"/>
                    </a:lnTo>
                    <a:cubicBezTo>
                      <a:pt x="55817" y="224506"/>
                      <a:pt x="51626" y="228126"/>
                      <a:pt x="46101" y="224982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0" name="Google Shape;300;p23"/>
              <p:cNvSpPr/>
              <p:nvPr/>
            </p:nvSpPr>
            <p:spPr>
              <a:xfrm>
                <a:off x="6357270" y="2193891"/>
                <a:ext cx="55722" cy="409197"/>
              </a:xfrm>
              <a:custGeom>
                <a:rect b="b" l="l" r="r" t="t"/>
                <a:pathLst>
                  <a:path extrusionOk="0" h="409197" w="55722">
                    <a:moveTo>
                      <a:pt x="46196" y="408053"/>
                    </a:moveTo>
                    <a:lnTo>
                      <a:pt x="9525" y="387384"/>
                    </a:lnTo>
                    <a:cubicBezTo>
                      <a:pt x="3620" y="383031"/>
                      <a:pt x="86" y="376154"/>
                      <a:pt x="0" y="368810"/>
                    </a:cubicBezTo>
                    <a:lnTo>
                      <a:pt x="0" y="8479"/>
                    </a:lnTo>
                    <a:cubicBezTo>
                      <a:pt x="0" y="1335"/>
                      <a:pt x="4382" y="-1903"/>
                      <a:pt x="9525" y="1145"/>
                    </a:cubicBezTo>
                    <a:lnTo>
                      <a:pt x="46196" y="22290"/>
                    </a:lnTo>
                    <a:cubicBezTo>
                      <a:pt x="52254" y="26739"/>
                      <a:pt x="55797" y="33825"/>
                      <a:pt x="55721" y="41340"/>
                    </a:cubicBezTo>
                    <a:lnTo>
                      <a:pt x="55721" y="400719"/>
                    </a:lnTo>
                    <a:cubicBezTo>
                      <a:pt x="55817" y="407862"/>
                      <a:pt x="51530" y="411101"/>
                      <a:pt x="46196" y="40805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1" name="Google Shape;301;p23"/>
              <p:cNvSpPr/>
              <p:nvPr/>
            </p:nvSpPr>
            <p:spPr>
              <a:xfrm>
                <a:off x="6526149" y="2326193"/>
                <a:ext cx="55625" cy="374240"/>
              </a:xfrm>
              <a:custGeom>
                <a:rect b="b" l="l" r="r" t="t"/>
                <a:pathLst>
                  <a:path extrusionOk="0" h="374240" w="55625">
                    <a:moveTo>
                      <a:pt x="46101" y="373096"/>
                    </a:moveTo>
                    <a:lnTo>
                      <a:pt x="9525" y="351951"/>
                    </a:lnTo>
                    <a:cubicBezTo>
                      <a:pt x="3591" y="347617"/>
                      <a:pt x="57" y="340730"/>
                      <a:pt x="0" y="333377"/>
                    </a:cubicBezTo>
                    <a:lnTo>
                      <a:pt x="0" y="8479"/>
                    </a:lnTo>
                    <a:cubicBezTo>
                      <a:pt x="0" y="1335"/>
                      <a:pt x="4286" y="-1903"/>
                      <a:pt x="9525" y="1145"/>
                    </a:cubicBezTo>
                    <a:lnTo>
                      <a:pt x="46101" y="22290"/>
                    </a:lnTo>
                    <a:cubicBezTo>
                      <a:pt x="52006" y="26643"/>
                      <a:pt x="55540" y="33520"/>
                      <a:pt x="55626" y="40864"/>
                    </a:cubicBezTo>
                    <a:lnTo>
                      <a:pt x="55626" y="365762"/>
                    </a:lnTo>
                    <a:cubicBezTo>
                      <a:pt x="55626" y="372906"/>
                      <a:pt x="51245" y="376144"/>
                      <a:pt x="46101" y="373096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2" name="Google Shape;302;p23"/>
              <p:cNvSpPr/>
              <p:nvPr/>
            </p:nvSpPr>
            <p:spPr>
              <a:xfrm>
                <a:off x="6610350" y="2430587"/>
                <a:ext cx="55627" cy="318519"/>
              </a:xfrm>
              <a:custGeom>
                <a:rect b="b" l="l" r="r" t="t"/>
                <a:pathLst>
                  <a:path extrusionOk="0" h="318519" w="55627">
                    <a:moveTo>
                      <a:pt x="46006" y="317375"/>
                    </a:moveTo>
                    <a:lnTo>
                      <a:pt x="9525" y="296229"/>
                    </a:lnTo>
                    <a:cubicBezTo>
                      <a:pt x="3620" y="291915"/>
                      <a:pt x="86" y="285066"/>
                      <a:pt x="0" y="277751"/>
                    </a:cubicBezTo>
                    <a:lnTo>
                      <a:pt x="0" y="8479"/>
                    </a:lnTo>
                    <a:cubicBezTo>
                      <a:pt x="0" y="1335"/>
                      <a:pt x="4381" y="-1903"/>
                      <a:pt x="9525" y="1145"/>
                    </a:cubicBezTo>
                    <a:lnTo>
                      <a:pt x="46101" y="22290"/>
                    </a:lnTo>
                    <a:cubicBezTo>
                      <a:pt x="52035" y="26624"/>
                      <a:pt x="55569" y="33511"/>
                      <a:pt x="55626" y="40864"/>
                    </a:cubicBezTo>
                    <a:lnTo>
                      <a:pt x="55626" y="310041"/>
                    </a:lnTo>
                    <a:cubicBezTo>
                      <a:pt x="55721" y="317184"/>
                      <a:pt x="51435" y="320423"/>
                      <a:pt x="46006" y="31737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3" name="Google Shape;303;p23"/>
              <p:cNvSpPr/>
              <p:nvPr/>
            </p:nvSpPr>
            <p:spPr>
              <a:xfrm>
                <a:off x="6778179" y="2662902"/>
                <a:ext cx="55632" cy="183161"/>
              </a:xfrm>
              <a:custGeom>
                <a:rect b="b" l="l" r="r" t="t"/>
                <a:pathLst>
                  <a:path extrusionOk="0" h="183161" w="55632">
                    <a:moveTo>
                      <a:pt x="46102" y="182025"/>
                    </a:moveTo>
                    <a:lnTo>
                      <a:pt x="9526" y="160879"/>
                    </a:lnTo>
                    <a:cubicBezTo>
                      <a:pt x="3477" y="156421"/>
                      <a:pt x="-56" y="149335"/>
                      <a:pt x="1" y="141829"/>
                    </a:cubicBezTo>
                    <a:lnTo>
                      <a:pt x="1" y="8479"/>
                    </a:lnTo>
                    <a:cubicBezTo>
                      <a:pt x="1" y="1335"/>
                      <a:pt x="4382" y="-1903"/>
                      <a:pt x="9526" y="1145"/>
                    </a:cubicBezTo>
                    <a:lnTo>
                      <a:pt x="46102" y="22290"/>
                    </a:lnTo>
                    <a:cubicBezTo>
                      <a:pt x="52036" y="26624"/>
                      <a:pt x="55570" y="33511"/>
                      <a:pt x="55627" y="40864"/>
                    </a:cubicBezTo>
                    <a:lnTo>
                      <a:pt x="55627" y="174214"/>
                    </a:lnTo>
                    <a:cubicBezTo>
                      <a:pt x="55817" y="181834"/>
                      <a:pt x="51245" y="185073"/>
                      <a:pt x="46102" y="182025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4" name="Google Shape;304;p23"/>
              <p:cNvSpPr/>
              <p:nvPr/>
            </p:nvSpPr>
            <p:spPr>
              <a:xfrm>
                <a:off x="6862476" y="2392923"/>
                <a:ext cx="55722" cy="501818"/>
              </a:xfrm>
              <a:custGeom>
                <a:rect b="b" l="l" r="r" t="t"/>
                <a:pathLst>
                  <a:path extrusionOk="0" h="501818" w="55722">
                    <a:moveTo>
                      <a:pt x="46196" y="500676"/>
                    </a:moveTo>
                    <a:lnTo>
                      <a:pt x="9525" y="479531"/>
                    </a:lnTo>
                    <a:cubicBezTo>
                      <a:pt x="3620" y="475178"/>
                      <a:pt x="86" y="468301"/>
                      <a:pt x="0" y="460957"/>
                    </a:cubicBezTo>
                    <a:lnTo>
                      <a:pt x="0" y="8520"/>
                    </a:lnTo>
                    <a:cubicBezTo>
                      <a:pt x="0" y="1376"/>
                      <a:pt x="4381" y="-1958"/>
                      <a:pt x="9525" y="1185"/>
                    </a:cubicBezTo>
                    <a:lnTo>
                      <a:pt x="46196" y="22331"/>
                    </a:lnTo>
                    <a:cubicBezTo>
                      <a:pt x="52130" y="26627"/>
                      <a:pt x="55664" y="33485"/>
                      <a:pt x="55721" y="40809"/>
                    </a:cubicBezTo>
                    <a:lnTo>
                      <a:pt x="55721" y="493152"/>
                    </a:lnTo>
                    <a:cubicBezTo>
                      <a:pt x="55816" y="500486"/>
                      <a:pt x="51530" y="503724"/>
                      <a:pt x="46196" y="50067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5" name="Google Shape;305;p23"/>
              <p:cNvSpPr/>
              <p:nvPr/>
            </p:nvSpPr>
            <p:spPr>
              <a:xfrm>
                <a:off x="7068216" y="2830406"/>
                <a:ext cx="55722" cy="183106"/>
              </a:xfrm>
              <a:custGeom>
                <a:rect b="b" l="l" r="r" t="t"/>
                <a:pathLst>
                  <a:path extrusionOk="0" h="183106" w="55722">
                    <a:moveTo>
                      <a:pt x="46196" y="181970"/>
                    </a:moveTo>
                    <a:lnTo>
                      <a:pt x="9525" y="160443"/>
                    </a:lnTo>
                    <a:cubicBezTo>
                      <a:pt x="3620" y="156090"/>
                      <a:pt x="86" y="149213"/>
                      <a:pt x="0" y="141870"/>
                    </a:cubicBezTo>
                    <a:lnTo>
                      <a:pt x="0" y="8520"/>
                    </a:lnTo>
                    <a:cubicBezTo>
                      <a:pt x="0" y="1376"/>
                      <a:pt x="4381" y="-1958"/>
                      <a:pt x="9525" y="1185"/>
                    </a:cubicBezTo>
                    <a:lnTo>
                      <a:pt x="46196" y="22331"/>
                    </a:lnTo>
                    <a:cubicBezTo>
                      <a:pt x="52130" y="26627"/>
                      <a:pt x="55664" y="33485"/>
                      <a:pt x="55721" y="40809"/>
                    </a:cubicBezTo>
                    <a:lnTo>
                      <a:pt x="55721" y="174159"/>
                    </a:lnTo>
                    <a:cubicBezTo>
                      <a:pt x="55816" y="181779"/>
                      <a:pt x="51530" y="185018"/>
                      <a:pt x="46196" y="181970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6" name="Google Shape;306;p23"/>
              <p:cNvSpPr/>
              <p:nvPr/>
            </p:nvSpPr>
            <p:spPr>
              <a:xfrm>
                <a:off x="7152513" y="2836026"/>
                <a:ext cx="55727" cy="226167"/>
              </a:xfrm>
              <a:custGeom>
                <a:rect b="b" l="l" r="r" t="t"/>
                <a:pathLst>
                  <a:path extrusionOk="0" h="226167" w="55727">
                    <a:moveTo>
                      <a:pt x="46196" y="225023"/>
                    </a:moveTo>
                    <a:lnTo>
                      <a:pt x="9525" y="203877"/>
                    </a:lnTo>
                    <a:cubicBezTo>
                      <a:pt x="3591" y="199582"/>
                      <a:pt x="57" y="192724"/>
                      <a:pt x="0" y="185399"/>
                    </a:cubicBezTo>
                    <a:lnTo>
                      <a:pt x="0" y="8520"/>
                    </a:lnTo>
                    <a:cubicBezTo>
                      <a:pt x="0" y="1376"/>
                      <a:pt x="4286" y="-1958"/>
                      <a:pt x="9525" y="1185"/>
                    </a:cubicBezTo>
                    <a:lnTo>
                      <a:pt x="46196" y="22331"/>
                    </a:lnTo>
                    <a:cubicBezTo>
                      <a:pt x="52111" y="26636"/>
                      <a:pt x="55645" y="33494"/>
                      <a:pt x="55721" y="40809"/>
                    </a:cubicBezTo>
                    <a:lnTo>
                      <a:pt x="55721" y="217689"/>
                    </a:lnTo>
                    <a:cubicBezTo>
                      <a:pt x="55912" y="224832"/>
                      <a:pt x="51530" y="228071"/>
                      <a:pt x="46196" y="22502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07" name="Google Shape;307;p23"/>
            <p:cNvSpPr/>
            <p:nvPr/>
          </p:nvSpPr>
          <p:spPr>
            <a:xfrm>
              <a:off x="6986665" y="3342725"/>
              <a:ext cx="1790318" cy="1033653"/>
            </a:xfrm>
            <a:custGeom>
              <a:rect b="b" l="l" r="r" t="t"/>
              <a:pathLst>
                <a:path extrusionOk="0" h="1292066" w="2237898">
                  <a:moveTo>
                    <a:pt x="942784" y="1292066"/>
                  </a:moveTo>
                  <a:lnTo>
                    <a:pt x="0" y="747713"/>
                  </a:lnTo>
                  <a:lnTo>
                    <a:pt x="1295114" y="0"/>
                  </a:lnTo>
                  <a:lnTo>
                    <a:pt x="2237899" y="544259"/>
                  </a:lnTo>
                  <a:lnTo>
                    <a:pt x="942784" y="1292066"/>
                  </a:ln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8" name="Google Shape;308;p23"/>
            <p:cNvSpPr/>
            <p:nvPr/>
          </p:nvSpPr>
          <p:spPr>
            <a:xfrm>
              <a:off x="7014156" y="3327342"/>
              <a:ext cx="1790318" cy="1033653"/>
            </a:xfrm>
            <a:custGeom>
              <a:rect b="b" l="l" r="r" t="t"/>
              <a:pathLst>
                <a:path extrusionOk="0" h="1292066" w="2237898">
                  <a:moveTo>
                    <a:pt x="2206847" y="526447"/>
                  </a:moveTo>
                  <a:lnTo>
                    <a:pt x="1295210" y="0"/>
                  </a:lnTo>
                  <a:lnTo>
                    <a:pt x="31052" y="729901"/>
                  </a:lnTo>
                  <a:lnTo>
                    <a:pt x="0" y="711994"/>
                  </a:lnTo>
                  <a:lnTo>
                    <a:pt x="0" y="747808"/>
                  </a:lnTo>
                  <a:lnTo>
                    <a:pt x="942785" y="1292066"/>
                  </a:lnTo>
                  <a:lnTo>
                    <a:pt x="2237899" y="544354"/>
                  </a:lnTo>
                  <a:lnTo>
                    <a:pt x="2237899" y="508540"/>
                  </a:lnTo>
                  <a:lnTo>
                    <a:pt x="2206847" y="526447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9" name="Google Shape;309;p23"/>
            <p:cNvSpPr/>
            <p:nvPr/>
          </p:nvSpPr>
          <p:spPr>
            <a:xfrm>
              <a:off x="7014156" y="3298709"/>
              <a:ext cx="1790318" cy="1033653"/>
            </a:xfrm>
            <a:custGeom>
              <a:rect b="b" l="l" r="r" t="t"/>
              <a:pathLst>
                <a:path extrusionOk="0" h="1292066" w="2237898">
                  <a:moveTo>
                    <a:pt x="942785" y="1292066"/>
                  </a:moveTo>
                  <a:lnTo>
                    <a:pt x="0" y="747808"/>
                  </a:lnTo>
                  <a:lnTo>
                    <a:pt x="1295210" y="0"/>
                  </a:lnTo>
                  <a:lnTo>
                    <a:pt x="2237899" y="544354"/>
                  </a:lnTo>
                  <a:lnTo>
                    <a:pt x="942785" y="1292066"/>
                  </a:lnTo>
                  <a:close/>
                </a:path>
              </a:pathLst>
            </a:custGeom>
            <a:solidFill>
              <a:srgbClr val="FAFB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0" name="Google Shape;310;p23"/>
            <p:cNvSpPr/>
            <p:nvPr/>
          </p:nvSpPr>
          <p:spPr>
            <a:xfrm>
              <a:off x="7976493" y="3396565"/>
              <a:ext cx="664692" cy="383742"/>
            </a:xfrm>
            <a:custGeom>
              <a:rect b="b" l="l" r="r" t="t"/>
              <a:pathLst>
                <a:path extrusionOk="0" h="479678" w="830865">
                  <a:moveTo>
                    <a:pt x="755904" y="479679"/>
                  </a:moveTo>
                  <a:lnTo>
                    <a:pt x="0" y="43243"/>
                  </a:lnTo>
                  <a:lnTo>
                    <a:pt x="74867" y="0"/>
                  </a:lnTo>
                  <a:lnTo>
                    <a:pt x="830866" y="436436"/>
                  </a:lnTo>
                  <a:lnTo>
                    <a:pt x="755904" y="479679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1" name="Google Shape;311;p23"/>
            <p:cNvSpPr/>
            <p:nvPr/>
          </p:nvSpPr>
          <p:spPr>
            <a:xfrm>
              <a:off x="7912754" y="3450709"/>
              <a:ext cx="634670" cy="366446"/>
            </a:xfrm>
            <a:custGeom>
              <a:rect b="b" l="l" r="r" t="t"/>
              <a:pathLst>
                <a:path extrusionOk="0" h="458057" w="793337">
                  <a:moveTo>
                    <a:pt x="755904" y="458057"/>
                  </a:moveTo>
                  <a:lnTo>
                    <a:pt x="0" y="21622"/>
                  </a:lnTo>
                  <a:lnTo>
                    <a:pt x="37433" y="0"/>
                  </a:lnTo>
                  <a:lnTo>
                    <a:pt x="793337" y="436436"/>
                  </a:lnTo>
                  <a:lnTo>
                    <a:pt x="755904" y="458057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2" name="Google Shape;312;p23"/>
            <p:cNvSpPr/>
            <p:nvPr/>
          </p:nvSpPr>
          <p:spPr>
            <a:xfrm>
              <a:off x="7863331" y="3479190"/>
              <a:ext cx="634670" cy="366446"/>
            </a:xfrm>
            <a:custGeom>
              <a:rect b="b" l="l" r="r" t="t"/>
              <a:pathLst>
                <a:path extrusionOk="0" h="458057" w="793337">
                  <a:moveTo>
                    <a:pt x="755904" y="458057"/>
                  </a:moveTo>
                  <a:lnTo>
                    <a:pt x="0" y="21622"/>
                  </a:lnTo>
                  <a:lnTo>
                    <a:pt x="37433" y="0"/>
                  </a:lnTo>
                  <a:lnTo>
                    <a:pt x="793337" y="436435"/>
                  </a:lnTo>
                  <a:lnTo>
                    <a:pt x="755904" y="458057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3" name="Google Shape;313;p23"/>
            <p:cNvSpPr/>
            <p:nvPr/>
          </p:nvSpPr>
          <p:spPr>
            <a:xfrm>
              <a:off x="7813984" y="3507747"/>
              <a:ext cx="634670" cy="366446"/>
            </a:xfrm>
            <a:custGeom>
              <a:rect b="b" l="l" r="r" t="t"/>
              <a:pathLst>
                <a:path extrusionOk="0" h="458057" w="793337">
                  <a:moveTo>
                    <a:pt x="755904" y="458057"/>
                  </a:moveTo>
                  <a:lnTo>
                    <a:pt x="0" y="21622"/>
                  </a:lnTo>
                  <a:lnTo>
                    <a:pt x="37433" y="0"/>
                  </a:lnTo>
                  <a:lnTo>
                    <a:pt x="793337" y="436435"/>
                  </a:lnTo>
                  <a:lnTo>
                    <a:pt x="755904" y="458057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4" name="Google Shape;314;p23"/>
            <p:cNvSpPr/>
            <p:nvPr/>
          </p:nvSpPr>
          <p:spPr>
            <a:xfrm>
              <a:off x="7451727" y="3699575"/>
              <a:ext cx="664616" cy="383743"/>
            </a:xfrm>
            <a:custGeom>
              <a:rect b="b" l="l" r="r" t="t"/>
              <a:pathLst>
                <a:path extrusionOk="0" h="479679" w="830770">
                  <a:moveTo>
                    <a:pt x="756000" y="479679"/>
                  </a:moveTo>
                  <a:lnTo>
                    <a:pt x="0" y="43244"/>
                  </a:lnTo>
                  <a:lnTo>
                    <a:pt x="74962" y="0"/>
                  </a:lnTo>
                  <a:lnTo>
                    <a:pt x="830771" y="436436"/>
                  </a:lnTo>
                  <a:lnTo>
                    <a:pt x="756000" y="479679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5" name="Google Shape;315;p23"/>
            <p:cNvSpPr/>
            <p:nvPr/>
          </p:nvSpPr>
          <p:spPr>
            <a:xfrm>
              <a:off x="7387988" y="3753643"/>
              <a:ext cx="593293" cy="342595"/>
            </a:xfrm>
            <a:custGeom>
              <a:rect b="b" l="l" r="r" t="t"/>
              <a:pathLst>
                <a:path extrusionOk="0" h="428244" w="741616">
                  <a:moveTo>
                    <a:pt x="704184" y="428244"/>
                  </a:moveTo>
                  <a:lnTo>
                    <a:pt x="0" y="21622"/>
                  </a:lnTo>
                  <a:lnTo>
                    <a:pt x="37433" y="0"/>
                  </a:lnTo>
                  <a:lnTo>
                    <a:pt x="741617" y="406622"/>
                  </a:lnTo>
                  <a:lnTo>
                    <a:pt x="704184" y="428244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6" name="Google Shape;316;p23"/>
            <p:cNvSpPr/>
            <p:nvPr/>
          </p:nvSpPr>
          <p:spPr>
            <a:xfrm>
              <a:off x="7338565" y="3782200"/>
              <a:ext cx="582091" cy="336042"/>
            </a:xfrm>
            <a:custGeom>
              <a:rect b="b" l="l" r="r" t="t"/>
              <a:pathLst>
                <a:path extrusionOk="0" h="420052" w="727614">
                  <a:moveTo>
                    <a:pt x="690181" y="420053"/>
                  </a:moveTo>
                  <a:lnTo>
                    <a:pt x="0" y="21622"/>
                  </a:lnTo>
                  <a:lnTo>
                    <a:pt x="37433" y="0"/>
                  </a:lnTo>
                  <a:lnTo>
                    <a:pt x="727615" y="398431"/>
                  </a:lnTo>
                  <a:lnTo>
                    <a:pt x="690181" y="420053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7" name="Google Shape;317;p23"/>
            <p:cNvSpPr/>
            <p:nvPr/>
          </p:nvSpPr>
          <p:spPr>
            <a:xfrm>
              <a:off x="7289218" y="3810681"/>
              <a:ext cx="496671" cy="286816"/>
            </a:xfrm>
            <a:custGeom>
              <a:rect b="b" l="l" r="r" t="t"/>
              <a:pathLst>
                <a:path extrusionOk="0" h="358520" w="620839">
                  <a:moveTo>
                    <a:pt x="583406" y="358521"/>
                  </a:moveTo>
                  <a:lnTo>
                    <a:pt x="0" y="21622"/>
                  </a:lnTo>
                  <a:lnTo>
                    <a:pt x="37433" y="0"/>
                  </a:lnTo>
                  <a:lnTo>
                    <a:pt x="620840" y="336899"/>
                  </a:lnTo>
                  <a:lnTo>
                    <a:pt x="583406" y="358521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8" name="Google Shape;318;p23"/>
            <p:cNvSpPr/>
            <p:nvPr/>
          </p:nvSpPr>
          <p:spPr>
            <a:xfrm>
              <a:off x="7582329" y="3561435"/>
              <a:ext cx="337413" cy="194766"/>
            </a:xfrm>
            <a:custGeom>
              <a:rect b="b" l="l" r="r" t="t"/>
              <a:pathLst>
                <a:path extrusionOk="0" h="243458" w="421766">
                  <a:moveTo>
                    <a:pt x="210883" y="243459"/>
                  </a:moveTo>
                  <a:lnTo>
                    <a:pt x="0" y="121729"/>
                  </a:lnTo>
                  <a:lnTo>
                    <a:pt x="210883" y="0"/>
                  </a:lnTo>
                  <a:lnTo>
                    <a:pt x="421767" y="121729"/>
                  </a:lnTo>
                  <a:lnTo>
                    <a:pt x="210883" y="243459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9" name="Google Shape;319;p23"/>
            <p:cNvSpPr/>
            <p:nvPr/>
          </p:nvSpPr>
          <p:spPr>
            <a:xfrm>
              <a:off x="7800200" y="3687162"/>
              <a:ext cx="337413" cy="194843"/>
            </a:xfrm>
            <a:custGeom>
              <a:rect b="b" l="l" r="r" t="t"/>
              <a:pathLst>
                <a:path extrusionOk="0" h="243554" w="421766">
                  <a:moveTo>
                    <a:pt x="210884" y="243554"/>
                  </a:moveTo>
                  <a:lnTo>
                    <a:pt x="0" y="121825"/>
                  </a:lnTo>
                  <a:lnTo>
                    <a:pt x="210884" y="0"/>
                  </a:lnTo>
                  <a:lnTo>
                    <a:pt x="421767" y="121825"/>
                  </a:lnTo>
                  <a:lnTo>
                    <a:pt x="210884" y="243554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0" name="Google Shape;320;p23"/>
            <p:cNvSpPr/>
            <p:nvPr/>
          </p:nvSpPr>
          <p:spPr>
            <a:xfrm>
              <a:off x="8018073" y="3812966"/>
              <a:ext cx="337413" cy="194843"/>
            </a:xfrm>
            <a:custGeom>
              <a:rect b="b" l="l" r="r" t="t"/>
              <a:pathLst>
                <a:path extrusionOk="0" h="243554" w="421766">
                  <a:moveTo>
                    <a:pt x="210883" y="243554"/>
                  </a:moveTo>
                  <a:lnTo>
                    <a:pt x="0" y="121729"/>
                  </a:lnTo>
                  <a:lnTo>
                    <a:pt x="210883" y="0"/>
                  </a:lnTo>
                  <a:lnTo>
                    <a:pt x="421767" y="121825"/>
                  </a:lnTo>
                  <a:lnTo>
                    <a:pt x="210883" y="243554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1" name="Google Shape;321;p23"/>
            <p:cNvSpPr/>
            <p:nvPr/>
          </p:nvSpPr>
          <p:spPr>
            <a:xfrm>
              <a:off x="6687910" y="670084"/>
              <a:ext cx="164002" cy="239775"/>
            </a:xfrm>
            <a:custGeom>
              <a:rect b="b" l="l" r="r" t="t"/>
              <a:pathLst>
                <a:path extrusionOk="0" h="299719" w="205002">
                  <a:moveTo>
                    <a:pt x="72307" y="9903"/>
                  </a:moveTo>
                  <a:cubicBezTo>
                    <a:pt x="80498" y="-3146"/>
                    <a:pt x="142792" y="-11814"/>
                    <a:pt x="163271" y="41050"/>
                  </a:cubicBezTo>
                  <a:cubicBezTo>
                    <a:pt x="171081" y="61052"/>
                    <a:pt x="169843" y="112201"/>
                    <a:pt x="176320" y="144396"/>
                  </a:cubicBezTo>
                  <a:cubicBezTo>
                    <a:pt x="182797" y="176590"/>
                    <a:pt x="198227" y="194783"/>
                    <a:pt x="203657" y="220596"/>
                  </a:cubicBezTo>
                  <a:cubicBezTo>
                    <a:pt x="209086" y="246409"/>
                    <a:pt x="200228" y="290414"/>
                    <a:pt x="136982" y="298129"/>
                  </a:cubicBezTo>
                  <a:cubicBezTo>
                    <a:pt x="73736" y="305845"/>
                    <a:pt x="26111" y="284032"/>
                    <a:pt x="11252" y="263935"/>
                  </a:cubicBezTo>
                  <a:cubicBezTo>
                    <a:pt x="-3607" y="243837"/>
                    <a:pt x="-3893" y="201260"/>
                    <a:pt x="11252" y="178210"/>
                  </a:cubicBezTo>
                  <a:cubicBezTo>
                    <a:pt x="26396" y="155159"/>
                    <a:pt x="38398" y="136776"/>
                    <a:pt x="38017" y="106963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2" name="Google Shape;322;p23"/>
            <p:cNvSpPr/>
            <p:nvPr/>
          </p:nvSpPr>
          <p:spPr>
            <a:xfrm>
              <a:off x="6700339" y="668001"/>
              <a:ext cx="78555" cy="96805"/>
            </a:xfrm>
            <a:custGeom>
              <a:rect b="b" l="l" r="r" t="t"/>
              <a:pathLst>
                <a:path extrusionOk="0" h="121006" w="98194">
                  <a:moveTo>
                    <a:pt x="98195" y="3459"/>
                  </a:moveTo>
                  <a:cubicBezTo>
                    <a:pt x="98195" y="3459"/>
                    <a:pt x="50570" y="-9685"/>
                    <a:pt x="22471" y="15270"/>
                  </a:cubicBezTo>
                  <a:cubicBezTo>
                    <a:pt x="3316" y="32880"/>
                    <a:pt x="-4399" y="59709"/>
                    <a:pt x="2468" y="84803"/>
                  </a:cubicBezTo>
                  <a:cubicBezTo>
                    <a:pt x="6278" y="99662"/>
                    <a:pt x="13803" y="119855"/>
                    <a:pt x="25614" y="120998"/>
                  </a:cubicBezTo>
                  <a:cubicBezTo>
                    <a:pt x="37425" y="122141"/>
                    <a:pt x="98195" y="3459"/>
                    <a:pt x="98195" y="3459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3" name="Google Shape;323;p23"/>
            <p:cNvSpPr/>
            <p:nvPr/>
          </p:nvSpPr>
          <p:spPr>
            <a:xfrm>
              <a:off x="6715688" y="773039"/>
              <a:ext cx="96898" cy="108448"/>
            </a:xfrm>
            <a:custGeom>
              <a:rect b="b" l="l" r="r" t="t"/>
              <a:pathLst>
                <a:path extrusionOk="0" h="135560" w="121123">
                  <a:moveTo>
                    <a:pt x="96617" y="0"/>
                  </a:moveTo>
                  <a:cubicBezTo>
                    <a:pt x="96617" y="0"/>
                    <a:pt x="93569" y="52387"/>
                    <a:pt x="94522" y="56197"/>
                  </a:cubicBezTo>
                  <a:cubicBezTo>
                    <a:pt x="95474" y="60008"/>
                    <a:pt x="115000" y="63722"/>
                    <a:pt x="120525" y="68294"/>
                  </a:cubicBezTo>
                  <a:cubicBezTo>
                    <a:pt x="126049" y="72866"/>
                    <a:pt x="91950" y="125921"/>
                    <a:pt x="74805" y="133826"/>
                  </a:cubicBezTo>
                  <a:cubicBezTo>
                    <a:pt x="57660" y="141732"/>
                    <a:pt x="4129" y="121539"/>
                    <a:pt x="414" y="94964"/>
                  </a:cubicBezTo>
                  <a:cubicBezTo>
                    <a:pt x="-3015" y="70580"/>
                    <a:pt x="15750" y="51530"/>
                    <a:pt x="22989" y="44863"/>
                  </a:cubicBezTo>
                  <a:cubicBezTo>
                    <a:pt x="27875" y="44509"/>
                    <a:pt x="32771" y="44509"/>
                    <a:pt x="37657" y="44863"/>
                  </a:cubicBezTo>
                  <a:lnTo>
                    <a:pt x="39276" y="19526"/>
                  </a:lnTo>
                  <a:cubicBezTo>
                    <a:pt x="62613" y="11335"/>
                    <a:pt x="96617" y="0"/>
                    <a:pt x="96617" y="0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4" name="Google Shape;324;p23"/>
            <p:cNvSpPr/>
            <p:nvPr/>
          </p:nvSpPr>
          <p:spPr>
            <a:xfrm>
              <a:off x="6550295" y="816287"/>
              <a:ext cx="182863" cy="260314"/>
            </a:xfrm>
            <a:custGeom>
              <a:rect b="b" l="l" r="r" t="t"/>
              <a:pathLst>
                <a:path extrusionOk="0" h="325392" w="228579">
                  <a:moveTo>
                    <a:pt x="149659" y="225085"/>
                  </a:moveTo>
                  <a:cubicBezTo>
                    <a:pt x="134829" y="245426"/>
                    <a:pt x="117303" y="263658"/>
                    <a:pt x="97557" y="279282"/>
                  </a:cubicBezTo>
                  <a:cubicBezTo>
                    <a:pt x="91252" y="285914"/>
                    <a:pt x="85308" y="292878"/>
                    <a:pt x="79746" y="300142"/>
                  </a:cubicBezTo>
                  <a:cubicBezTo>
                    <a:pt x="70392" y="310933"/>
                    <a:pt x="58276" y="318969"/>
                    <a:pt x="44694" y="323383"/>
                  </a:cubicBezTo>
                  <a:cubicBezTo>
                    <a:pt x="32883" y="326431"/>
                    <a:pt x="27930" y="325669"/>
                    <a:pt x="25644" y="323383"/>
                  </a:cubicBezTo>
                  <a:cubicBezTo>
                    <a:pt x="23358" y="321097"/>
                    <a:pt x="24596" y="317858"/>
                    <a:pt x="29739" y="315763"/>
                  </a:cubicBezTo>
                  <a:cubicBezTo>
                    <a:pt x="38150" y="313277"/>
                    <a:pt x="45961" y="309096"/>
                    <a:pt x="52695" y="303475"/>
                  </a:cubicBezTo>
                  <a:cubicBezTo>
                    <a:pt x="52695" y="303475"/>
                    <a:pt x="41741" y="308524"/>
                    <a:pt x="34788" y="310905"/>
                  </a:cubicBezTo>
                  <a:cubicBezTo>
                    <a:pt x="28644" y="313041"/>
                    <a:pt x="22234" y="314323"/>
                    <a:pt x="15738" y="314715"/>
                  </a:cubicBezTo>
                  <a:cubicBezTo>
                    <a:pt x="9165" y="314715"/>
                    <a:pt x="2403" y="307190"/>
                    <a:pt x="7546" y="305190"/>
                  </a:cubicBezTo>
                  <a:cubicBezTo>
                    <a:pt x="12690" y="303190"/>
                    <a:pt x="17071" y="302713"/>
                    <a:pt x="27549" y="298999"/>
                  </a:cubicBezTo>
                  <a:cubicBezTo>
                    <a:pt x="32921" y="297080"/>
                    <a:pt x="38017" y="294454"/>
                    <a:pt x="42693" y="291188"/>
                  </a:cubicBezTo>
                  <a:cubicBezTo>
                    <a:pt x="35655" y="293262"/>
                    <a:pt x="28454" y="294759"/>
                    <a:pt x="21167" y="295665"/>
                  </a:cubicBezTo>
                  <a:cubicBezTo>
                    <a:pt x="15090" y="296657"/>
                    <a:pt x="8851" y="295932"/>
                    <a:pt x="3165" y="293569"/>
                  </a:cubicBezTo>
                  <a:cubicBezTo>
                    <a:pt x="117" y="292236"/>
                    <a:pt x="-2550" y="286711"/>
                    <a:pt x="4308" y="284902"/>
                  </a:cubicBezTo>
                  <a:cubicBezTo>
                    <a:pt x="13166" y="284041"/>
                    <a:pt x="21881" y="282023"/>
                    <a:pt x="30216" y="278901"/>
                  </a:cubicBezTo>
                  <a:cubicBezTo>
                    <a:pt x="38217" y="275281"/>
                    <a:pt x="43265" y="271471"/>
                    <a:pt x="41455" y="270709"/>
                  </a:cubicBezTo>
                  <a:cubicBezTo>
                    <a:pt x="39645" y="269947"/>
                    <a:pt x="35169" y="272424"/>
                    <a:pt x="27168" y="271852"/>
                  </a:cubicBezTo>
                  <a:cubicBezTo>
                    <a:pt x="19167" y="271281"/>
                    <a:pt x="11642" y="266137"/>
                    <a:pt x="11737" y="262327"/>
                  </a:cubicBezTo>
                  <a:cubicBezTo>
                    <a:pt x="11832" y="258517"/>
                    <a:pt x="13452" y="260422"/>
                    <a:pt x="21262" y="259756"/>
                  </a:cubicBezTo>
                  <a:cubicBezTo>
                    <a:pt x="29559" y="257716"/>
                    <a:pt x="37998" y="256284"/>
                    <a:pt x="46503" y="255469"/>
                  </a:cubicBezTo>
                  <a:cubicBezTo>
                    <a:pt x="54924" y="255791"/>
                    <a:pt x="63344" y="254795"/>
                    <a:pt x="71459" y="252517"/>
                  </a:cubicBezTo>
                  <a:cubicBezTo>
                    <a:pt x="79936" y="249945"/>
                    <a:pt x="99081" y="226990"/>
                    <a:pt x="113750" y="205939"/>
                  </a:cubicBezTo>
                  <a:cubicBezTo>
                    <a:pt x="129714" y="182391"/>
                    <a:pt x="142344" y="156747"/>
                    <a:pt x="151278" y="129739"/>
                  </a:cubicBezTo>
                  <a:cubicBezTo>
                    <a:pt x="160041" y="101164"/>
                    <a:pt x="170328" y="46586"/>
                    <a:pt x="178044" y="27727"/>
                  </a:cubicBezTo>
                  <a:cubicBezTo>
                    <a:pt x="185759" y="8867"/>
                    <a:pt x="198427" y="390"/>
                    <a:pt x="210714" y="9"/>
                  </a:cubicBezTo>
                  <a:cubicBezTo>
                    <a:pt x="225097" y="-467"/>
                    <a:pt x="231289" y="18487"/>
                    <a:pt x="227478" y="34870"/>
                  </a:cubicBezTo>
                  <a:cubicBezTo>
                    <a:pt x="220811" y="62969"/>
                    <a:pt x="188807" y="173650"/>
                    <a:pt x="149659" y="225085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5" name="Google Shape;325;p23"/>
            <p:cNvSpPr/>
            <p:nvPr/>
          </p:nvSpPr>
          <p:spPr>
            <a:xfrm>
              <a:off x="6687493" y="808527"/>
              <a:ext cx="141254" cy="186323"/>
            </a:xfrm>
            <a:custGeom>
              <a:rect b="b" l="l" r="r" t="t"/>
              <a:pathLst>
                <a:path extrusionOk="0" h="232904" w="176568">
                  <a:moveTo>
                    <a:pt x="139122" y="16859"/>
                  </a:moveTo>
                  <a:cubicBezTo>
                    <a:pt x="153790" y="19145"/>
                    <a:pt x="170554" y="26955"/>
                    <a:pt x="172840" y="35051"/>
                  </a:cubicBezTo>
                  <a:cubicBezTo>
                    <a:pt x="178965" y="64011"/>
                    <a:pt x="177526" y="94062"/>
                    <a:pt x="168649" y="122300"/>
                  </a:cubicBezTo>
                  <a:cubicBezTo>
                    <a:pt x="155981" y="156019"/>
                    <a:pt x="141503" y="216693"/>
                    <a:pt x="134264" y="231266"/>
                  </a:cubicBezTo>
                  <a:cubicBezTo>
                    <a:pt x="96383" y="236540"/>
                    <a:pt x="57826" y="228996"/>
                    <a:pt x="24726" y="209835"/>
                  </a:cubicBezTo>
                  <a:cubicBezTo>
                    <a:pt x="24726" y="209835"/>
                    <a:pt x="21678" y="151352"/>
                    <a:pt x="21488" y="132016"/>
                  </a:cubicBezTo>
                  <a:cubicBezTo>
                    <a:pt x="-26137" y="90773"/>
                    <a:pt x="14630" y="39814"/>
                    <a:pt x="54635" y="285"/>
                  </a:cubicBezTo>
                  <a:cubicBezTo>
                    <a:pt x="59455" y="-95"/>
                    <a:pt x="64293" y="-95"/>
                    <a:pt x="69113" y="285"/>
                  </a:cubicBezTo>
                  <a:cubicBezTo>
                    <a:pt x="69113" y="285"/>
                    <a:pt x="33394" y="42576"/>
                    <a:pt x="58159" y="66960"/>
                  </a:cubicBezTo>
                  <a:cubicBezTo>
                    <a:pt x="111499" y="50291"/>
                    <a:pt x="122072" y="26384"/>
                    <a:pt x="139122" y="16859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6" name="Google Shape;326;p23"/>
            <p:cNvSpPr/>
            <p:nvPr/>
          </p:nvSpPr>
          <p:spPr>
            <a:xfrm>
              <a:off x="6712641" y="675415"/>
              <a:ext cx="103914" cy="128012"/>
            </a:xfrm>
            <a:custGeom>
              <a:rect b="b" l="l" r="r" t="t"/>
              <a:pathLst>
                <a:path extrusionOk="0" h="160015" w="129892">
                  <a:moveTo>
                    <a:pt x="2701" y="57241"/>
                  </a:moveTo>
                  <a:lnTo>
                    <a:pt x="2701" y="57241"/>
                  </a:lnTo>
                  <a:cubicBezTo>
                    <a:pt x="8035" y="23618"/>
                    <a:pt x="32324" y="-1719"/>
                    <a:pt x="66995" y="91"/>
                  </a:cubicBezTo>
                  <a:cubicBezTo>
                    <a:pt x="103761" y="2178"/>
                    <a:pt x="131870" y="33673"/>
                    <a:pt x="129784" y="70438"/>
                  </a:cubicBezTo>
                  <a:cubicBezTo>
                    <a:pt x="129774" y="70547"/>
                    <a:pt x="129774" y="70657"/>
                    <a:pt x="129765" y="70767"/>
                  </a:cubicBezTo>
                  <a:cubicBezTo>
                    <a:pt x="128441" y="91415"/>
                    <a:pt x="117601" y="110276"/>
                    <a:pt x="100428" y="121821"/>
                  </a:cubicBezTo>
                  <a:cubicBezTo>
                    <a:pt x="99228" y="126932"/>
                    <a:pt x="97437" y="131886"/>
                    <a:pt x="95094" y="136584"/>
                  </a:cubicBezTo>
                  <a:cubicBezTo>
                    <a:pt x="82806" y="150872"/>
                    <a:pt x="50231" y="159921"/>
                    <a:pt x="39468" y="160016"/>
                  </a:cubicBezTo>
                  <a:cubicBezTo>
                    <a:pt x="29943" y="160016"/>
                    <a:pt x="22132" y="151443"/>
                    <a:pt x="13369" y="137061"/>
                  </a:cubicBezTo>
                  <a:cubicBezTo>
                    <a:pt x="-4728" y="107247"/>
                    <a:pt x="-156" y="73910"/>
                    <a:pt x="2701" y="57241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7" name="Google Shape;327;p23"/>
            <p:cNvSpPr/>
            <p:nvPr/>
          </p:nvSpPr>
          <p:spPr>
            <a:xfrm>
              <a:off x="6716857" y="674913"/>
              <a:ext cx="104325" cy="98187"/>
            </a:xfrm>
            <a:custGeom>
              <a:rect b="b" l="l" r="r" t="t"/>
              <a:pathLst>
                <a:path extrusionOk="0" h="122734" w="130406">
                  <a:moveTo>
                    <a:pt x="72390" y="1671"/>
                  </a:moveTo>
                  <a:cubicBezTo>
                    <a:pt x="96679" y="6339"/>
                    <a:pt x="116681" y="13197"/>
                    <a:pt x="123254" y="37104"/>
                  </a:cubicBezTo>
                  <a:cubicBezTo>
                    <a:pt x="127825" y="53487"/>
                    <a:pt x="133731" y="84729"/>
                    <a:pt x="128111" y="98064"/>
                  </a:cubicBezTo>
                  <a:lnTo>
                    <a:pt x="124587" y="107589"/>
                  </a:lnTo>
                  <a:lnTo>
                    <a:pt x="95155" y="122734"/>
                  </a:lnTo>
                  <a:cubicBezTo>
                    <a:pt x="95155" y="122734"/>
                    <a:pt x="81439" y="111304"/>
                    <a:pt x="85630" y="77776"/>
                  </a:cubicBezTo>
                  <a:cubicBezTo>
                    <a:pt x="85506" y="73249"/>
                    <a:pt x="84077" y="68853"/>
                    <a:pt x="81534" y="65108"/>
                  </a:cubicBezTo>
                  <a:cubicBezTo>
                    <a:pt x="79667" y="61944"/>
                    <a:pt x="78315" y="58504"/>
                    <a:pt x="77533" y="54916"/>
                  </a:cubicBezTo>
                  <a:cubicBezTo>
                    <a:pt x="74028" y="45886"/>
                    <a:pt x="67218" y="38529"/>
                    <a:pt x="58483" y="34342"/>
                  </a:cubicBezTo>
                  <a:cubicBezTo>
                    <a:pt x="39653" y="26020"/>
                    <a:pt x="18002" y="27007"/>
                    <a:pt x="0" y="37009"/>
                  </a:cubicBezTo>
                  <a:cubicBezTo>
                    <a:pt x="12706" y="9565"/>
                    <a:pt x="42939" y="-5191"/>
                    <a:pt x="72390" y="1671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8" name="Google Shape;328;p23"/>
            <p:cNvSpPr/>
            <p:nvPr/>
          </p:nvSpPr>
          <p:spPr>
            <a:xfrm>
              <a:off x="6591681" y="1319278"/>
              <a:ext cx="82039" cy="62578"/>
            </a:xfrm>
            <a:custGeom>
              <a:rect b="b" l="l" r="r" t="t"/>
              <a:pathLst>
                <a:path extrusionOk="0" h="78223" w="102549">
                  <a:moveTo>
                    <a:pt x="95132" y="3"/>
                  </a:moveTo>
                  <a:cubicBezTo>
                    <a:pt x="82845" y="9528"/>
                    <a:pt x="63699" y="3051"/>
                    <a:pt x="62747" y="4003"/>
                  </a:cubicBezTo>
                  <a:cubicBezTo>
                    <a:pt x="48374" y="16282"/>
                    <a:pt x="33334" y="27761"/>
                    <a:pt x="17694" y="38388"/>
                  </a:cubicBezTo>
                  <a:cubicBezTo>
                    <a:pt x="10074" y="44389"/>
                    <a:pt x="-1928" y="52485"/>
                    <a:pt x="263" y="64106"/>
                  </a:cubicBezTo>
                  <a:cubicBezTo>
                    <a:pt x="4168" y="84775"/>
                    <a:pt x="37315" y="78393"/>
                    <a:pt x="49888" y="72107"/>
                  </a:cubicBezTo>
                  <a:cubicBezTo>
                    <a:pt x="62461" y="65820"/>
                    <a:pt x="72558" y="55248"/>
                    <a:pt x="84464" y="47913"/>
                  </a:cubicBezTo>
                  <a:cubicBezTo>
                    <a:pt x="92846" y="42675"/>
                    <a:pt x="101228" y="39912"/>
                    <a:pt x="102466" y="28863"/>
                  </a:cubicBezTo>
                  <a:cubicBezTo>
                    <a:pt x="103323" y="22767"/>
                    <a:pt x="97323" y="-283"/>
                    <a:pt x="95132" y="3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9" name="Google Shape;329;p23"/>
            <p:cNvSpPr/>
            <p:nvPr/>
          </p:nvSpPr>
          <p:spPr>
            <a:xfrm>
              <a:off x="6592043" y="1339232"/>
              <a:ext cx="81667" cy="42638"/>
            </a:xfrm>
            <a:custGeom>
              <a:rect b="b" l="l" r="r" t="t"/>
              <a:pathLst>
                <a:path extrusionOk="0" h="53297" w="102084">
                  <a:moveTo>
                    <a:pt x="101917" y="0"/>
                  </a:moveTo>
                  <a:cubicBezTo>
                    <a:pt x="100298" y="10192"/>
                    <a:pt x="92392" y="13049"/>
                    <a:pt x="83725" y="18193"/>
                  </a:cubicBezTo>
                  <a:cubicBezTo>
                    <a:pt x="71628" y="25717"/>
                    <a:pt x="61055" y="36481"/>
                    <a:pt x="48482" y="42863"/>
                  </a:cubicBezTo>
                  <a:cubicBezTo>
                    <a:pt x="35909" y="49244"/>
                    <a:pt x="8096" y="54483"/>
                    <a:pt x="0" y="39719"/>
                  </a:cubicBezTo>
                  <a:cubicBezTo>
                    <a:pt x="4381" y="59722"/>
                    <a:pt x="36957" y="53435"/>
                    <a:pt x="49435" y="47149"/>
                  </a:cubicBezTo>
                  <a:cubicBezTo>
                    <a:pt x="61913" y="40862"/>
                    <a:pt x="72104" y="30289"/>
                    <a:pt x="84010" y="22955"/>
                  </a:cubicBezTo>
                  <a:cubicBezTo>
                    <a:pt x="92392" y="17716"/>
                    <a:pt x="100775" y="14954"/>
                    <a:pt x="102013" y="3905"/>
                  </a:cubicBezTo>
                  <a:cubicBezTo>
                    <a:pt x="102137" y="2604"/>
                    <a:pt x="102098" y="1293"/>
                    <a:pt x="101917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0" name="Google Shape;330;p23"/>
            <p:cNvSpPr/>
            <p:nvPr/>
          </p:nvSpPr>
          <p:spPr>
            <a:xfrm>
              <a:off x="6550653" y="1292322"/>
              <a:ext cx="75096" cy="58175"/>
            </a:xfrm>
            <a:custGeom>
              <a:rect b="b" l="l" r="r" t="t"/>
              <a:pathLst>
                <a:path extrusionOk="0" h="72719" w="93870">
                  <a:moveTo>
                    <a:pt x="86537" y="0"/>
                  </a:moveTo>
                  <a:cubicBezTo>
                    <a:pt x="75297" y="9525"/>
                    <a:pt x="57962" y="4000"/>
                    <a:pt x="57390" y="4858"/>
                  </a:cubicBezTo>
                  <a:cubicBezTo>
                    <a:pt x="44255" y="16047"/>
                    <a:pt x="30520" y="26508"/>
                    <a:pt x="16242" y="36195"/>
                  </a:cubicBezTo>
                  <a:cubicBezTo>
                    <a:pt x="9194" y="41719"/>
                    <a:pt x="-1760" y="49149"/>
                    <a:pt x="240" y="59722"/>
                  </a:cubicBezTo>
                  <a:cubicBezTo>
                    <a:pt x="3764" y="78772"/>
                    <a:pt x="34149" y="72866"/>
                    <a:pt x="45674" y="67056"/>
                  </a:cubicBezTo>
                  <a:cubicBezTo>
                    <a:pt x="57200" y="61246"/>
                    <a:pt x="66439" y="51625"/>
                    <a:pt x="77297" y="44958"/>
                  </a:cubicBezTo>
                  <a:cubicBezTo>
                    <a:pt x="85013" y="40100"/>
                    <a:pt x="92633" y="37624"/>
                    <a:pt x="93871" y="27813"/>
                  </a:cubicBezTo>
                  <a:cubicBezTo>
                    <a:pt x="93547" y="18108"/>
                    <a:pt x="91042" y="8600"/>
                    <a:pt x="86537" y="0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1" name="Google Shape;331;p23"/>
            <p:cNvSpPr/>
            <p:nvPr/>
          </p:nvSpPr>
          <p:spPr>
            <a:xfrm>
              <a:off x="6550998" y="1311512"/>
              <a:ext cx="74798" cy="39046"/>
            </a:xfrm>
            <a:custGeom>
              <a:rect b="b" l="l" r="r" t="t"/>
              <a:pathLst>
                <a:path extrusionOk="0" h="48808" w="93498">
                  <a:moveTo>
                    <a:pt x="93345" y="0"/>
                  </a:moveTo>
                  <a:cubicBezTo>
                    <a:pt x="91821" y="9525"/>
                    <a:pt x="84296" y="11906"/>
                    <a:pt x="76581" y="16669"/>
                  </a:cubicBezTo>
                  <a:cubicBezTo>
                    <a:pt x="65913" y="23622"/>
                    <a:pt x="56388" y="33147"/>
                    <a:pt x="44387" y="39243"/>
                  </a:cubicBezTo>
                  <a:cubicBezTo>
                    <a:pt x="32385" y="45339"/>
                    <a:pt x="7429" y="49911"/>
                    <a:pt x="0" y="36385"/>
                  </a:cubicBezTo>
                  <a:cubicBezTo>
                    <a:pt x="4000" y="54674"/>
                    <a:pt x="33814" y="48959"/>
                    <a:pt x="45244" y="43148"/>
                  </a:cubicBezTo>
                  <a:cubicBezTo>
                    <a:pt x="56674" y="37338"/>
                    <a:pt x="66008" y="27718"/>
                    <a:pt x="76867" y="21050"/>
                  </a:cubicBezTo>
                  <a:cubicBezTo>
                    <a:pt x="84582" y="16193"/>
                    <a:pt x="92202" y="13716"/>
                    <a:pt x="93440" y="3905"/>
                  </a:cubicBezTo>
                  <a:cubicBezTo>
                    <a:pt x="93545" y="2604"/>
                    <a:pt x="93507" y="1295"/>
                    <a:pt x="93345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2" name="Google Shape;332;p23"/>
            <p:cNvSpPr/>
            <p:nvPr/>
          </p:nvSpPr>
          <p:spPr>
            <a:xfrm>
              <a:off x="6578488" y="992358"/>
              <a:ext cx="178821" cy="308422"/>
            </a:xfrm>
            <a:custGeom>
              <a:rect b="b" l="l" r="r" t="t"/>
              <a:pathLst>
                <a:path extrusionOk="0" h="385528" w="223526">
                  <a:moveTo>
                    <a:pt x="222028" y="14192"/>
                  </a:moveTo>
                  <a:cubicBezTo>
                    <a:pt x="188671" y="18631"/>
                    <a:pt x="154743" y="13718"/>
                    <a:pt x="124016" y="0"/>
                  </a:cubicBezTo>
                  <a:cubicBezTo>
                    <a:pt x="124587" y="10477"/>
                    <a:pt x="125158" y="19717"/>
                    <a:pt x="125158" y="19717"/>
                  </a:cubicBezTo>
                  <a:cubicBezTo>
                    <a:pt x="85249" y="48292"/>
                    <a:pt x="5239" y="95345"/>
                    <a:pt x="0" y="128111"/>
                  </a:cubicBezTo>
                  <a:cubicBezTo>
                    <a:pt x="5239" y="231553"/>
                    <a:pt x="20955" y="379381"/>
                    <a:pt x="25432" y="381476"/>
                  </a:cubicBezTo>
                  <a:cubicBezTo>
                    <a:pt x="37909" y="387477"/>
                    <a:pt x="46672" y="386525"/>
                    <a:pt x="52578" y="380524"/>
                  </a:cubicBezTo>
                  <a:cubicBezTo>
                    <a:pt x="52578" y="380524"/>
                    <a:pt x="77724" y="292894"/>
                    <a:pt x="70390" y="164306"/>
                  </a:cubicBezTo>
                  <a:cubicBezTo>
                    <a:pt x="70390" y="164306"/>
                    <a:pt x="209931" y="102489"/>
                    <a:pt x="219075" y="69056"/>
                  </a:cubicBezTo>
                  <a:cubicBezTo>
                    <a:pt x="223152" y="55420"/>
                    <a:pt x="224447" y="41103"/>
                    <a:pt x="222885" y="26956"/>
                  </a:cubicBezTo>
                  <a:cubicBezTo>
                    <a:pt x="222790" y="22765"/>
                    <a:pt x="222504" y="18288"/>
                    <a:pt x="222028" y="14192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3" name="Google Shape;333;p23"/>
            <p:cNvSpPr/>
            <p:nvPr/>
          </p:nvSpPr>
          <p:spPr>
            <a:xfrm>
              <a:off x="6627226" y="992967"/>
              <a:ext cx="178028" cy="333954"/>
            </a:xfrm>
            <a:custGeom>
              <a:rect b="b" l="l" r="r" t="t"/>
              <a:pathLst>
                <a:path extrusionOk="0" h="417442" w="222535">
                  <a:moveTo>
                    <a:pt x="207359" y="0"/>
                  </a:moveTo>
                  <a:cubicBezTo>
                    <a:pt x="180927" y="11882"/>
                    <a:pt x="151600" y="15820"/>
                    <a:pt x="122968" y="11335"/>
                  </a:cubicBezTo>
                  <a:cubicBezTo>
                    <a:pt x="122968" y="25146"/>
                    <a:pt x="124968" y="51149"/>
                    <a:pt x="124968" y="51149"/>
                  </a:cubicBezTo>
                  <a:cubicBezTo>
                    <a:pt x="84868" y="79153"/>
                    <a:pt x="5144" y="126778"/>
                    <a:pt x="0" y="159544"/>
                  </a:cubicBezTo>
                  <a:cubicBezTo>
                    <a:pt x="5144" y="263081"/>
                    <a:pt x="14859" y="412909"/>
                    <a:pt x="19050" y="414814"/>
                  </a:cubicBezTo>
                  <a:cubicBezTo>
                    <a:pt x="29994" y="419399"/>
                    <a:pt x="42529" y="417917"/>
                    <a:pt x="52102" y="410909"/>
                  </a:cubicBezTo>
                  <a:cubicBezTo>
                    <a:pt x="52102" y="410909"/>
                    <a:pt x="77343" y="324326"/>
                    <a:pt x="70009" y="195739"/>
                  </a:cubicBezTo>
                  <a:cubicBezTo>
                    <a:pt x="70009" y="193358"/>
                    <a:pt x="189643" y="134398"/>
                    <a:pt x="204788" y="118872"/>
                  </a:cubicBezTo>
                  <a:cubicBezTo>
                    <a:pt x="219932" y="103346"/>
                    <a:pt x="222885" y="80105"/>
                    <a:pt x="222504" y="58103"/>
                  </a:cubicBezTo>
                  <a:cubicBezTo>
                    <a:pt x="221466" y="37907"/>
                    <a:pt x="216313" y="18135"/>
                    <a:pt x="207359" y="0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4" name="Google Shape;334;p23"/>
            <p:cNvSpPr/>
            <p:nvPr/>
          </p:nvSpPr>
          <p:spPr>
            <a:xfrm>
              <a:off x="6560953" y="971949"/>
              <a:ext cx="266226" cy="245057"/>
            </a:xfrm>
            <a:custGeom>
              <a:rect b="b" l="l" r="r" t="t"/>
              <a:pathLst>
                <a:path extrusionOk="0" h="306321" w="332782">
                  <a:moveTo>
                    <a:pt x="319589" y="48292"/>
                  </a:moveTo>
                  <a:cubicBezTo>
                    <a:pt x="319589" y="48292"/>
                    <a:pt x="363881" y="126682"/>
                    <a:pt x="290157" y="166973"/>
                  </a:cubicBezTo>
                  <a:cubicBezTo>
                    <a:pt x="212338" y="209455"/>
                    <a:pt x="164999" y="219361"/>
                    <a:pt x="164999" y="219361"/>
                  </a:cubicBezTo>
                  <a:lnTo>
                    <a:pt x="153283" y="222123"/>
                  </a:lnTo>
                  <a:cubicBezTo>
                    <a:pt x="156950" y="249145"/>
                    <a:pt x="156950" y="276539"/>
                    <a:pt x="153283" y="303562"/>
                  </a:cubicBezTo>
                  <a:cubicBezTo>
                    <a:pt x="153283" y="303562"/>
                    <a:pt x="97752" y="322612"/>
                    <a:pt x="26981" y="260604"/>
                  </a:cubicBezTo>
                  <a:lnTo>
                    <a:pt x="3550" y="185071"/>
                  </a:lnTo>
                  <a:lnTo>
                    <a:pt x="788" y="165068"/>
                  </a:lnTo>
                  <a:cubicBezTo>
                    <a:pt x="-1936" y="151189"/>
                    <a:pt x="2502" y="136869"/>
                    <a:pt x="12599" y="126968"/>
                  </a:cubicBezTo>
                  <a:cubicBezTo>
                    <a:pt x="29553" y="111538"/>
                    <a:pt x="83369" y="72104"/>
                    <a:pt x="116802" y="49625"/>
                  </a:cubicBezTo>
                  <a:cubicBezTo>
                    <a:pt x="150235" y="27146"/>
                    <a:pt x="177286" y="5429"/>
                    <a:pt x="177286" y="5429"/>
                  </a:cubicBezTo>
                  <a:lnTo>
                    <a:pt x="183096" y="0"/>
                  </a:lnTo>
                  <a:cubicBezTo>
                    <a:pt x="183096" y="0"/>
                    <a:pt x="222815" y="31623"/>
                    <a:pt x="295301" y="21050"/>
                  </a:cubicBezTo>
                  <a:cubicBezTo>
                    <a:pt x="304826" y="28750"/>
                    <a:pt x="313027" y="37951"/>
                    <a:pt x="319589" y="48292"/>
                  </a:cubicBezTo>
                  <a:close/>
                </a:path>
              </a:pathLst>
            </a:custGeom>
            <a:solidFill>
              <a:srgbClr val="E2616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5" name="Google Shape;335;p23"/>
            <p:cNvSpPr/>
            <p:nvPr/>
          </p:nvSpPr>
          <p:spPr>
            <a:xfrm>
              <a:off x="6774876" y="827227"/>
              <a:ext cx="92521" cy="324362"/>
            </a:xfrm>
            <a:custGeom>
              <a:rect b="b" l="l" r="r" t="t"/>
              <a:pathLst>
                <a:path extrusionOk="0" h="405453" w="115651">
                  <a:moveTo>
                    <a:pt x="8203" y="345513"/>
                  </a:moveTo>
                  <a:cubicBezTo>
                    <a:pt x="14946" y="339437"/>
                    <a:pt x="22071" y="333806"/>
                    <a:pt x="29539" y="328654"/>
                  </a:cubicBezTo>
                  <a:cubicBezTo>
                    <a:pt x="37482" y="324626"/>
                    <a:pt x="44769" y="319424"/>
                    <a:pt x="51160" y="313223"/>
                  </a:cubicBezTo>
                  <a:cubicBezTo>
                    <a:pt x="57923" y="306460"/>
                    <a:pt x="67924" y="277981"/>
                    <a:pt x="73163" y="250263"/>
                  </a:cubicBezTo>
                  <a:cubicBezTo>
                    <a:pt x="77992" y="219257"/>
                    <a:pt x="77478" y="187654"/>
                    <a:pt x="71639" y="156823"/>
                  </a:cubicBezTo>
                  <a:cubicBezTo>
                    <a:pt x="62447" y="119935"/>
                    <a:pt x="50046" y="83921"/>
                    <a:pt x="34587" y="49190"/>
                  </a:cubicBezTo>
                  <a:cubicBezTo>
                    <a:pt x="25062" y="28426"/>
                    <a:pt x="30301" y="15757"/>
                    <a:pt x="39254" y="6518"/>
                  </a:cubicBezTo>
                  <a:cubicBezTo>
                    <a:pt x="49827" y="-4245"/>
                    <a:pt x="60781" y="-3959"/>
                    <a:pt x="73354" y="24997"/>
                  </a:cubicBezTo>
                  <a:cubicBezTo>
                    <a:pt x="90984" y="65646"/>
                    <a:pt x="104015" y="108137"/>
                    <a:pt x="112216" y="151679"/>
                  </a:cubicBezTo>
                  <a:cubicBezTo>
                    <a:pt x="117207" y="183273"/>
                    <a:pt x="116759" y="215488"/>
                    <a:pt x="110882" y="246929"/>
                  </a:cubicBezTo>
                  <a:cubicBezTo>
                    <a:pt x="105701" y="274524"/>
                    <a:pt x="97195" y="301390"/>
                    <a:pt x="85546" y="326939"/>
                  </a:cubicBezTo>
                  <a:cubicBezTo>
                    <a:pt x="82307" y="334464"/>
                    <a:pt x="81736" y="340750"/>
                    <a:pt x="77259" y="355514"/>
                  </a:cubicBezTo>
                  <a:cubicBezTo>
                    <a:pt x="72992" y="370530"/>
                    <a:pt x="65143" y="384289"/>
                    <a:pt x="54399" y="395614"/>
                  </a:cubicBezTo>
                  <a:cubicBezTo>
                    <a:pt x="44874" y="404568"/>
                    <a:pt x="39921" y="406282"/>
                    <a:pt x="37349" y="405139"/>
                  </a:cubicBezTo>
                  <a:cubicBezTo>
                    <a:pt x="34777" y="403996"/>
                    <a:pt x="34206" y="400186"/>
                    <a:pt x="38111" y="395614"/>
                  </a:cubicBezTo>
                  <a:cubicBezTo>
                    <a:pt x="44836" y="388828"/>
                    <a:pt x="50284" y="380892"/>
                    <a:pt x="54208" y="372183"/>
                  </a:cubicBezTo>
                  <a:cubicBezTo>
                    <a:pt x="54208" y="372183"/>
                    <a:pt x="46112" y="382565"/>
                    <a:pt x="40778" y="388375"/>
                  </a:cubicBezTo>
                  <a:cubicBezTo>
                    <a:pt x="36044" y="393624"/>
                    <a:pt x="30596" y="398178"/>
                    <a:pt x="24586" y="401901"/>
                  </a:cubicBezTo>
                  <a:cubicBezTo>
                    <a:pt x="18775" y="405425"/>
                    <a:pt x="9536" y="401234"/>
                    <a:pt x="13346" y="396567"/>
                  </a:cubicBezTo>
                  <a:cubicBezTo>
                    <a:pt x="17156" y="391900"/>
                    <a:pt x="21442" y="389233"/>
                    <a:pt x="29253" y="380470"/>
                  </a:cubicBezTo>
                  <a:cubicBezTo>
                    <a:pt x="33444" y="375880"/>
                    <a:pt x="37063" y="370793"/>
                    <a:pt x="40016" y="365325"/>
                  </a:cubicBezTo>
                  <a:cubicBezTo>
                    <a:pt x="34473" y="370853"/>
                    <a:pt x="28481" y="375918"/>
                    <a:pt x="22109" y="380470"/>
                  </a:cubicBezTo>
                  <a:cubicBezTo>
                    <a:pt x="17156" y="384430"/>
                    <a:pt x="11174" y="386907"/>
                    <a:pt x="4869" y="387613"/>
                  </a:cubicBezTo>
                  <a:cubicBezTo>
                    <a:pt x="1630" y="387613"/>
                    <a:pt x="-2942" y="383803"/>
                    <a:pt x="2583" y="378565"/>
                  </a:cubicBezTo>
                  <a:cubicBezTo>
                    <a:pt x="10451" y="373116"/>
                    <a:pt x="17613" y="366718"/>
                    <a:pt x="23919" y="359515"/>
                  </a:cubicBezTo>
                  <a:cubicBezTo>
                    <a:pt x="29824" y="351990"/>
                    <a:pt x="32872" y="345799"/>
                    <a:pt x="30967" y="345989"/>
                  </a:cubicBezTo>
                  <a:cubicBezTo>
                    <a:pt x="29062" y="346180"/>
                    <a:pt x="25919" y="350752"/>
                    <a:pt x="18394" y="354276"/>
                  </a:cubicBezTo>
                  <a:cubicBezTo>
                    <a:pt x="10870" y="357800"/>
                    <a:pt x="2011" y="356562"/>
                    <a:pt x="487" y="352371"/>
                  </a:cubicBezTo>
                  <a:cubicBezTo>
                    <a:pt x="-1037" y="348180"/>
                    <a:pt x="1249" y="350085"/>
                    <a:pt x="8203" y="345513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6" name="Google Shape;336;p23"/>
            <p:cNvSpPr/>
            <p:nvPr/>
          </p:nvSpPr>
          <p:spPr>
            <a:xfrm>
              <a:off x="6792998" y="823141"/>
              <a:ext cx="55942" cy="71147"/>
            </a:xfrm>
            <a:custGeom>
              <a:rect b="b" l="l" r="r" t="t"/>
              <a:pathLst>
                <a:path extrusionOk="0" h="88934" w="69928">
                  <a:moveTo>
                    <a:pt x="69928" y="69255"/>
                  </a:moveTo>
                  <a:cubicBezTo>
                    <a:pt x="69928" y="69255"/>
                    <a:pt x="43163" y="93068"/>
                    <a:pt x="13350" y="88305"/>
                  </a:cubicBezTo>
                  <a:lnTo>
                    <a:pt x="1348" y="38299"/>
                  </a:lnTo>
                  <a:cubicBezTo>
                    <a:pt x="1348" y="38299"/>
                    <a:pt x="-6558" y="12105"/>
                    <a:pt x="15921" y="2104"/>
                  </a:cubicBezTo>
                  <a:cubicBezTo>
                    <a:pt x="38400" y="-7897"/>
                    <a:pt x="60212" y="18296"/>
                    <a:pt x="69928" y="69255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7" name="Google Shape;337;p23"/>
            <p:cNvSpPr/>
            <p:nvPr/>
          </p:nvSpPr>
          <p:spPr>
            <a:xfrm>
              <a:off x="6683350" y="808424"/>
              <a:ext cx="47853" cy="50242"/>
            </a:xfrm>
            <a:custGeom>
              <a:rect b="b" l="l" r="r" t="t"/>
              <a:pathLst>
                <a:path extrusionOk="0" h="62802" w="59816">
                  <a:moveTo>
                    <a:pt x="59817" y="413"/>
                  </a:moveTo>
                  <a:cubicBezTo>
                    <a:pt x="59817" y="413"/>
                    <a:pt x="30766" y="-8445"/>
                    <a:pt x="0" y="55849"/>
                  </a:cubicBezTo>
                  <a:lnTo>
                    <a:pt x="11525" y="62802"/>
                  </a:lnTo>
                  <a:cubicBezTo>
                    <a:pt x="25917" y="40743"/>
                    <a:pt x="42072" y="19879"/>
                    <a:pt x="59817" y="413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338" name="Google Shape;338;p23"/>
            <p:cNvGrpSpPr/>
            <p:nvPr/>
          </p:nvGrpSpPr>
          <p:grpSpPr>
            <a:xfrm flipH="1">
              <a:off x="5678143" y="1227582"/>
              <a:ext cx="345795" cy="1043508"/>
              <a:chOff x="5678143" y="1151382"/>
              <a:chExt cx="345795" cy="1043508"/>
            </a:xfrm>
          </p:grpSpPr>
          <p:sp>
            <p:nvSpPr>
              <p:cNvPr id="339" name="Google Shape;339;p23"/>
              <p:cNvSpPr/>
              <p:nvPr/>
            </p:nvSpPr>
            <p:spPr>
              <a:xfrm>
                <a:off x="5678143" y="1995246"/>
                <a:ext cx="345795" cy="199644"/>
              </a:xfrm>
              <a:custGeom>
                <a:rect b="b" l="l" r="r" t="t"/>
                <a:pathLst>
                  <a:path extrusionOk="0" h="249555" w="432244">
                    <a:moveTo>
                      <a:pt x="432245" y="124778"/>
                    </a:moveTo>
                    <a:cubicBezTo>
                      <a:pt x="432245" y="193690"/>
                      <a:pt x="335483" y="249555"/>
                      <a:pt x="216122" y="249555"/>
                    </a:cubicBezTo>
                    <a:cubicBezTo>
                      <a:pt x="96761" y="249555"/>
                      <a:pt x="0" y="193690"/>
                      <a:pt x="0" y="124778"/>
                    </a:cubicBezTo>
                    <a:cubicBezTo>
                      <a:pt x="0" y="55865"/>
                      <a:pt x="96761" y="0"/>
                      <a:pt x="216122" y="0"/>
                    </a:cubicBezTo>
                    <a:cubicBezTo>
                      <a:pt x="335483" y="0"/>
                      <a:pt x="432245" y="55865"/>
                      <a:pt x="432245" y="124778"/>
                    </a:cubicBezTo>
                    <a:close/>
                  </a:path>
                </a:pathLst>
              </a:custGeom>
              <a:solidFill>
                <a:srgbClr val="D6D8E5">
                  <a:alpha val="4000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0" name="Google Shape;340;p23"/>
              <p:cNvSpPr/>
              <p:nvPr/>
            </p:nvSpPr>
            <p:spPr>
              <a:xfrm>
                <a:off x="5781662" y="1153715"/>
                <a:ext cx="174078" cy="254926"/>
              </a:xfrm>
              <a:custGeom>
                <a:rect b="b" l="l" r="r" t="t"/>
                <a:pathLst>
                  <a:path extrusionOk="0" h="318657" w="217597">
                    <a:moveTo>
                      <a:pt x="77117" y="10535"/>
                    </a:moveTo>
                    <a:cubicBezTo>
                      <a:pt x="85785" y="-3371"/>
                      <a:pt x="151983" y="-12515"/>
                      <a:pt x="173796" y="43587"/>
                    </a:cubicBezTo>
                    <a:cubicBezTo>
                      <a:pt x="181987" y="64828"/>
                      <a:pt x="180749" y="119216"/>
                      <a:pt x="187702" y="153315"/>
                    </a:cubicBezTo>
                    <a:cubicBezTo>
                      <a:pt x="194655" y="187415"/>
                      <a:pt x="210848" y="206846"/>
                      <a:pt x="216277" y="234563"/>
                    </a:cubicBezTo>
                    <a:cubicBezTo>
                      <a:pt x="221706" y="262281"/>
                      <a:pt x="212658" y="308668"/>
                      <a:pt x="145888" y="316954"/>
                    </a:cubicBezTo>
                    <a:cubicBezTo>
                      <a:pt x="79117" y="325241"/>
                      <a:pt x="27778" y="301715"/>
                      <a:pt x="11966" y="280379"/>
                    </a:cubicBezTo>
                    <a:cubicBezTo>
                      <a:pt x="-3845" y="259043"/>
                      <a:pt x="-4131" y="213704"/>
                      <a:pt x="11966" y="189605"/>
                    </a:cubicBezTo>
                    <a:cubicBezTo>
                      <a:pt x="28063" y="165507"/>
                      <a:pt x="40541" y="145505"/>
                      <a:pt x="40541" y="113405"/>
                    </a:cubicBezTo>
                    <a:close/>
                  </a:path>
                </a:pathLst>
              </a:custGeom>
              <a:solidFill>
                <a:srgbClr val="3A2C6D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1" name="Google Shape;341;p23"/>
              <p:cNvSpPr/>
              <p:nvPr/>
            </p:nvSpPr>
            <p:spPr>
              <a:xfrm>
                <a:off x="5776639" y="1337053"/>
                <a:ext cx="32518" cy="188360"/>
              </a:xfrm>
              <a:custGeom>
                <a:rect b="b" l="l" r="r" t="t"/>
                <a:pathLst>
                  <a:path extrusionOk="0" h="235450" w="40647">
                    <a:moveTo>
                      <a:pt x="4152" y="15917"/>
                    </a:moveTo>
                    <a:cubicBezTo>
                      <a:pt x="4152" y="15917"/>
                      <a:pt x="-11564" y="127074"/>
                      <a:pt x="18154" y="205274"/>
                    </a:cubicBezTo>
                    <a:cubicBezTo>
                      <a:pt x="47872" y="283474"/>
                      <a:pt x="39585" y="184986"/>
                      <a:pt x="39585" y="184986"/>
                    </a:cubicBezTo>
                    <a:lnTo>
                      <a:pt x="32442" y="161554"/>
                    </a:lnTo>
                    <a:cubicBezTo>
                      <a:pt x="32442" y="161554"/>
                      <a:pt x="26536" y="71067"/>
                      <a:pt x="29013" y="48873"/>
                    </a:cubicBezTo>
                    <a:cubicBezTo>
                      <a:pt x="31489" y="26680"/>
                      <a:pt x="30918" y="7630"/>
                      <a:pt x="32442" y="5820"/>
                    </a:cubicBezTo>
                    <a:cubicBezTo>
                      <a:pt x="33966" y="4011"/>
                      <a:pt x="26632" y="486"/>
                      <a:pt x="23488" y="10"/>
                    </a:cubicBezTo>
                    <a:cubicBezTo>
                      <a:pt x="20345" y="-466"/>
                      <a:pt x="4152" y="15917"/>
                      <a:pt x="4152" y="15917"/>
                    </a:cubicBezTo>
                    <a:close/>
                  </a:path>
                </a:pathLst>
              </a:custGeom>
              <a:solidFill>
                <a:srgbClr val="DFAE8E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2" name="Google Shape;342;p23"/>
              <p:cNvSpPr/>
              <p:nvPr/>
            </p:nvSpPr>
            <p:spPr>
              <a:xfrm>
                <a:off x="5795186" y="1151382"/>
                <a:ext cx="83137" cy="102663"/>
              </a:xfrm>
              <a:custGeom>
                <a:rect b="b" l="l" r="r" t="t"/>
                <a:pathLst>
                  <a:path extrusionOk="0" h="128329" w="103921">
                    <a:moveTo>
                      <a:pt x="103921" y="3833"/>
                    </a:moveTo>
                    <a:cubicBezTo>
                      <a:pt x="103921" y="3833"/>
                      <a:pt x="54105" y="-10550"/>
                      <a:pt x="23911" y="16406"/>
                    </a:cubicBezTo>
                    <a:cubicBezTo>
                      <a:pt x="3585" y="35104"/>
                      <a:pt x="-4645" y="63564"/>
                      <a:pt x="2575" y="90225"/>
                    </a:cubicBezTo>
                    <a:cubicBezTo>
                      <a:pt x="6576" y="105941"/>
                      <a:pt x="14672" y="127468"/>
                      <a:pt x="27150" y="128325"/>
                    </a:cubicBezTo>
                    <a:cubicBezTo>
                      <a:pt x="39627" y="129182"/>
                      <a:pt x="103921" y="3833"/>
                      <a:pt x="103921" y="3833"/>
                    </a:cubicBezTo>
                    <a:close/>
                  </a:path>
                </a:pathLst>
              </a:custGeom>
              <a:solidFill>
                <a:srgbClr val="3A2C6D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3" name="Google Shape;343;p23"/>
              <p:cNvSpPr/>
              <p:nvPr/>
            </p:nvSpPr>
            <p:spPr>
              <a:xfrm>
                <a:off x="5811517" y="1263498"/>
                <a:ext cx="102898" cy="115088"/>
              </a:xfrm>
              <a:custGeom>
                <a:rect b="b" l="l" r="r" t="t"/>
                <a:pathLst>
                  <a:path extrusionOk="0" h="143860" w="128622">
                    <a:moveTo>
                      <a:pt x="102545" y="0"/>
                    </a:moveTo>
                    <a:cubicBezTo>
                      <a:pt x="102545" y="0"/>
                      <a:pt x="99307" y="55531"/>
                      <a:pt x="100355" y="59627"/>
                    </a:cubicBezTo>
                    <a:cubicBezTo>
                      <a:pt x="101402" y="63722"/>
                      <a:pt x="122071" y="67628"/>
                      <a:pt x="127977" y="72485"/>
                    </a:cubicBezTo>
                    <a:cubicBezTo>
                      <a:pt x="133883" y="77343"/>
                      <a:pt x="97783" y="133636"/>
                      <a:pt x="79400" y="142018"/>
                    </a:cubicBezTo>
                    <a:cubicBezTo>
                      <a:pt x="61016" y="150400"/>
                      <a:pt x="4343" y="129064"/>
                      <a:pt x="437" y="100774"/>
                    </a:cubicBezTo>
                    <a:cubicBezTo>
                      <a:pt x="-3182" y="74866"/>
                      <a:pt x="16630" y="54673"/>
                      <a:pt x="24345" y="47625"/>
                    </a:cubicBezTo>
                    <a:cubicBezTo>
                      <a:pt x="29546" y="47282"/>
                      <a:pt x="34765" y="47282"/>
                      <a:pt x="39966" y="47625"/>
                    </a:cubicBezTo>
                    <a:lnTo>
                      <a:pt x="41585" y="20764"/>
                    </a:lnTo>
                    <a:cubicBezTo>
                      <a:pt x="66446" y="11906"/>
                      <a:pt x="102545" y="0"/>
                      <a:pt x="102545" y="0"/>
                    </a:cubicBezTo>
                    <a:close/>
                  </a:path>
                </a:pathLst>
              </a:custGeom>
              <a:solidFill>
                <a:srgbClr val="DFAE8E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4" name="Google Shape;344;p23"/>
              <p:cNvSpPr/>
              <p:nvPr/>
            </p:nvSpPr>
            <p:spPr>
              <a:xfrm>
                <a:off x="5781607" y="1300507"/>
                <a:ext cx="149918" cy="172167"/>
              </a:xfrm>
              <a:custGeom>
                <a:rect b="b" l="l" r="r" t="t"/>
                <a:pathLst>
                  <a:path extrusionOk="0" h="215209" w="187397">
                    <a:moveTo>
                      <a:pt x="147575" y="18193"/>
                    </a:moveTo>
                    <a:cubicBezTo>
                      <a:pt x="163196" y="20669"/>
                      <a:pt x="181008" y="28956"/>
                      <a:pt x="183485" y="37243"/>
                    </a:cubicBezTo>
                    <a:cubicBezTo>
                      <a:pt x="189933" y="68008"/>
                      <a:pt x="188390" y="99917"/>
                      <a:pt x="179008" y="129921"/>
                    </a:cubicBezTo>
                    <a:cubicBezTo>
                      <a:pt x="165482" y="165640"/>
                      <a:pt x="156434" y="188405"/>
                      <a:pt x="148623" y="203835"/>
                    </a:cubicBezTo>
                    <a:cubicBezTo>
                      <a:pt x="148623" y="203835"/>
                      <a:pt x="81091" y="232410"/>
                      <a:pt x="26703" y="198977"/>
                    </a:cubicBezTo>
                    <a:cubicBezTo>
                      <a:pt x="26703" y="198977"/>
                      <a:pt x="22893" y="160877"/>
                      <a:pt x="22703" y="140208"/>
                    </a:cubicBezTo>
                    <a:cubicBezTo>
                      <a:pt x="-27589" y="96393"/>
                      <a:pt x="15368" y="42291"/>
                      <a:pt x="57945" y="286"/>
                    </a:cubicBezTo>
                    <a:cubicBezTo>
                      <a:pt x="63050" y="-95"/>
                      <a:pt x="68175" y="-95"/>
                      <a:pt x="73280" y="286"/>
                    </a:cubicBezTo>
                    <a:cubicBezTo>
                      <a:pt x="73280" y="286"/>
                      <a:pt x="35180" y="45244"/>
                      <a:pt x="61755" y="70771"/>
                    </a:cubicBezTo>
                    <a:cubicBezTo>
                      <a:pt x="118238" y="53721"/>
                      <a:pt x="129478" y="28384"/>
                      <a:pt x="147575" y="18193"/>
                    </a:cubicBez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5" name="Google Shape;345;p23"/>
              <p:cNvSpPr/>
              <p:nvPr/>
            </p:nvSpPr>
            <p:spPr>
              <a:xfrm>
                <a:off x="5808246" y="1159602"/>
                <a:ext cx="110823" cy="136345"/>
              </a:xfrm>
              <a:custGeom>
                <a:rect b="b" l="l" r="r" t="t"/>
                <a:pathLst>
                  <a:path extrusionOk="0" h="170431" w="138529">
                    <a:moveTo>
                      <a:pt x="2908" y="60608"/>
                    </a:moveTo>
                    <a:lnTo>
                      <a:pt x="2908" y="60608"/>
                    </a:lnTo>
                    <a:cubicBezTo>
                      <a:pt x="8528" y="24890"/>
                      <a:pt x="34245" y="-2066"/>
                      <a:pt x="71107" y="125"/>
                    </a:cubicBezTo>
                    <a:cubicBezTo>
                      <a:pt x="110150" y="1972"/>
                      <a:pt x="140297" y="35129"/>
                      <a:pt x="138449" y="74172"/>
                    </a:cubicBezTo>
                    <a:cubicBezTo>
                      <a:pt x="137372" y="96775"/>
                      <a:pt x="125552" y="117511"/>
                      <a:pt x="106635" y="129950"/>
                    </a:cubicBezTo>
                    <a:cubicBezTo>
                      <a:pt x="105369" y="135322"/>
                      <a:pt x="103483" y="140533"/>
                      <a:pt x="101016" y="145476"/>
                    </a:cubicBezTo>
                    <a:cubicBezTo>
                      <a:pt x="87966" y="160716"/>
                      <a:pt x="53391" y="170336"/>
                      <a:pt x="41865" y="170432"/>
                    </a:cubicBezTo>
                    <a:cubicBezTo>
                      <a:pt x="32340" y="170432"/>
                      <a:pt x="23482" y="161383"/>
                      <a:pt x="14243" y="146048"/>
                    </a:cubicBezTo>
                    <a:cubicBezTo>
                      <a:pt x="-5093" y="113663"/>
                      <a:pt x="-140" y="78230"/>
                      <a:pt x="2908" y="60608"/>
                    </a:cubicBezTo>
                    <a:close/>
                  </a:path>
                </a:pathLst>
              </a:custGeom>
              <a:solidFill>
                <a:srgbClr val="DFAE8E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6" name="Google Shape;346;p23"/>
              <p:cNvSpPr/>
              <p:nvPr/>
            </p:nvSpPr>
            <p:spPr>
              <a:xfrm>
                <a:off x="5812703" y="1158869"/>
                <a:ext cx="110779" cy="104694"/>
              </a:xfrm>
              <a:custGeom>
                <a:rect b="b" l="l" r="r" t="t"/>
                <a:pathLst>
                  <a:path extrusionOk="0" h="130867" w="138474">
                    <a:moveTo>
                      <a:pt x="76867" y="1709"/>
                    </a:moveTo>
                    <a:cubicBezTo>
                      <a:pt x="102679" y="6757"/>
                      <a:pt x="123920" y="13996"/>
                      <a:pt x="130969" y="39332"/>
                    </a:cubicBezTo>
                    <a:cubicBezTo>
                      <a:pt x="135731" y="56858"/>
                      <a:pt x="142018" y="90101"/>
                      <a:pt x="136017" y="104102"/>
                    </a:cubicBezTo>
                    <a:lnTo>
                      <a:pt x="132398" y="114294"/>
                    </a:lnTo>
                    <a:lnTo>
                      <a:pt x="101060" y="130868"/>
                    </a:lnTo>
                    <a:cubicBezTo>
                      <a:pt x="101060" y="130868"/>
                      <a:pt x="86487" y="118676"/>
                      <a:pt x="91059" y="83243"/>
                    </a:cubicBezTo>
                    <a:cubicBezTo>
                      <a:pt x="90850" y="78423"/>
                      <a:pt x="89335" y="73746"/>
                      <a:pt x="86678" y="69717"/>
                    </a:cubicBezTo>
                    <a:cubicBezTo>
                      <a:pt x="84687" y="66364"/>
                      <a:pt x="83211" y="62735"/>
                      <a:pt x="82296" y="58954"/>
                    </a:cubicBezTo>
                    <a:cubicBezTo>
                      <a:pt x="78591" y="49353"/>
                      <a:pt x="71371" y="41514"/>
                      <a:pt x="62103" y="37046"/>
                    </a:cubicBezTo>
                    <a:cubicBezTo>
                      <a:pt x="38767" y="23997"/>
                      <a:pt x="4953" y="35237"/>
                      <a:pt x="0" y="39999"/>
                    </a:cubicBezTo>
                    <a:cubicBezTo>
                      <a:pt x="13221" y="10548"/>
                      <a:pt x="45396" y="-5483"/>
                      <a:pt x="76867" y="1709"/>
                    </a:cubicBezTo>
                    <a:close/>
                  </a:path>
                </a:pathLst>
              </a:custGeom>
              <a:solidFill>
                <a:srgbClr val="3A2C6D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7" name="Google Shape;347;p23"/>
              <p:cNvSpPr/>
              <p:nvPr/>
            </p:nvSpPr>
            <p:spPr>
              <a:xfrm>
                <a:off x="5898276" y="1323720"/>
                <a:ext cx="74471" cy="246223"/>
              </a:xfrm>
              <a:custGeom>
                <a:rect b="b" l="l" r="r" t="t"/>
                <a:pathLst>
                  <a:path extrusionOk="0" h="307779" w="93089">
                    <a:moveTo>
                      <a:pt x="39367" y="248524"/>
                    </a:moveTo>
                    <a:cubicBezTo>
                      <a:pt x="45177" y="212329"/>
                      <a:pt x="56036" y="188898"/>
                      <a:pt x="50988" y="168990"/>
                    </a:cubicBezTo>
                    <a:cubicBezTo>
                      <a:pt x="39739" y="128738"/>
                      <a:pt x="25013" y="89542"/>
                      <a:pt x="6982" y="51833"/>
                    </a:cubicBezTo>
                    <a:cubicBezTo>
                      <a:pt x="-4448" y="29354"/>
                      <a:pt x="-924" y="13733"/>
                      <a:pt x="10887" y="4779"/>
                    </a:cubicBezTo>
                    <a:cubicBezTo>
                      <a:pt x="24222" y="-4746"/>
                      <a:pt x="36891" y="-840"/>
                      <a:pt x="48987" y="23829"/>
                    </a:cubicBezTo>
                    <a:cubicBezTo>
                      <a:pt x="64132" y="55167"/>
                      <a:pt x="81086" y="87361"/>
                      <a:pt x="89373" y="134034"/>
                    </a:cubicBezTo>
                    <a:cubicBezTo>
                      <a:pt x="94688" y="164228"/>
                      <a:pt x="94298" y="195136"/>
                      <a:pt x="88230" y="225188"/>
                    </a:cubicBezTo>
                    <a:cubicBezTo>
                      <a:pt x="83087" y="257668"/>
                      <a:pt x="72800" y="275956"/>
                      <a:pt x="60513" y="306436"/>
                    </a:cubicBezTo>
                    <a:cubicBezTo>
                      <a:pt x="57084" y="315199"/>
                      <a:pt x="34414" y="279385"/>
                      <a:pt x="39367" y="248524"/>
                    </a:cubicBezTo>
                    <a:close/>
                  </a:path>
                </a:pathLst>
              </a:custGeom>
              <a:solidFill>
                <a:srgbClr val="DFAE8E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8" name="Google Shape;348;p23"/>
              <p:cNvSpPr/>
              <p:nvPr/>
            </p:nvSpPr>
            <p:spPr>
              <a:xfrm>
                <a:off x="5831068" y="2061801"/>
                <a:ext cx="86995" cy="66513"/>
              </a:xfrm>
              <a:custGeom>
                <a:rect b="b" l="l" r="r" t="t"/>
                <a:pathLst>
                  <a:path extrusionOk="0" h="83141" w="108744">
                    <a:moveTo>
                      <a:pt x="100855" y="2"/>
                    </a:moveTo>
                    <a:cubicBezTo>
                      <a:pt x="87806" y="10575"/>
                      <a:pt x="67423" y="3241"/>
                      <a:pt x="66470" y="4194"/>
                    </a:cubicBezTo>
                    <a:cubicBezTo>
                      <a:pt x="51297" y="17281"/>
                      <a:pt x="35400" y="29492"/>
                      <a:pt x="18845" y="40769"/>
                    </a:cubicBezTo>
                    <a:cubicBezTo>
                      <a:pt x="10654" y="47151"/>
                      <a:pt x="-2014" y="55724"/>
                      <a:pt x="271" y="68106"/>
                    </a:cubicBezTo>
                    <a:cubicBezTo>
                      <a:pt x="4367" y="90109"/>
                      <a:pt x="39610" y="83346"/>
                      <a:pt x="52945" y="76584"/>
                    </a:cubicBezTo>
                    <a:cubicBezTo>
                      <a:pt x="66280" y="69821"/>
                      <a:pt x="77043" y="58677"/>
                      <a:pt x="89616" y="50866"/>
                    </a:cubicBezTo>
                    <a:cubicBezTo>
                      <a:pt x="98665" y="45246"/>
                      <a:pt x="107428" y="42389"/>
                      <a:pt x="108666" y="31054"/>
                    </a:cubicBezTo>
                    <a:cubicBezTo>
                      <a:pt x="109523" y="24196"/>
                      <a:pt x="103142" y="-283"/>
                      <a:pt x="100855" y="2"/>
                    </a:cubicBezTo>
                    <a:close/>
                  </a:path>
                </a:pathLst>
              </a:custGeom>
              <a:solidFill>
                <a:srgbClr val="38226D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9" name="Google Shape;349;p23"/>
              <p:cNvSpPr/>
              <p:nvPr/>
            </p:nvSpPr>
            <p:spPr>
              <a:xfrm>
                <a:off x="5831514" y="2082973"/>
                <a:ext cx="86563" cy="44990"/>
              </a:xfrm>
              <a:custGeom>
                <a:rect b="b" l="l" r="r" t="t"/>
                <a:pathLst>
                  <a:path extrusionOk="0" h="56238" w="108204">
                    <a:moveTo>
                      <a:pt x="107918" y="0"/>
                    </a:moveTo>
                    <a:cubicBezTo>
                      <a:pt x="106204" y="10859"/>
                      <a:pt x="97536" y="13907"/>
                      <a:pt x="88868" y="19050"/>
                    </a:cubicBezTo>
                    <a:cubicBezTo>
                      <a:pt x="76105" y="26956"/>
                      <a:pt x="64865" y="38100"/>
                      <a:pt x="51530" y="45149"/>
                    </a:cubicBezTo>
                    <a:cubicBezTo>
                      <a:pt x="38195" y="52197"/>
                      <a:pt x="8573" y="57531"/>
                      <a:pt x="0" y="41815"/>
                    </a:cubicBezTo>
                    <a:cubicBezTo>
                      <a:pt x="4667" y="63056"/>
                      <a:pt x="39338" y="56388"/>
                      <a:pt x="52483" y="49721"/>
                    </a:cubicBezTo>
                    <a:cubicBezTo>
                      <a:pt x="65627" y="43053"/>
                      <a:pt x="76581" y="31814"/>
                      <a:pt x="89154" y="24003"/>
                    </a:cubicBezTo>
                    <a:cubicBezTo>
                      <a:pt x="98203" y="18383"/>
                      <a:pt x="106966" y="15526"/>
                      <a:pt x="108204" y="4191"/>
                    </a:cubicBezTo>
                    <a:cubicBezTo>
                      <a:pt x="108214" y="2791"/>
                      <a:pt x="108118" y="1391"/>
                      <a:pt x="107918" y="0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0" name="Google Shape;350;p23"/>
              <p:cNvSpPr/>
              <p:nvPr/>
            </p:nvSpPr>
            <p:spPr>
              <a:xfrm>
                <a:off x="5764925" y="2047104"/>
                <a:ext cx="79862" cy="61873"/>
              </a:xfrm>
              <a:custGeom>
                <a:rect b="b" l="l" r="r" t="t"/>
                <a:pathLst>
                  <a:path extrusionOk="0" h="77341" w="99827">
                    <a:moveTo>
                      <a:pt x="91860" y="1"/>
                    </a:moveTo>
                    <a:cubicBezTo>
                      <a:pt x="79954" y="9526"/>
                      <a:pt x="61856" y="4288"/>
                      <a:pt x="60999" y="5240"/>
                    </a:cubicBezTo>
                    <a:cubicBezTo>
                      <a:pt x="47045" y="17146"/>
                      <a:pt x="32453" y="28281"/>
                      <a:pt x="17279" y="38578"/>
                    </a:cubicBezTo>
                    <a:cubicBezTo>
                      <a:pt x="9754" y="44388"/>
                      <a:pt x="-1771" y="52294"/>
                      <a:pt x="229" y="63533"/>
                    </a:cubicBezTo>
                    <a:cubicBezTo>
                      <a:pt x="4040" y="83726"/>
                      <a:pt x="36329" y="77535"/>
                      <a:pt x="48521" y="71344"/>
                    </a:cubicBezTo>
                    <a:cubicBezTo>
                      <a:pt x="60713" y="65152"/>
                      <a:pt x="70619" y="54961"/>
                      <a:pt x="82145" y="47817"/>
                    </a:cubicBezTo>
                    <a:cubicBezTo>
                      <a:pt x="90336" y="42673"/>
                      <a:pt x="98433" y="40006"/>
                      <a:pt x="99766" y="29624"/>
                    </a:cubicBezTo>
                    <a:cubicBezTo>
                      <a:pt x="100528" y="23338"/>
                      <a:pt x="94051" y="-189"/>
                      <a:pt x="91860" y="1"/>
                    </a:cubicBezTo>
                    <a:close/>
                  </a:path>
                </a:pathLst>
              </a:custGeom>
              <a:solidFill>
                <a:srgbClr val="38226D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1" name="Google Shape;351;p23"/>
              <p:cNvSpPr/>
              <p:nvPr/>
            </p:nvSpPr>
            <p:spPr>
              <a:xfrm>
                <a:off x="5764880" y="2067438"/>
                <a:ext cx="79629" cy="41383"/>
              </a:xfrm>
              <a:custGeom>
                <a:rect b="b" l="l" r="r" t="t"/>
                <a:pathLst>
                  <a:path extrusionOk="0" h="51729" w="99536">
                    <a:moveTo>
                      <a:pt x="99536" y="0"/>
                    </a:moveTo>
                    <a:cubicBezTo>
                      <a:pt x="97917" y="10001"/>
                      <a:pt x="90011" y="12668"/>
                      <a:pt x="81820" y="17812"/>
                    </a:cubicBezTo>
                    <a:cubicBezTo>
                      <a:pt x="70104" y="25051"/>
                      <a:pt x="59817" y="35528"/>
                      <a:pt x="47625" y="41720"/>
                    </a:cubicBezTo>
                    <a:cubicBezTo>
                      <a:pt x="35433" y="47911"/>
                      <a:pt x="8287" y="53054"/>
                      <a:pt x="0" y="38671"/>
                    </a:cubicBezTo>
                    <a:cubicBezTo>
                      <a:pt x="4286" y="57721"/>
                      <a:pt x="36004" y="52006"/>
                      <a:pt x="47625" y="45911"/>
                    </a:cubicBezTo>
                    <a:cubicBezTo>
                      <a:pt x="59246" y="39814"/>
                      <a:pt x="69723" y="29528"/>
                      <a:pt x="81248" y="22384"/>
                    </a:cubicBezTo>
                    <a:cubicBezTo>
                      <a:pt x="89440" y="17240"/>
                      <a:pt x="97536" y="14573"/>
                      <a:pt x="98870" y="4191"/>
                    </a:cubicBezTo>
                    <a:cubicBezTo>
                      <a:pt x="99222" y="2819"/>
                      <a:pt x="99441" y="1419"/>
                      <a:pt x="99536" y="0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2" name="Google Shape;352;p23"/>
              <p:cNvSpPr/>
              <p:nvPr/>
            </p:nvSpPr>
            <p:spPr>
              <a:xfrm>
                <a:off x="5777722" y="1472916"/>
                <a:ext cx="170454" cy="595560"/>
              </a:xfrm>
              <a:custGeom>
                <a:rect b="b" l="l" r="r" t="t"/>
                <a:pathLst>
                  <a:path extrusionOk="0" h="744450" w="213068">
                    <a:moveTo>
                      <a:pt x="5465" y="110490"/>
                    </a:moveTo>
                    <a:cubicBezTo>
                      <a:pt x="11276" y="65437"/>
                      <a:pt x="27849" y="0"/>
                      <a:pt x="27849" y="0"/>
                    </a:cubicBezTo>
                    <a:cubicBezTo>
                      <a:pt x="43546" y="7372"/>
                      <a:pt x="60529" y="11611"/>
                      <a:pt x="77855" y="12478"/>
                    </a:cubicBezTo>
                    <a:cubicBezTo>
                      <a:pt x="103211" y="12316"/>
                      <a:pt x="128490" y="9830"/>
                      <a:pt x="153388" y="5048"/>
                    </a:cubicBezTo>
                    <a:cubicBezTo>
                      <a:pt x="161532" y="19269"/>
                      <a:pt x="170429" y="33033"/>
                      <a:pt x="180059" y="46291"/>
                    </a:cubicBezTo>
                    <a:cubicBezTo>
                      <a:pt x="193012" y="64294"/>
                      <a:pt x="218159" y="103441"/>
                      <a:pt x="212158" y="172879"/>
                    </a:cubicBezTo>
                    <a:cubicBezTo>
                      <a:pt x="208253" y="217932"/>
                      <a:pt x="182916" y="409480"/>
                      <a:pt x="182916" y="409480"/>
                    </a:cubicBezTo>
                    <a:cubicBezTo>
                      <a:pt x="192755" y="441693"/>
                      <a:pt x="197985" y="475145"/>
                      <a:pt x="198442" y="508826"/>
                    </a:cubicBezTo>
                    <a:cubicBezTo>
                      <a:pt x="196156" y="548821"/>
                      <a:pt x="190869" y="588588"/>
                      <a:pt x="182630" y="627793"/>
                    </a:cubicBezTo>
                    <a:lnTo>
                      <a:pt x="167581" y="736568"/>
                    </a:lnTo>
                    <a:cubicBezTo>
                      <a:pt x="167581" y="736568"/>
                      <a:pt x="147483" y="751046"/>
                      <a:pt x="133195" y="740759"/>
                    </a:cubicBezTo>
                    <a:lnTo>
                      <a:pt x="135005" y="634365"/>
                    </a:lnTo>
                    <a:cubicBezTo>
                      <a:pt x="133291" y="608362"/>
                      <a:pt x="130719" y="569976"/>
                      <a:pt x="129004" y="545402"/>
                    </a:cubicBezTo>
                    <a:cubicBezTo>
                      <a:pt x="126337" y="505492"/>
                      <a:pt x="119479" y="442055"/>
                      <a:pt x="117098" y="426148"/>
                    </a:cubicBezTo>
                    <a:cubicBezTo>
                      <a:pt x="114717" y="410242"/>
                      <a:pt x="109954" y="382619"/>
                      <a:pt x="107573" y="351568"/>
                    </a:cubicBezTo>
                    <a:cubicBezTo>
                      <a:pt x="105192" y="320516"/>
                      <a:pt x="93476" y="162973"/>
                      <a:pt x="93476" y="162973"/>
                    </a:cubicBezTo>
                    <a:lnTo>
                      <a:pt x="91857" y="192500"/>
                    </a:lnTo>
                    <a:cubicBezTo>
                      <a:pt x="91857" y="192500"/>
                      <a:pt x="90238" y="240125"/>
                      <a:pt x="83380" y="299561"/>
                    </a:cubicBezTo>
                    <a:cubicBezTo>
                      <a:pt x="76522" y="358997"/>
                      <a:pt x="73855" y="385286"/>
                      <a:pt x="73855" y="385286"/>
                    </a:cubicBezTo>
                    <a:cubicBezTo>
                      <a:pt x="80370" y="397183"/>
                      <a:pt x="84932" y="410042"/>
                      <a:pt x="87380" y="423386"/>
                    </a:cubicBezTo>
                    <a:cubicBezTo>
                      <a:pt x="88619" y="436150"/>
                      <a:pt x="103192" y="537686"/>
                      <a:pt x="94429" y="588740"/>
                    </a:cubicBezTo>
                    <a:lnTo>
                      <a:pt x="76712" y="719138"/>
                    </a:lnTo>
                    <a:cubicBezTo>
                      <a:pt x="67645" y="725376"/>
                      <a:pt x="56138" y="726900"/>
                      <a:pt x="45756" y="723233"/>
                    </a:cubicBezTo>
                    <a:lnTo>
                      <a:pt x="35183" y="591407"/>
                    </a:lnTo>
                    <a:cubicBezTo>
                      <a:pt x="28135" y="541211"/>
                      <a:pt x="13180" y="434912"/>
                      <a:pt x="10895" y="421100"/>
                    </a:cubicBezTo>
                    <a:cubicBezTo>
                      <a:pt x="5808" y="393268"/>
                      <a:pt x="2817" y="365084"/>
                      <a:pt x="1941" y="336804"/>
                    </a:cubicBezTo>
                    <a:cubicBezTo>
                      <a:pt x="-1583" y="279749"/>
                      <a:pt x="-250" y="155543"/>
                      <a:pt x="5465" y="110490"/>
                    </a:cubicBezTo>
                    <a:close/>
                  </a:path>
                </a:pathLst>
              </a:custGeom>
              <a:solidFill>
                <a:srgbClr val="DFAE8E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3" name="Google Shape;353;p23"/>
              <p:cNvSpPr/>
              <p:nvPr/>
            </p:nvSpPr>
            <p:spPr>
              <a:xfrm>
                <a:off x="5770564" y="1458904"/>
                <a:ext cx="181538" cy="396087"/>
              </a:xfrm>
              <a:custGeom>
                <a:rect b="b" l="l" r="r" t="t"/>
                <a:pathLst>
                  <a:path extrusionOk="0" h="495109" w="226922">
                    <a:moveTo>
                      <a:pt x="162435" y="6001"/>
                    </a:moveTo>
                    <a:lnTo>
                      <a:pt x="201202" y="83915"/>
                    </a:lnTo>
                    <a:cubicBezTo>
                      <a:pt x="201202" y="83915"/>
                      <a:pt x="260447" y="170593"/>
                      <a:pt x="199106" y="393287"/>
                    </a:cubicBezTo>
                    <a:lnTo>
                      <a:pt x="210631" y="461963"/>
                    </a:lnTo>
                    <a:cubicBezTo>
                      <a:pt x="210631" y="461963"/>
                      <a:pt x="94522" y="536543"/>
                      <a:pt x="16798" y="461963"/>
                    </a:cubicBezTo>
                    <a:cubicBezTo>
                      <a:pt x="16798" y="461963"/>
                      <a:pt x="-10158" y="256127"/>
                      <a:pt x="4224" y="161258"/>
                    </a:cubicBezTo>
                    <a:cubicBezTo>
                      <a:pt x="12149" y="106661"/>
                      <a:pt x="24246" y="52749"/>
                      <a:pt x="40420" y="0"/>
                    </a:cubicBezTo>
                    <a:cubicBezTo>
                      <a:pt x="40420" y="0"/>
                      <a:pt x="59470" y="21050"/>
                      <a:pt x="157291" y="7144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4" name="Google Shape;354;p23"/>
              <p:cNvSpPr/>
              <p:nvPr/>
            </p:nvSpPr>
            <p:spPr>
              <a:xfrm>
                <a:off x="5895126" y="1321170"/>
                <a:ext cx="61010" cy="76023"/>
              </a:xfrm>
              <a:custGeom>
                <a:rect b="b" l="l" r="r" t="t"/>
                <a:pathLst>
                  <a:path extrusionOk="0" h="95029" w="76263">
                    <a:moveTo>
                      <a:pt x="76263" y="71216"/>
                    </a:moveTo>
                    <a:cubicBezTo>
                      <a:pt x="76263" y="71216"/>
                      <a:pt x="49307" y="98076"/>
                      <a:pt x="17303" y="94743"/>
                    </a:cubicBezTo>
                    <a:lnTo>
                      <a:pt x="1968" y="42165"/>
                    </a:lnTo>
                    <a:cubicBezTo>
                      <a:pt x="1968" y="42165"/>
                      <a:pt x="-7557" y="14828"/>
                      <a:pt x="15303" y="2826"/>
                    </a:cubicBezTo>
                    <a:cubicBezTo>
                      <a:pt x="38163" y="-9175"/>
                      <a:pt x="62833" y="17685"/>
                      <a:pt x="76263" y="71216"/>
                    </a:cubicBezTo>
                    <a:close/>
                  </a:path>
                </a:pathLst>
              </a:custGeom>
              <a:solidFill>
                <a:srgbClr val="EDEDED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5" name="Google Shape;355;p23"/>
              <p:cNvSpPr/>
              <p:nvPr/>
            </p:nvSpPr>
            <p:spPr>
              <a:xfrm>
                <a:off x="5777141" y="1300603"/>
                <a:ext cx="50825" cy="53396"/>
              </a:xfrm>
              <a:custGeom>
                <a:rect b="b" l="l" r="r" t="t"/>
                <a:pathLst>
                  <a:path extrusionOk="0" h="66745" w="63531">
                    <a:moveTo>
                      <a:pt x="63532" y="451"/>
                    </a:moveTo>
                    <a:cubicBezTo>
                      <a:pt x="63532" y="451"/>
                      <a:pt x="32671" y="-9074"/>
                      <a:pt x="0" y="59411"/>
                    </a:cubicBezTo>
                    <a:lnTo>
                      <a:pt x="12192" y="66745"/>
                    </a:lnTo>
                    <a:cubicBezTo>
                      <a:pt x="27499" y="43304"/>
                      <a:pt x="44663" y="21130"/>
                      <a:pt x="63532" y="451"/>
                    </a:cubicBezTo>
                    <a:close/>
                  </a:path>
                </a:pathLst>
              </a:custGeom>
              <a:solidFill>
                <a:srgbClr val="EDEDED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56" name="Google Shape;356;p23"/>
            <p:cNvGrpSpPr/>
            <p:nvPr/>
          </p:nvGrpSpPr>
          <p:grpSpPr>
            <a:xfrm>
              <a:off x="5122427" y="3292365"/>
              <a:ext cx="823270" cy="1268939"/>
              <a:chOff x="5490177" y="3555452"/>
              <a:chExt cx="823270" cy="1268939"/>
            </a:xfrm>
          </p:grpSpPr>
          <p:sp>
            <p:nvSpPr>
              <p:cNvPr id="357" name="Google Shape;357;p23"/>
              <p:cNvSpPr/>
              <p:nvPr/>
            </p:nvSpPr>
            <p:spPr>
              <a:xfrm>
                <a:off x="5967652" y="4624747"/>
                <a:ext cx="345795" cy="199644"/>
              </a:xfrm>
              <a:custGeom>
                <a:rect b="b" l="l" r="r" t="t"/>
                <a:pathLst>
                  <a:path extrusionOk="0" h="249555" w="432244">
                    <a:moveTo>
                      <a:pt x="432245" y="124777"/>
                    </a:moveTo>
                    <a:cubicBezTo>
                      <a:pt x="432245" y="193690"/>
                      <a:pt x="335483" y="249555"/>
                      <a:pt x="216122" y="249555"/>
                    </a:cubicBezTo>
                    <a:cubicBezTo>
                      <a:pt x="96761" y="249555"/>
                      <a:pt x="0" y="193690"/>
                      <a:pt x="0" y="124777"/>
                    </a:cubicBezTo>
                    <a:cubicBezTo>
                      <a:pt x="0" y="55865"/>
                      <a:pt x="96761" y="0"/>
                      <a:pt x="216122" y="0"/>
                    </a:cubicBezTo>
                    <a:cubicBezTo>
                      <a:pt x="335483" y="0"/>
                      <a:pt x="432245" y="55865"/>
                      <a:pt x="432245" y="124777"/>
                    </a:cubicBezTo>
                    <a:close/>
                  </a:path>
                </a:pathLst>
              </a:custGeom>
              <a:solidFill>
                <a:srgbClr val="D6D8E5">
                  <a:alpha val="4000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8" name="Google Shape;358;p23"/>
              <p:cNvSpPr/>
              <p:nvPr/>
            </p:nvSpPr>
            <p:spPr>
              <a:xfrm>
                <a:off x="6225123" y="3957880"/>
                <a:ext cx="68002" cy="244678"/>
              </a:xfrm>
              <a:custGeom>
                <a:rect b="b" l="l" r="r" t="t"/>
                <a:pathLst>
                  <a:path extrusionOk="0" h="305847" w="85002">
                    <a:moveTo>
                      <a:pt x="18764" y="0"/>
                    </a:moveTo>
                    <a:cubicBezTo>
                      <a:pt x="37814" y="5429"/>
                      <a:pt x="48482" y="26289"/>
                      <a:pt x="65056" y="70961"/>
                    </a:cubicBezTo>
                    <a:cubicBezTo>
                      <a:pt x="78848" y="111490"/>
                      <a:pt x="85582" y="154076"/>
                      <a:pt x="84963" y="196882"/>
                    </a:cubicBezTo>
                    <a:cubicBezTo>
                      <a:pt x="79629" y="238982"/>
                      <a:pt x="62198" y="271748"/>
                      <a:pt x="20098" y="305848"/>
                    </a:cubicBezTo>
                    <a:lnTo>
                      <a:pt x="0" y="268986"/>
                    </a:lnTo>
                    <a:cubicBezTo>
                      <a:pt x="0" y="268986"/>
                      <a:pt x="41243" y="232600"/>
                      <a:pt x="45434" y="190500"/>
                    </a:cubicBezTo>
                    <a:cubicBezTo>
                      <a:pt x="47815" y="166878"/>
                      <a:pt x="20098" y="87249"/>
                      <a:pt x="20098" y="85058"/>
                    </a:cubicBezTo>
                    <a:cubicBezTo>
                      <a:pt x="20098" y="82867"/>
                      <a:pt x="18764" y="0"/>
                      <a:pt x="18764" y="0"/>
                    </a:cubicBezTo>
                    <a:close/>
                  </a:path>
                </a:pathLst>
              </a:custGeom>
              <a:solidFill>
                <a:srgbClr val="FFCEA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9" name="Google Shape;359;p23"/>
              <p:cNvSpPr/>
              <p:nvPr/>
            </p:nvSpPr>
            <p:spPr>
              <a:xfrm>
                <a:off x="6014262" y="4720102"/>
                <a:ext cx="99120" cy="56094"/>
              </a:xfrm>
              <a:custGeom>
                <a:rect b="b" l="l" r="r" t="t"/>
                <a:pathLst>
                  <a:path extrusionOk="0" h="70118" w="123900">
                    <a:moveTo>
                      <a:pt x="117628" y="16845"/>
                    </a:moveTo>
                    <a:cubicBezTo>
                      <a:pt x="104783" y="20750"/>
                      <a:pt x="90877" y="18874"/>
                      <a:pt x="79528" y="11701"/>
                    </a:cubicBezTo>
                    <a:cubicBezTo>
                      <a:pt x="69241" y="11701"/>
                      <a:pt x="8757" y="-12016"/>
                      <a:pt x="1137" y="8082"/>
                    </a:cubicBezTo>
                    <a:cubicBezTo>
                      <a:pt x="-5531" y="25703"/>
                      <a:pt x="18758" y="42086"/>
                      <a:pt x="31617" y="45229"/>
                    </a:cubicBezTo>
                    <a:cubicBezTo>
                      <a:pt x="60192" y="51992"/>
                      <a:pt x="80766" y="66089"/>
                      <a:pt x="92196" y="68470"/>
                    </a:cubicBezTo>
                    <a:cubicBezTo>
                      <a:pt x="100966" y="71585"/>
                      <a:pt x="110703" y="70232"/>
                      <a:pt x="118294" y="64851"/>
                    </a:cubicBezTo>
                    <a:cubicBezTo>
                      <a:pt x="126200" y="56850"/>
                      <a:pt x="125533" y="27322"/>
                      <a:pt x="117628" y="16845"/>
                    </a:cubicBezTo>
                    <a:close/>
                  </a:path>
                </a:pathLst>
              </a:custGeom>
              <a:solidFill>
                <a:srgbClr val="38226D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60" name="Google Shape;360;p23"/>
              <p:cNvSpPr/>
              <p:nvPr/>
            </p:nvSpPr>
            <p:spPr>
              <a:xfrm>
                <a:off x="6014165" y="4729456"/>
                <a:ext cx="97551" cy="46733"/>
              </a:xfrm>
              <a:custGeom>
                <a:rect b="b" l="l" r="r" t="t"/>
                <a:pathLst>
                  <a:path extrusionOk="0" h="58416" w="121939">
                    <a:moveTo>
                      <a:pt x="92127" y="51911"/>
                    </a:moveTo>
                    <a:cubicBezTo>
                      <a:pt x="80697" y="49530"/>
                      <a:pt x="59837" y="35433"/>
                      <a:pt x="31548" y="28575"/>
                    </a:cubicBezTo>
                    <a:cubicBezTo>
                      <a:pt x="20784" y="26003"/>
                      <a:pt x="2020" y="14097"/>
                      <a:pt x="210" y="0"/>
                    </a:cubicBezTo>
                    <a:cubicBezTo>
                      <a:pt x="-2361" y="16193"/>
                      <a:pt x="19260" y="30575"/>
                      <a:pt x="31548" y="33528"/>
                    </a:cubicBezTo>
                    <a:cubicBezTo>
                      <a:pt x="60123" y="40291"/>
                      <a:pt x="80697" y="54388"/>
                      <a:pt x="92127" y="56769"/>
                    </a:cubicBezTo>
                    <a:cubicBezTo>
                      <a:pt x="100896" y="59884"/>
                      <a:pt x="110634" y="58531"/>
                      <a:pt x="118225" y="53150"/>
                    </a:cubicBezTo>
                    <a:cubicBezTo>
                      <a:pt x="119933" y="51188"/>
                      <a:pt x="121200" y="48882"/>
                      <a:pt x="121940" y="46387"/>
                    </a:cubicBezTo>
                    <a:cubicBezTo>
                      <a:pt x="113425" y="52816"/>
                      <a:pt x="102380" y="54864"/>
                      <a:pt x="92127" y="51911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61" name="Google Shape;361;p23"/>
              <p:cNvSpPr/>
              <p:nvPr/>
            </p:nvSpPr>
            <p:spPr>
              <a:xfrm>
                <a:off x="6140412" y="4656810"/>
                <a:ext cx="95533" cy="53978"/>
              </a:xfrm>
              <a:custGeom>
                <a:rect b="b" l="l" r="r" t="t"/>
                <a:pathLst>
                  <a:path extrusionOk="0" h="67472" w="119416">
                    <a:moveTo>
                      <a:pt x="113384" y="16189"/>
                    </a:moveTo>
                    <a:cubicBezTo>
                      <a:pt x="102146" y="20047"/>
                      <a:pt x="89728" y="18161"/>
                      <a:pt x="80142" y="11141"/>
                    </a:cubicBezTo>
                    <a:cubicBezTo>
                      <a:pt x="70617" y="11141"/>
                      <a:pt x="8419" y="-11529"/>
                      <a:pt x="1085" y="7807"/>
                    </a:cubicBezTo>
                    <a:cubicBezTo>
                      <a:pt x="-5297" y="24762"/>
                      <a:pt x="18039" y="40383"/>
                      <a:pt x="30422" y="43431"/>
                    </a:cubicBezTo>
                    <a:cubicBezTo>
                      <a:pt x="57663" y="50003"/>
                      <a:pt x="78047" y="63624"/>
                      <a:pt x="88715" y="65910"/>
                    </a:cubicBezTo>
                    <a:cubicBezTo>
                      <a:pt x="97172" y="68882"/>
                      <a:pt x="106547" y="67567"/>
                      <a:pt x="113861" y="62385"/>
                    </a:cubicBezTo>
                    <a:cubicBezTo>
                      <a:pt x="121671" y="54670"/>
                      <a:pt x="121004" y="26286"/>
                      <a:pt x="113384" y="16189"/>
                    </a:cubicBezTo>
                    <a:close/>
                  </a:path>
                </a:pathLst>
              </a:custGeom>
              <a:solidFill>
                <a:srgbClr val="38226D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62" name="Google Shape;362;p23"/>
              <p:cNvSpPr/>
              <p:nvPr/>
            </p:nvSpPr>
            <p:spPr>
              <a:xfrm>
                <a:off x="6140448" y="4665717"/>
                <a:ext cx="93872" cy="45066"/>
              </a:xfrm>
              <a:custGeom>
                <a:rect b="b" l="l" r="r" t="t"/>
                <a:pathLst>
                  <a:path extrusionOk="0" h="56332" w="117340">
                    <a:moveTo>
                      <a:pt x="88670" y="50102"/>
                    </a:moveTo>
                    <a:cubicBezTo>
                      <a:pt x="77717" y="47720"/>
                      <a:pt x="57619" y="34195"/>
                      <a:pt x="30377" y="27622"/>
                    </a:cubicBezTo>
                    <a:cubicBezTo>
                      <a:pt x="19995" y="25051"/>
                      <a:pt x="1802" y="13621"/>
                      <a:pt x="183" y="0"/>
                    </a:cubicBezTo>
                    <a:cubicBezTo>
                      <a:pt x="-2198" y="15621"/>
                      <a:pt x="19233" y="29528"/>
                      <a:pt x="30377" y="32290"/>
                    </a:cubicBezTo>
                    <a:cubicBezTo>
                      <a:pt x="57619" y="38862"/>
                      <a:pt x="78002" y="52483"/>
                      <a:pt x="88670" y="54769"/>
                    </a:cubicBezTo>
                    <a:cubicBezTo>
                      <a:pt x="97128" y="57741"/>
                      <a:pt x="106503" y="56426"/>
                      <a:pt x="113816" y="51245"/>
                    </a:cubicBezTo>
                    <a:cubicBezTo>
                      <a:pt x="115496" y="49368"/>
                      <a:pt x="116703" y="47111"/>
                      <a:pt x="117341" y="44672"/>
                    </a:cubicBezTo>
                    <a:cubicBezTo>
                      <a:pt x="109187" y="50930"/>
                      <a:pt x="98547" y="52940"/>
                      <a:pt x="88670" y="50102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63" name="Google Shape;363;p23"/>
              <p:cNvSpPr/>
              <p:nvPr/>
            </p:nvSpPr>
            <p:spPr>
              <a:xfrm>
                <a:off x="6074259" y="4151308"/>
                <a:ext cx="190443" cy="586341"/>
              </a:xfrm>
              <a:custGeom>
                <a:rect b="b" l="l" r="r" t="t"/>
                <a:pathLst>
                  <a:path extrusionOk="0" h="732926" w="238054">
                    <a:moveTo>
                      <a:pt x="216416" y="495014"/>
                    </a:moveTo>
                    <a:cubicBezTo>
                      <a:pt x="216443" y="471802"/>
                      <a:pt x="212447" y="448761"/>
                      <a:pt x="204605" y="426911"/>
                    </a:cubicBezTo>
                    <a:cubicBezTo>
                      <a:pt x="204605" y="426911"/>
                      <a:pt x="212415" y="333661"/>
                      <a:pt x="218416" y="272415"/>
                    </a:cubicBezTo>
                    <a:cubicBezTo>
                      <a:pt x="227179" y="182118"/>
                      <a:pt x="241086" y="173164"/>
                      <a:pt x="237466" y="118300"/>
                    </a:cubicBezTo>
                    <a:cubicBezTo>
                      <a:pt x="233847" y="67437"/>
                      <a:pt x="204891" y="34480"/>
                      <a:pt x="197366" y="0"/>
                    </a:cubicBezTo>
                    <a:lnTo>
                      <a:pt x="50014" y="11621"/>
                    </a:lnTo>
                    <a:cubicBezTo>
                      <a:pt x="50014" y="11621"/>
                      <a:pt x="37155" y="53435"/>
                      <a:pt x="20582" y="136684"/>
                    </a:cubicBezTo>
                    <a:cubicBezTo>
                      <a:pt x="4008" y="219932"/>
                      <a:pt x="2865" y="318897"/>
                      <a:pt x="4199" y="449961"/>
                    </a:cubicBezTo>
                    <a:cubicBezTo>
                      <a:pt x="4199" y="483775"/>
                      <a:pt x="-1516" y="513112"/>
                      <a:pt x="389" y="597313"/>
                    </a:cubicBezTo>
                    <a:cubicBezTo>
                      <a:pt x="1722" y="653891"/>
                      <a:pt x="4961" y="723233"/>
                      <a:pt x="4961" y="723233"/>
                    </a:cubicBezTo>
                    <a:cubicBezTo>
                      <a:pt x="26487" y="741712"/>
                      <a:pt x="41442" y="728091"/>
                      <a:pt x="41442" y="728091"/>
                    </a:cubicBezTo>
                    <a:cubicBezTo>
                      <a:pt x="41442" y="728091"/>
                      <a:pt x="79542" y="560451"/>
                      <a:pt x="84780" y="521970"/>
                    </a:cubicBezTo>
                    <a:cubicBezTo>
                      <a:pt x="88780" y="500682"/>
                      <a:pt x="87003" y="478707"/>
                      <a:pt x="79637" y="458343"/>
                    </a:cubicBezTo>
                    <a:cubicBezTo>
                      <a:pt x="79637" y="458343"/>
                      <a:pt x="90686" y="405670"/>
                      <a:pt x="98687" y="364236"/>
                    </a:cubicBezTo>
                    <a:cubicBezTo>
                      <a:pt x="108212" y="313658"/>
                      <a:pt x="133453" y="204502"/>
                      <a:pt x="133453" y="204502"/>
                    </a:cubicBezTo>
                    <a:cubicBezTo>
                      <a:pt x="133453" y="204502"/>
                      <a:pt x="129167" y="372237"/>
                      <a:pt x="136501" y="405289"/>
                    </a:cubicBezTo>
                    <a:cubicBezTo>
                      <a:pt x="143835" y="438340"/>
                      <a:pt x="145074" y="467106"/>
                      <a:pt x="151360" y="512064"/>
                    </a:cubicBezTo>
                    <a:cubicBezTo>
                      <a:pt x="158885" y="566356"/>
                      <a:pt x="162314" y="645890"/>
                      <a:pt x="162314" y="645890"/>
                    </a:cubicBezTo>
                    <a:cubicBezTo>
                      <a:pt x="184793" y="660178"/>
                      <a:pt x="194794" y="649224"/>
                      <a:pt x="194794" y="649224"/>
                    </a:cubicBezTo>
                    <a:cubicBezTo>
                      <a:pt x="194794" y="649224"/>
                      <a:pt x="216416" y="542544"/>
                      <a:pt x="216416" y="495014"/>
                    </a:cubicBezTo>
                    <a:close/>
                  </a:path>
                </a:pathLst>
              </a:custGeom>
              <a:solidFill>
                <a:srgbClr val="FFCEA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64" name="Google Shape;364;p23"/>
              <p:cNvSpPr/>
              <p:nvPr/>
            </p:nvSpPr>
            <p:spPr>
              <a:xfrm>
                <a:off x="6075072" y="4151308"/>
                <a:ext cx="189540" cy="327893"/>
              </a:xfrm>
              <a:custGeom>
                <a:rect b="b" l="l" r="r" t="t"/>
                <a:pathLst>
                  <a:path extrusionOk="0" h="409866" w="236925">
                    <a:moveTo>
                      <a:pt x="195968" y="0"/>
                    </a:moveTo>
                    <a:cubicBezTo>
                      <a:pt x="211399" y="15812"/>
                      <a:pt x="236926" y="63913"/>
                      <a:pt x="236926" y="136684"/>
                    </a:cubicBezTo>
                    <a:cubicBezTo>
                      <a:pt x="236926" y="218599"/>
                      <a:pt x="225020" y="202025"/>
                      <a:pt x="219305" y="292227"/>
                    </a:cubicBezTo>
                    <a:lnTo>
                      <a:pt x="213590" y="382429"/>
                    </a:lnTo>
                    <a:cubicBezTo>
                      <a:pt x="213590" y="382429"/>
                      <a:pt x="90431" y="441198"/>
                      <a:pt x="2611" y="386715"/>
                    </a:cubicBezTo>
                    <a:cubicBezTo>
                      <a:pt x="-5200" y="369665"/>
                      <a:pt x="5564" y="179927"/>
                      <a:pt x="20994" y="112490"/>
                    </a:cubicBezTo>
                    <a:cubicBezTo>
                      <a:pt x="36425" y="45053"/>
                      <a:pt x="46997" y="12002"/>
                      <a:pt x="46997" y="12002"/>
                    </a:cubicBezTo>
                    <a:cubicBezTo>
                      <a:pt x="46997" y="12002"/>
                      <a:pt x="160250" y="42577"/>
                      <a:pt x="19596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65" name="Google Shape;365;p23"/>
              <p:cNvSpPr/>
              <p:nvPr/>
            </p:nvSpPr>
            <p:spPr>
              <a:xfrm>
                <a:off x="6112869" y="3797323"/>
                <a:ext cx="128417" cy="206862"/>
              </a:xfrm>
              <a:custGeom>
                <a:rect b="b" l="l" r="r" t="t"/>
                <a:pathLst>
                  <a:path extrusionOk="0" h="258577" w="160521">
                    <a:moveTo>
                      <a:pt x="150502" y="199966"/>
                    </a:moveTo>
                    <a:cubicBezTo>
                      <a:pt x="119070" y="198061"/>
                      <a:pt x="116022" y="203299"/>
                      <a:pt x="113545" y="192155"/>
                    </a:cubicBezTo>
                    <a:cubicBezTo>
                      <a:pt x="112688" y="188155"/>
                      <a:pt x="110878" y="160532"/>
                      <a:pt x="110878" y="160532"/>
                    </a:cubicBezTo>
                    <a:cubicBezTo>
                      <a:pt x="113780" y="156846"/>
                      <a:pt x="116422" y="152960"/>
                      <a:pt x="118784" y="148912"/>
                    </a:cubicBezTo>
                    <a:cubicBezTo>
                      <a:pt x="140167" y="136015"/>
                      <a:pt x="154268" y="113831"/>
                      <a:pt x="156884" y="88999"/>
                    </a:cubicBezTo>
                    <a:cubicBezTo>
                      <a:pt x="161490" y="44708"/>
                      <a:pt x="129348" y="5065"/>
                      <a:pt x="85065" y="417"/>
                    </a:cubicBezTo>
                    <a:cubicBezTo>
                      <a:pt x="43441" y="-3869"/>
                      <a:pt x="12771" y="25373"/>
                      <a:pt x="4579" y="65568"/>
                    </a:cubicBezTo>
                    <a:cubicBezTo>
                      <a:pt x="198" y="85380"/>
                      <a:pt x="-4374" y="125861"/>
                      <a:pt x="8008" y="158341"/>
                    </a:cubicBezTo>
                    <a:cubicBezTo>
                      <a:pt x="14961" y="176725"/>
                      <a:pt x="21438" y="189583"/>
                      <a:pt x="38012" y="188917"/>
                    </a:cubicBezTo>
                    <a:cubicBezTo>
                      <a:pt x="43543" y="188422"/>
                      <a:pt x="49023" y="187469"/>
                      <a:pt x="54395" y="186059"/>
                    </a:cubicBezTo>
                    <a:cubicBezTo>
                      <a:pt x="55283" y="193679"/>
                      <a:pt x="55602" y="201347"/>
                      <a:pt x="55347" y="209015"/>
                    </a:cubicBezTo>
                    <a:cubicBezTo>
                      <a:pt x="55347" y="217111"/>
                      <a:pt x="56300" y="221111"/>
                      <a:pt x="40488" y="230827"/>
                    </a:cubicBezTo>
                    <a:cubicBezTo>
                      <a:pt x="24677" y="240542"/>
                      <a:pt x="64301" y="260354"/>
                      <a:pt x="90114" y="258449"/>
                    </a:cubicBezTo>
                    <a:cubicBezTo>
                      <a:pt x="115927" y="256544"/>
                      <a:pt x="144883" y="240923"/>
                      <a:pt x="152883" y="224255"/>
                    </a:cubicBezTo>
                    <a:cubicBezTo>
                      <a:pt x="161646" y="205586"/>
                      <a:pt x="165266" y="200823"/>
                      <a:pt x="150502" y="199966"/>
                    </a:cubicBezTo>
                    <a:close/>
                  </a:path>
                </a:pathLst>
              </a:custGeom>
              <a:solidFill>
                <a:srgbClr val="FFCEA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66" name="Google Shape;366;p23"/>
              <p:cNvSpPr/>
              <p:nvPr/>
            </p:nvSpPr>
            <p:spPr>
              <a:xfrm>
                <a:off x="6244085" y="3981464"/>
                <a:ext cx="49073" cy="87044"/>
              </a:xfrm>
              <a:custGeom>
                <a:rect b="b" l="l" r="r" t="t"/>
                <a:pathLst>
                  <a:path extrusionOk="0" h="108805" w="61341">
                    <a:moveTo>
                      <a:pt x="9525" y="108806"/>
                    </a:moveTo>
                    <a:cubicBezTo>
                      <a:pt x="9525" y="108806"/>
                      <a:pt x="45053" y="100805"/>
                      <a:pt x="61341" y="84993"/>
                    </a:cubicBezTo>
                    <a:cubicBezTo>
                      <a:pt x="61341" y="84993"/>
                      <a:pt x="40196" y="18318"/>
                      <a:pt x="26670" y="1745"/>
                    </a:cubicBezTo>
                    <a:cubicBezTo>
                      <a:pt x="13144" y="-14829"/>
                      <a:pt x="0" y="92137"/>
                      <a:pt x="0" y="92137"/>
                    </a:cubicBezTo>
                    <a:close/>
                  </a:path>
                </a:pathLst>
              </a:custGeom>
              <a:solidFill>
                <a:srgbClr val="EDEDED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67" name="Google Shape;367;p23"/>
              <p:cNvSpPr/>
              <p:nvPr/>
            </p:nvSpPr>
            <p:spPr>
              <a:xfrm>
                <a:off x="6106401" y="3956215"/>
                <a:ext cx="153237" cy="219092"/>
              </a:xfrm>
              <a:custGeom>
                <a:rect b="b" l="l" r="r" t="t"/>
                <a:pathLst>
                  <a:path extrusionOk="0" h="273865" w="191546">
                    <a:moveTo>
                      <a:pt x="127349" y="560"/>
                    </a:moveTo>
                    <a:cubicBezTo>
                      <a:pt x="133160" y="7799"/>
                      <a:pt x="133826" y="16847"/>
                      <a:pt x="111443" y="22562"/>
                    </a:cubicBezTo>
                    <a:cubicBezTo>
                      <a:pt x="95161" y="27192"/>
                      <a:pt x="77760" y="25839"/>
                      <a:pt x="62389" y="18753"/>
                    </a:cubicBezTo>
                    <a:cubicBezTo>
                      <a:pt x="44747" y="26210"/>
                      <a:pt x="27792" y="35202"/>
                      <a:pt x="11716" y="45613"/>
                    </a:cubicBezTo>
                    <a:cubicBezTo>
                      <a:pt x="-7334" y="108478"/>
                      <a:pt x="8001" y="116574"/>
                      <a:pt x="0" y="161628"/>
                    </a:cubicBezTo>
                    <a:cubicBezTo>
                      <a:pt x="3143" y="184297"/>
                      <a:pt x="6858" y="242780"/>
                      <a:pt x="7810" y="256020"/>
                    </a:cubicBezTo>
                    <a:cubicBezTo>
                      <a:pt x="50578" y="285929"/>
                      <a:pt x="137350" y="275737"/>
                      <a:pt x="156781" y="244019"/>
                    </a:cubicBezTo>
                    <a:cubicBezTo>
                      <a:pt x="157130" y="233455"/>
                      <a:pt x="158116" y="222930"/>
                      <a:pt x="159734" y="212491"/>
                    </a:cubicBezTo>
                    <a:cubicBezTo>
                      <a:pt x="180118" y="136862"/>
                      <a:pt x="196025" y="117241"/>
                      <a:pt x="190405" y="60091"/>
                    </a:cubicBezTo>
                    <a:cubicBezTo>
                      <a:pt x="187166" y="27515"/>
                      <a:pt x="184595" y="11132"/>
                      <a:pt x="167259" y="2369"/>
                    </a:cubicBezTo>
                    <a:cubicBezTo>
                      <a:pt x="154092" y="26"/>
                      <a:pt x="140675" y="-583"/>
                      <a:pt x="127349" y="560"/>
                    </a:cubicBez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68" name="Google Shape;368;p23"/>
              <p:cNvSpPr/>
              <p:nvPr/>
            </p:nvSpPr>
            <p:spPr>
              <a:xfrm>
                <a:off x="5856250" y="4001330"/>
                <a:ext cx="294998" cy="212364"/>
              </a:xfrm>
              <a:custGeom>
                <a:rect b="b" l="l" r="r" t="t"/>
                <a:pathLst>
                  <a:path extrusionOk="0" h="265455" w="368747">
                    <a:moveTo>
                      <a:pt x="47613" y="190066"/>
                    </a:moveTo>
                    <a:cubicBezTo>
                      <a:pt x="57313" y="192152"/>
                      <a:pt x="66860" y="194885"/>
                      <a:pt x="76188" y="198257"/>
                    </a:cubicBezTo>
                    <a:cubicBezTo>
                      <a:pt x="84940" y="202858"/>
                      <a:pt x="94355" y="206077"/>
                      <a:pt x="104097" y="207782"/>
                    </a:cubicBezTo>
                    <a:cubicBezTo>
                      <a:pt x="114574" y="209402"/>
                      <a:pt x="130957" y="203972"/>
                      <a:pt x="159246" y="190637"/>
                    </a:cubicBezTo>
                    <a:cubicBezTo>
                      <a:pt x="190224" y="174759"/>
                      <a:pt x="218251" y="153690"/>
                      <a:pt x="242114" y="128344"/>
                    </a:cubicBezTo>
                    <a:cubicBezTo>
                      <a:pt x="269228" y="96083"/>
                      <a:pt x="293451" y="61507"/>
                      <a:pt x="314504" y="24998"/>
                    </a:cubicBezTo>
                    <a:cubicBezTo>
                      <a:pt x="326791" y="2614"/>
                      <a:pt x="342317" y="-3006"/>
                      <a:pt x="355842" y="1375"/>
                    </a:cubicBezTo>
                    <a:cubicBezTo>
                      <a:pt x="372035" y="6710"/>
                      <a:pt x="374035" y="22807"/>
                      <a:pt x="355842" y="52906"/>
                    </a:cubicBezTo>
                    <a:cubicBezTo>
                      <a:pt x="332617" y="92225"/>
                      <a:pt x="304799" y="128639"/>
                      <a:pt x="272975" y="161396"/>
                    </a:cubicBezTo>
                    <a:cubicBezTo>
                      <a:pt x="247871" y="186503"/>
                      <a:pt x="218651" y="207115"/>
                      <a:pt x="186583" y="222356"/>
                    </a:cubicBezTo>
                    <a:cubicBezTo>
                      <a:pt x="163712" y="234252"/>
                      <a:pt x="139230" y="242758"/>
                      <a:pt x="113907" y="247597"/>
                    </a:cubicBezTo>
                    <a:cubicBezTo>
                      <a:pt x="105049" y="249502"/>
                      <a:pt x="99048" y="253216"/>
                      <a:pt x="82665" y="258932"/>
                    </a:cubicBezTo>
                    <a:cubicBezTo>
                      <a:pt x="66375" y="264856"/>
                      <a:pt x="48897" y="266790"/>
                      <a:pt x="31707" y="264551"/>
                    </a:cubicBezTo>
                    <a:cubicBezTo>
                      <a:pt x="17514" y="261789"/>
                      <a:pt x="12657" y="258550"/>
                      <a:pt x="12085" y="255026"/>
                    </a:cubicBezTo>
                    <a:cubicBezTo>
                      <a:pt x="11514" y="251502"/>
                      <a:pt x="14371" y="249025"/>
                      <a:pt x="21039" y="249502"/>
                    </a:cubicBezTo>
                    <a:cubicBezTo>
                      <a:pt x="31538" y="251169"/>
                      <a:pt x="42255" y="250912"/>
                      <a:pt x="52662" y="248740"/>
                    </a:cubicBezTo>
                    <a:cubicBezTo>
                      <a:pt x="52662" y="248740"/>
                      <a:pt x="37993" y="248264"/>
                      <a:pt x="29325" y="247216"/>
                    </a:cubicBezTo>
                    <a:cubicBezTo>
                      <a:pt x="21541" y="246368"/>
                      <a:pt x="13911" y="244444"/>
                      <a:pt x="6656" y="241501"/>
                    </a:cubicBezTo>
                    <a:cubicBezTo>
                      <a:pt x="-297" y="238548"/>
                      <a:pt x="-2869" y="227594"/>
                      <a:pt x="4179" y="227975"/>
                    </a:cubicBezTo>
                    <a:cubicBezTo>
                      <a:pt x="11228" y="228356"/>
                      <a:pt x="15990" y="230452"/>
                      <a:pt x="28944" y="231785"/>
                    </a:cubicBezTo>
                    <a:cubicBezTo>
                      <a:pt x="35778" y="232614"/>
                      <a:pt x="42685" y="232614"/>
                      <a:pt x="49518" y="231785"/>
                    </a:cubicBezTo>
                    <a:cubicBezTo>
                      <a:pt x="40949" y="230376"/>
                      <a:pt x="32508" y="228271"/>
                      <a:pt x="24277" y="225499"/>
                    </a:cubicBezTo>
                    <a:cubicBezTo>
                      <a:pt x="17463" y="223689"/>
                      <a:pt x="11333" y="219917"/>
                      <a:pt x="6656" y="214640"/>
                    </a:cubicBezTo>
                    <a:cubicBezTo>
                      <a:pt x="4275" y="211878"/>
                      <a:pt x="4941" y="205115"/>
                      <a:pt x="13228" y="206830"/>
                    </a:cubicBezTo>
                    <a:cubicBezTo>
                      <a:pt x="23208" y="210307"/>
                      <a:pt x="33569" y="212583"/>
                      <a:pt x="44089" y="213592"/>
                    </a:cubicBezTo>
                    <a:cubicBezTo>
                      <a:pt x="54662" y="213592"/>
                      <a:pt x="62187" y="212735"/>
                      <a:pt x="60853" y="211116"/>
                    </a:cubicBezTo>
                    <a:cubicBezTo>
                      <a:pt x="59520" y="209497"/>
                      <a:pt x="53233" y="209687"/>
                      <a:pt x="45232" y="205211"/>
                    </a:cubicBezTo>
                    <a:cubicBezTo>
                      <a:pt x="37231" y="200734"/>
                      <a:pt x="32469" y="192066"/>
                      <a:pt x="35707" y="187875"/>
                    </a:cubicBezTo>
                    <a:cubicBezTo>
                      <a:pt x="38946" y="183684"/>
                      <a:pt x="38946" y="186827"/>
                      <a:pt x="47613" y="190066"/>
                    </a:cubicBezTo>
                    <a:close/>
                  </a:path>
                </a:pathLst>
              </a:custGeom>
              <a:solidFill>
                <a:srgbClr val="FFCEA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69" name="Google Shape;369;p23"/>
              <p:cNvSpPr/>
              <p:nvPr/>
            </p:nvSpPr>
            <p:spPr>
              <a:xfrm>
                <a:off x="6075027" y="3988967"/>
                <a:ext cx="80628" cy="83804"/>
              </a:xfrm>
              <a:custGeom>
                <a:rect b="b" l="l" r="r" t="t"/>
                <a:pathLst>
                  <a:path extrusionOk="0" h="104755" w="100785">
                    <a:moveTo>
                      <a:pt x="65151" y="104756"/>
                    </a:moveTo>
                    <a:cubicBezTo>
                      <a:pt x="40403" y="101165"/>
                      <a:pt x="17516" y="89554"/>
                      <a:pt x="0" y="71704"/>
                    </a:cubicBezTo>
                    <a:lnTo>
                      <a:pt x="39433" y="17030"/>
                    </a:lnTo>
                    <a:cubicBezTo>
                      <a:pt x="39433" y="17030"/>
                      <a:pt x="61627" y="-10973"/>
                      <a:pt x="90964" y="4838"/>
                    </a:cubicBezTo>
                    <a:cubicBezTo>
                      <a:pt x="90964" y="4838"/>
                      <a:pt x="113062" y="7220"/>
                      <a:pt x="90964" y="53511"/>
                    </a:cubicBezTo>
                    <a:cubicBezTo>
                      <a:pt x="83445" y="71113"/>
                      <a:pt x="74824" y="88230"/>
                      <a:pt x="65151" y="104756"/>
                    </a:cubicBezTo>
                    <a:close/>
                  </a:path>
                </a:pathLst>
              </a:custGeom>
              <a:solidFill>
                <a:srgbClr val="EDEDED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0" name="Google Shape;370;p23"/>
              <p:cNvSpPr/>
              <p:nvPr/>
            </p:nvSpPr>
            <p:spPr>
              <a:xfrm>
                <a:off x="6107459" y="3797280"/>
                <a:ext cx="160810" cy="262954"/>
              </a:xfrm>
              <a:custGeom>
                <a:rect b="b" l="l" r="r" t="t"/>
                <a:pathLst>
                  <a:path extrusionOk="0" h="328692" w="201012">
                    <a:moveTo>
                      <a:pt x="3726" y="41904"/>
                    </a:moveTo>
                    <a:cubicBezTo>
                      <a:pt x="6992" y="22359"/>
                      <a:pt x="25260" y="8995"/>
                      <a:pt x="44874" y="11805"/>
                    </a:cubicBezTo>
                    <a:cubicBezTo>
                      <a:pt x="58646" y="2566"/>
                      <a:pt x="75264" y="-1454"/>
                      <a:pt x="91737" y="470"/>
                    </a:cubicBezTo>
                    <a:cubicBezTo>
                      <a:pt x="129170" y="4376"/>
                      <a:pt x="153649" y="29045"/>
                      <a:pt x="164984" y="66193"/>
                    </a:cubicBezTo>
                    <a:cubicBezTo>
                      <a:pt x="170544" y="84833"/>
                      <a:pt x="174245" y="103978"/>
                      <a:pt x="176033" y="123343"/>
                    </a:cubicBezTo>
                    <a:cubicBezTo>
                      <a:pt x="187272" y="206686"/>
                      <a:pt x="217562" y="272790"/>
                      <a:pt x="189273" y="297555"/>
                    </a:cubicBezTo>
                    <a:cubicBezTo>
                      <a:pt x="160983" y="322320"/>
                      <a:pt x="83450" y="338036"/>
                      <a:pt x="51065" y="322510"/>
                    </a:cubicBezTo>
                    <a:cubicBezTo>
                      <a:pt x="18680" y="306985"/>
                      <a:pt x="77735" y="163348"/>
                      <a:pt x="13632" y="83528"/>
                    </a:cubicBezTo>
                    <a:cubicBezTo>
                      <a:pt x="-1418" y="64574"/>
                      <a:pt x="-2847" y="51334"/>
                      <a:pt x="3726" y="41904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1" name="Google Shape;371;p23"/>
              <p:cNvSpPr/>
              <p:nvPr/>
            </p:nvSpPr>
            <p:spPr>
              <a:xfrm>
                <a:off x="5490177" y="4381136"/>
                <a:ext cx="345795" cy="199644"/>
              </a:xfrm>
              <a:custGeom>
                <a:rect b="b" l="l" r="r" t="t"/>
                <a:pathLst>
                  <a:path extrusionOk="0" h="249555" w="432244">
                    <a:moveTo>
                      <a:pt x="432245" y="124778"/>
                    </a:moveTo>
                    <a:cubicBezTo>
                      <a:pt x="432245" y="193690"/>
                      <a:pt x="335483" y="249555"/>
                      <a:pt x="216122" y="249555"/>
                    </a:cubicBezTo>
                    <a:cubicBezTo>
                      <a:pt x="96761" y="249555"/>
                      <a:pt x="0" y="193690"/>
                      <a:pt x="0" y="124778"/>
                    </a:cubicBezTo>
                    <a:cubicBezTo>
                      <a:pt x="0" y="55865"/>
                      <a:pt x="96761" y="0"/>
                      <a:pt x="216122" y="0"/>
                    </a:cubicBezTo>
                    <a:cubicBezTo>
                      <a:pt x="335483" y="0"/>
                      <a:pt x="432245" y="55865"/>
                      <a:pt x="432245" y="124778"/>
                    </a:cubicBezTo>
                    <a:close/>
                  </a:path>
                </a:pathLst>
              </a:custGeom>
              <a:solidFill>
                <a:srgbClr val="D6D8E5">
                  <a:alpha val="4000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2" name="Google Shape;372;p23"/>
              <p:cNvSpPr/>
              <p:nvPr/>
            </p:nvSpPr>
            <p:spPr>
              <a:xfrm>
                <a:off x="5573749" y="4455840"/>
                <a:ext cx="98301" cy="76095"/>
              </a:xfrm>
              <a:custGeom>
                <a:rect b="b" l="l" r="r" t="t"/>
                <a:pathLst>
                  <a:path extrusionOk="0" h="95119" w="122876">
                    <a:moveTo>
                      <a:pt x="9769" y="2"/>
                    </a:moveTo>
                    <a:cubicBezTo>
                      <a:pt x="24533" y="12004"/>
                      <a:pt x="46250" y="1050"/>
                      <a:pt x="47297" y="2193"/>
                    </a:cubicBezTo>
                    <a:cubicBezTo>
                      <a:pt x="64639" y="18195"/>
                      <a:pt x="82792" y="33302"/>
                      <a:pt x="101685" y="47437"/>
                    </a:cubicBezTo>
                    <a:cubicBezTo>
                      <a:pt x="111210" y="54676"/>
                      <a:pt x="125212" y="64296"/>
                      <a:pt x="122545" y="78202"/>
                    </a:cubicBezTo>
                    <a:cubicBezTo>
                      <a:pt x="117973" y="102967"/>
                      <a:pt x="78254" y="95347"/>
                      <a:pt x="63204" y="87727"/>
                    </a:cubicBezTo>
                    <a:cubicBezTo>
                      <a:pt x="48155" y="80107"/>
                      <a:pt x="35963" y="67630"/>
                      <a:pt x="21770" y="59152"/>
                    </a:cubicBezTo>
                    <a:cubicBezTo>
                      <a:pt x="11674" y="52866"/>
                      <a:pt x="1768" y="49627"/>
                      <a:pt x="149" y="36864"/>
                    </a:cubicBezTo>
                    <a:cubicBezTo>
                      <a:pt x="-1185" y="28768"/>
                      <a:pt x="6816" y="-284"/>
                      <a:pt x="9769" y="2"/>
                    </a:cubicBezTo>
                    <a:close/>
                  </a:path>
                </a:pathLst>
              </a:custGeom>
              <a:solidFill>
                <a:srgbClr val="2B2A30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3" name="Google Shape;373;p23"/>
              <p:cNvSpPr/>
              <p:nvPr/>
            </p:nvSpPr>
            <p:spPr>
              <a:xfrm>
                <a:off x="5573762" y="4480895"/>
                <a:ext cx="97794" cy="51001"/>
              </a:xfrm>
              <a:custGeom>
                <a:rect b="b" l="l" r="r" t="t"/>
                <a:pathLst>
                  <a:path extrusionOk="0" h="63751" w="122242">
                    <a:moveTo>
                      <a:pt x="227" y="0"/>
                    </a:moveTo>
                    <a:cubicBezTo>
                      <a:pt x="2228" y="12192"/>
                      <a:pt x="12038" y="15621"/>
                      <a:pt x="22040" y="21812"/>
                    </a:cubicBezTo>
                    <a:cubicBezTo>
                      <a:pt x="36518" y="30766"/>
                      <a:pt x="49186" y="43720"/>
                      <a:pt x="64140" y="51245"/>
                    </a:cubicBezTo>
                    <a:cubicBezTo>
                      <a:pt x="79094" y="58769"/>
                      <a:pt x="112527" y="65246"/>
                      <a:pt x="122243" y="47530"/>
                    </a:cubicBezTo>
                    <a:cubicBezTo>
                      <a:pt x="117004" y="71438"/>
                      <a:pt x="77951" y="63913"/>
                      <a:pt x="63092" y="56388"/>
                    </a:cubicBezTo>
                    <a:cubicBezTo>
                      <a:pt x="48233" y="48863"/>
                      <a:pt x="35851" y="36290"/>
                      <a:pt x="21659" y="27813"/>
                    </a:cubicBezTo>
                    <a:cubicBezTo>
                      <a:pt x="11562" y="21527"/>
                      <a:pt x="1656" y="18288"/>
                      <a:pt x="37" y="5524"/>
                    </a:cubicBezTo>
                    <a:cubicBezTo>
                      <a:pt x="-49" y="3677"/>
                      <a:pt x="15" y="1829"/>
                      <a:pt x="227" y="0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4" name="Google Shape;374;p23"/>
              <p:cNvSpPr/>
              <p:nvPr/>
            </p:nvSpPr>
            <p:spPr>
              <a:xfrm>
                <a:off x="5674337" y="4417793"/>
                <a:ext cx="98217" cy="73323"/>
              </a:xfrm>
              <a:custGeom>
                <a:rect b="b" l="l" r="r" t="t"/>
                <a:pathLst>
                  <a:path extrusionOk="0" h="91654" w="122771">
                    <a:moveTo>
                      <a:pt x="11400" y="61"/>
                    </a:moveTo>
                    <a:cubicBezTo>
                      <a:pt x="26164" y="12062"/>
                      <a:pt x="51881" y="-987"/>
                      <a:pt x="53024" y="61"/>
                    </a:cubicBezTo>
                    <a:cubicBezTo>
                      <a:pt x="68334" y="15615"/>
                      <a:pt x="84521" y="30274"/>
                      <a:pt x="101507" y="43971"/>
                    </a:cubicBezTo>
                    <a:cubicBezTo>
                      <a:pt x="111032" y="51114"/>
                      <a:pt x="125033" y="60830"/>
                      <a:pt x="122462" y="74737"/>
                    </a:cubicBezTo>
                    <a:cubicBezTo>
                      <a:pt x="117794" y="99502"/>
                      <a:pt x="78075" y="91881"/>
                      <a:pt x="63121" y="84262"/>
                    </a:cubicBezTo>
                    <a:cubicBezTo>
                      <a:pt x="48167" y="76642"/>
                      <a:pt x="35879" y="64069"/>
                      <a:pt x="21687" y="55687"/>
                    </a:cubicBezTo>
                    <a:cubicBezTo>
                      <a:pt x="11591" y="49400"/>
                      <a:pt x="1589" y="46162"/>
                      <a:pt x="65" y="33398"/>
                    </a:cubicBezTo>
                    <a:cubicBezTo>
                      <a:pt x="-887" y="25302"/>
                      <a:pt x="8828" y="-225"/>
                      <a:pt x="11400" y="61"/>
                    </a:cubicBezTo>
                    <a:close/>
                  </a:path>
                </a:pathLst>
              </a:custGeom>
              <a:solidFill>
                <a:srgbClr val="2B2A30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5" name="Google Shape;375;p23"/>
              <p:cNvSpPr/>
              <p:nvPr/>
            </p:nvSpPr>
            <p:spPr>
              <a:xfrm>
                <a:off x="5674522" y="4441449"/>
                <a:ext cx="97784" cy="51040"/>
              </a:xfrm>
              <a:custGeom>
                <a:rect b="b" l="l" r="r" t="t"/>
                <a:pathLst>
                  <a:path extrusionOk="0" h="63800" w="122230">
                    <a:moveTo>
                      <a:pt x="216" y="0"/>
                    </a:moveTo>
                    <a:cubicBezTo>
                      <a:pt x="2216" y="12192"/>
                      <a:pt x="12027" y="15621"/>
                      <a:pt x="22028" y="21812"/>
                    </a:cubicBezTo>
                    <a:cubicBezTo>
                      <a:pt x="36506" y="30766"/>
                      <a:pt x="49174" y="43720"/>
                      <a:pt x="64128" y="51340"/>
                    </a:cubicBezTo>
                    <a:cubicBezTo>
                      <a:pt x="79083" y="58960"/>
                      <a:pt x="112515" y="65246"/>
                      <a:pt x="122231" y="47530"/>
                    </a:cubicBezTo>
                    <a:cubicBezTo>
                      <a:pt x="116992" y="71438"/>
                      <a:pt x="77940" y="64008"/>
                      <a:pt x="63081" y="56483"/>
                    </a:cubicBezTo>
                    <a:cubicBezTo>
                      <a:pt x="48222" y="48958"/>
                      <a:pt x="35934" y="36290"/>
                      <a:pt x="21742" y="27432"/>
                    </a:cubicBezTo>
                    <a:cubicBezTo>
                      <a:pt x="11550" y="21146"/>
                      <a:pt x="1644" y="17907"/>
                      <a:pt x="25" y="5143"/>
                    </a:cubicBezTo>
                    <a:cubicBezTo>
                      <a:pt x="-41" y="3429"/>
                      <a:pt x="23" y="1705"/>
                      <a:pt x="216" y="0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6" name="Google Shape;376;p23"/>
              <p:cNvSpPr/>
              <p:nvPr/>
            </p:nvSpPr>
            <p:spPr>
              <a:xfrm>
                <a:off x="5578538" y="3979203"/>
                <a:ext cx="169290" cy="484803"/>
              </a:xfrm>
              <a:custGeom>
                <a:rect b="b" l="l" r="r" t="t"/>
                <a:pathLst>
                  <a:path extrusionOk="0" h="606004" w="211613">
                    <a:moveTo>
                      <a:pt x="2540" y="52483"/>
                    </a:moveTo>
                    <a:cubicBezTo>
                      <a:pt x="3302" y="74771"/>
                      <a:pt x="10160" y="171545"/>
                      <a:pt x="13303" y="222695"/>
                    </a:cubicBezTo>
                    <a:cubicBezTo>
                      <a:pt x="16446" y="273844"/>
                      <a:pt x="17113" y="336995"/>
                      <a:pt x="17113" y="336995"/>
                    </a:cubicBezTo>
                    <a:cubicBezTo>
                      <a:pt x="17113" y="336995"/>
                      <a:pt x="8255" y="374237"/>
                      <a:pt x="2540" y="418147"/>
                    </a:cubicBezTo>
                    <a:cubicBezTo>
                      <a:pt x="-3175" y="462058"/>
                      <a:pt x="2540" y="600361"/>
                      <a:pt x="2540" y="600361"/>
                    </a:cubicBezTo>
                    <a:cubicBezTo>
                      <a:pt x="14124" y="607886"/>
                      <a:pt x="29056" y="607886"/>
                      <a:pt x="40640" y="600361"/>
                    </a:cubicBezTo>
                    <a:cubicBezTo>
                      <a:pt x="40640" y="600361"/>
                      <a:pt x="64262" y="489585"/>
                      <a:pt x="75121" y="439674"/>
                    </a:cubicBezTo>
                    <a:cubicBezTo>
                      <a:pt x="85979" y="389763"/>
                      <a:pt x="87979" y="360997"/>
                      <a:pt x="93599" y="330137"/>
                    </a:cubicBezTo>
                    <a:cubicBezTo>
                      <a:pt x="100457" y="292703"/>
                      <a:pt x="115221" y="118110"/>
                      <a:pt x="115221" y="118110"/>
                    </a:cubicBezTo>
                    <a:lnTo>
                      <a:pt x="121126" y="118110"/>
                    </a:lnTo>
                    <a:lnTo>
                      <a:pt x="136938" y="315182"/>
                    </a:lnTo>
                    <a:cubicBezTo>
                      <a:pt x="132057" y="329717"/>
                      <a:pt x="128705" y="344719"/>
                      <a:pt x="126937" y="359950"/>
                    </a:cubicBezTo>
                    <a:cubicBezTo>
                      <a:pt x="122650" y="392049"/>
                      <a:pt x="131509" y="553593"/>
                      <a:pt x="131509" y="553593"/>
                    </a:cubicBezTo>
                    <a:cubicBezTo>
                      <a:pt x="144340" y="560727"/>
                      <a:pt x="160089" y="560070"/>
                      <a:pt x="172276" y="551879"/>
                    </a:cubicBezTo>
                    <a:cubicBezTo>
                      <a:pt x="172276" y="551879"/>
                      <a:pt x="211614" y="337947"/>
                      <a:pt x="211614" y="305467"/>
                    </a:cubicBezTo>
                    <a:cubicBezTo>
                      <a:pt x="211614" y="283845"/>
                      <a:pt x="207994" y="0"/>
                      <a:pt x="207994" y="0"/>
                    </a:cubicBezTo>
                    <a:close/>
                  </a:path>
                </a:pathLst>
              </a:custGeom>
              <a:solidFill>
                <a:srgbClr val="E2616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7" name="Google Shape;377;p23"/>
              <p:cNvSpPr/>
              <p:nvPr/>
            </p:nvSpPr>
            <p:spPr>
              <a:xfrm>
                <a:off x="5601056" y="3677030"/>
                <a:ext cx="108255" cy="105706"/>
              </a:xfrm>
              <a:custGeom>
                <a:rect b="b" l="l" r="r" t="t"/>
                <a:pathLst>
                  <a:path extrusionOk="0" h="132132" w="135319">
                    <a:moveTo>
                      <a:pt x="27811" y="0"/>
                    </a:moveTo>
                    <a:cubicBezTo>
                      <a:pt x="27811" y="0"/>
                      <a:pt x="30287" y="48578"/>
                      <a:pt x="29239" y="52864"/>
                    </a:cubicBezTo>
                    <a:cubicBezTo>
                      <a:pt x="28192" y="57150"/>
                      <a:pt x="6951" y="71342"/>
                      <a:pt x="664" y="76486"/>
                    </a:cubicBezTo>
                    <a:cubicBezTo>
                      <a:pt x="-5622" y="81629"/>
                      <a:pt x="34288" y="120491"/>
                      <a:pt x="53623" y="130016"/>
                    </a:cubicBezTo>
                    <a:cubicBezTo>
                      <a:pt x="72959" y="139541"/>
                      <a:pt x="134205" y="115538"/>
                      <a:pt x="135253" y="85439"/>
                    </a:cubicBezTo>
                    <a:cubicBezTo>
                      <a:pt x="136300" y="55340"/>
                      <a:pt x="124775" y="30099"/>
                      <a:pt x="115441" y="28765"/>
                    </a:cubicBezTo>
                    <a:cubicBezTo>
                      <a:pt x="106106" y="27432"/>
                      <a:pt x="27811" y="0"/>
                      <a:pt x="27811" y="0"/>
                    </a:cubicBezTo>
                    <a:close/>
                  </a:path>
                </a:pathLst>
              </a:custGeom>
              <a:solidFill>
                <a:srgbClr val="9C6448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8" name="Google Shape;378;p23"/>
              <p:cNvSpPr/>
              <p:nvPr/>
            </p:nvSpPr>
            <p:spPr>
              <a:xfrm>
                <a:off x="5726677" y="3702009"/>
                <a:ext cx="153814" cy="302133"/>
              </a:xfrm>
              <a:custGeom>
                <a:rect b="b" l="l" r="r" t="t"/>
                <a:pathLst>
                  <a:path extrusionOk="0" h="377666" w="192267">
                    <a:moveTo>
                      <a:pt x="3655" y="58864"/>
                    </a:moveTo>
                    <a:cubicBezTo>
                      <a:pt x="6513" y="37433"/>
                      <a:pt x="-7584" y="17050"/>
                      <a:pt x="6037" y="0"/>
                    </a:cubicBezTo>
                    <a:cubicBezTo>
                      <a:pt x="53662" y="47054"/>
                      <a:pt x="47947" y="171450"/>
                      <a:pt x="58805" y="250984"/>
                    </a:cubicBezTo>
                    <a:cubicBezTo>
                      <a:pt x="94429" y="288131"/>
                      <a:pt x="165961" y="324803"/>
                      <a:pt x="186059" y="333851"/>
                    </a:cubicBezTo>
                    <a:cubicBezTo>
                      <a:pt x="189679" y="335566"/>
                      <a:pt x="192917" y="337375"/>
                      <a:pt x="192155" y="341281"/>
                    </a:cubicBezTo>
                    <a:cubicBezTo>
                      <a:pt x="189461" y="354530"/>
                      <a:pt x="183757" y="366979"/>
                      <a:pt x="175486" y="377666"/>
                    </a:cubicBezTo>
                    <a:cubicBezTo>
                      <a:pt x="127861" y="357283"/>
                      <a:pt x="94048" y="345567"/>
                      <a:pt x="34897" y="289370"/>
                    </a:cubicBezTo>
                    <a:cubicBezTo>
                      <a:pt x="29295" y="283293"/>
                      <a:pt x="24287" y="276692"/>
                      <a:pt x="19943" y="269653"/>
                    </a:cubicBezTo>
                    <a:cubicBezTo>
                      <a:pt x="3084" y="218980"/>
                      <a:pt x="-1202" y="95821"/>
                      <a:pt x="3655" y="58864"/>
                    </a:cubicBezTo>
                    <a:close/>
                  </a:path>
                </a:pathLst>
              </a:custGeom>
              <a:solidFill>
                <a:srgbClr val="9C6448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9" name="Google Shape;379;p23"/>
              <p:cNvSpPr/>
              <p:nvPr/>
            </p:nvSpPr>
            <p:spPr>
              <a:xfrm>
                <a:off x="5572425" y="3691494"/>
                <a:ext cx="175494" cy="353954"/>
              </a:xfrm>
              <a:custGeom>
                <a:rect b="b" l="l" r="r" t="t"/>
                <a:pathLst>
                  <a:path extrusionOk="0" h="442443" w="219367">
                    <a:moveTo>
                      <a:pt x="58192" y="43155"/>
                    </a:moveTo>
                    <a:cubicBezTo>
                      <a:pt x="58192" y="43155"/>
                      <a:pt x="93434" y="95638"/>
                      <a:pt x="142583" y="100305"/>
                    </a:cubicBezTo>
                    <a:cubicBezTo>
                      <a:pt x="158109" y="85065"/>
                      <a:pt x="159443" y="30678"/>
                      <a:pt x="138011" y="13247"/>
                    </a:cubicBezTo>
                    <a:cubicBezTo>
                      <a:pt x="138011" y="13247"/>
                      <a:pt x="157728" y="-2660"/>
                      <a:pt x="171254" y="388"/>
                    </a:cubicBezTo>
                    <a:cubicBezTo>
                      <a:pt x="185905" y="9218"/>
                      <a:pt x="196816" y="23115"/>
                      <a:pt x="201924" y="39441"/>
                    </a:cubicBezTo>
                    <a:cubicBezTo>
                      <a:pt x="214382" y="75569"/>
                      <a:pt x="220254" y="113631"/>
                      <a:pt x="219260" y="151836"/>
                    </a:cubicBezTo>
                    <a:cubicBezTo>
                      <a:pt x="218402" y="203366"/>
                      <a:pt x="219260" y="360814"/>
                      <a:pt x="219260" y="360814"/>
                    </a:cubicBezTo>
                    <a:cubicBezTo>
                      <a:pt x="219260" y="360814"/>
                      <a:pt x="212402" y="394056"/>
                      <a:pt x="167920" y="418821"/>
                    </a:cubicBezTo>
                    <a:cubicBezTo>
                      <a:pt x="123438" y="443586"/>
                      <a:pt x="90386" y="446063"/>
                      <a:pt x="60192" y="439014"/>
                    </a:cubicBezTo>
                    <a:cubicBezTo>
                      <a:pt x="35332" y="433204"/>
                      <a:pt x="14758" y="424441"/>
                      <a:pt x="6185" y="406439"/>
                    </a:cubicBezTo>
                    <a:cubicBezTo>
                      <a:pt x="8471" y="370244"/>
                      <a:pt x="24569" y="276042"/>
                      <a:pt x="18568" y="230607"/>
                    </a:cubicBezTo>
                    <a:cubicBezTo>
                      <a:pt x="12567" y="185173"/>
                      <a:pt x="2947" y="151359"/>
                      <a:pt x="470" y="114593"/>
                    </a:cubicBezTo>
                    <a:cubicBezTo>
                      <a:pt x="-2006" y="77826"/>
                      <a:pt x="5233" y="78588"/>
                      <a:pt x="23711" y="65539"/>
                    </a:cubicBezTo>
                    <a:cubicBezTo>
                      <a:pt x="34645" y="57252"/>
                      <a:pt x="46169" y="49766"/>
                      <a:pt x="58192" y="43155"/>
                    </a:cubicBez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0" name="Google Shape;380;p23"/>
              <p:cNvSpPr/>
              <p:nvPr/>
            </p:nvSpPr>
            <p:spPr>
              <a:xfrm>
                <a:off x="5596900" y="3567776"/>
                <a:ext cx="116875" cy="142090"/>
              </a:xfrm>
              <a:custGeom>
                <a:rect b="b" l="l" r="r" t="t"/>
                <a:pathLst>
                  <a:path extrusionOk="0" h="177613" w="146094">
                    <a:moveTo>
                      <a:pt x="142737" y="64264"/>
                    </a:moveTo>
                    <a:lnTo>
                      <a:pt x="142737" y="64264"/>
                    </a:lnTo>
                    <a:cubicBezTo>
                      <a:pt x="136926" y="26164"/>
                      <a:pt x="109780" y="-2411"/>
                      <a:pt x="70823" y="161"/>
                    </a:cubicBezTo>
                    <a:cubicBezTo>
                      <a:pt x="29585" y="2342"/>
                      <a:pt x="-2076" y="37537"/>
                      <a:pt x="106" y="78780"/>
                    </a:cubicBezTo>
                    <a:cubicBezTo>
                      <a:pt x="1341" y="102107"/>
                      <a:pt x="13407" y="123519"/>
                      <a:pt x="32723" y="136654"/>
                    </a:cubicBezTo>
                    <a:cubicBezTo>
                      <a:pt x="34067" y="142360"/>
                      <a:pt x="36081" y="147894"/>
                      <a:pt x="38724" y="153132"/>
                    </a:cubicBezTo>
                    <a:cubicBezTo>
                      <a:pt x="52440" y="169230"/>
                      <a:pt x="94064" y="179136"/>
                      <a:pt x="105970" y="177421"/>
                    </a:cubicBezTo>
                    <a:cubicBezTo>
                      <a:pt x="120536" y="176269"/>
                      <a:pt x="132921" y="166334"/>
                      <a:pt x="137212" y="152370"/>
                    </a:cubicBezTo>
                    <a:cubicBezTo>
                      <a:pt x="150166" y="122462"/>
                      <a:pt x="146070" y="82838"/>
                      <a:pt x="142737" y="64264"/>
                    </a:cubicBezTo>
                    <a:close/>
                  </a:path>
                </a:pathLst>
              </a:custGeom>
              <a:solidFill>
                <a:srgbClr val="9C6448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1" name="Google Shape;381;p23"/>
              <p:cNvSpPr/>
              <p:nvPr/>
            </p:nvSpPr>
            <p:spPr>
              <a:xfrm>
                <a:off x="5586117" y="3555452"/>
                <a:ext cx="123225" cy="121654"/>
              </a:xfrm>
              <a:custGeom>
                <a:rect b="b" l="l" r="r" t="t"/>
                <a:pathLst>
                  <a:path extrusionOk="0" h="152067" w="154031">
                    <a:moveTo>
                      <a:pt x="46496" y="152068"/>
                    </a:moveTo>
                    <a:lnTo>
                      <a:pt x="46496" y="152068"/>
                    </a:lnTo>
                    <a:lnTo>
                      <a:pt x="50021" y="119112"/>
                    </a:lnTo>
                    <a:cubicBezTo>
                      <a:pt x="50021" y="119112"/>
                      <a:pt x="22874" y="49579"/>
                      <a:pt x="86692" y="63009"/>
                    </a:cubicBezTo>
                    <a:cubicBezTo>
                      <a:pt x="128602" y="71867"/>
                      <a:pt x="139079" y="75677"/>
                      <a:pt x="151843" y="47579"/>
                    </a:cubicBezTo>
                    <a:cubicBezTo>
                      <a:pt x="164606" y="19480"/>
                      <a:pt x="119648" y="-5857"/>
                      <a:pt x="66118" y="1192"/>
                    </a:cubicBezTo>
                    <a:cubicBezTo>
                      <a:pt x="27984" y="5192"/>
                      <a:pt x="-739" y="37720"/>
                      <a:pt x="14" y="76058"/>
                    </a:cubicBezTo>
                    <a:cubicBezTo>
                      <a:pt x="1538" y="96632"/>
                      <a:pt x="7063" y="138542"/>
                      <a:pt x="46496" y="152068"/>
                    </a:cubicBezTo>
                    <a:close/>
                  </a:path>
                </a:pathLst>
              </a:custGeom>
              <a:solidFill>
                <a:srgbClr val="2B2A30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2" name="Google Shape;382;p23"/>
              <p:cNvSpPr/>
              <p:nvPr/>
            </p:nvSpPr>
            <p:spPr>
              <a:xfrm>
                <a:off x="5563193" y="3761560"/>
                <a:ext cx="157578" cy="270890"/>
              </a:xfrm>
              <a:custGeom>
                <a:rect b="b" l="l" r="r" t="t"/>
                <a:pathLst>
                  <a:path extrusionOk="0" h="338613" w="196972">
                    <a:moveTo>
                      <a:pt x="780" y="5239"/>
                    </a:moveTo>
                    <a:cubicBezTo>
                      <a:pt x="19163" y="0"/>
                      <a:pt x="5161" y="4286"/>
                      <a:pt x="19163" y="0"/>
                    </a:cubicBezTo>
                    <a:cubicBezTo>
                      <a:pt x="66788" y="46958"/>
                      <a:pt x="61168" y="127540"/>
                      <a:pt x="72027" y="207073"/>
                    </a:cubicBezTo>
                    <a:cubicBezTo>
                      <a:pt x="98506" y="250984"/>
                      <a:pt x="196709" y="310039"/>
                      <a:pt x="196709" y="310039"/>
                    </a:cubicBezTo>
                    <a:cubicBezTo>
                      <a:pt x="197947" y="318516"/>
                      <a:pt x="194994" y="320992"/>
                      <a:pt x="184326" y="338614"/>
                    </a:cubicBezTo>
                    <a:cubicBezTo>
                      <a:pt x="129661" y="317649"/>
                      <a:pt x="79941" y="285579"/>
                      <a:pt x="38308" y="244411"/>
                    </a:cubicBezTo>
                    <a:cubicBezTo>
                      <a:pt x="35927" y="242221"/>
                      <a:pt x="32498" y="241554"/>
                      <a:pt x="31545" y="238601"/>
                    </a:cubicBezTo>
                    <a:cubicBezTo>
                      <a:pt x="14686" y="187547"/>
                      <a:pt x="-4078" y="42291"/>
                      <a:pt x="780" y="5239"/>
                    </a:cubicBezTo>
                    <a:close/>
                  </a:path>
                </a:pathLst>
              </a:custGeom>
              <a:solidFill>
                <a:srgbClr val="9C6448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3" name="Google Shape;383;p23"/>
              <p:cNvSpPr/>
              <p:nvPr/>
            </p:nvSpPr>
            <p:spPr>
              <a:xfrm>
                <a:off x="5730894" y="3844261"/>
                <a:ext cx="182422" cy="245287"/>
              </a:xfrm>
              <a:custGeom>
                <a:rect b="b" l="l" r="r" t="t"/>
                <a:pathLst>
                  <a:path extrusionOk="0" h="306609" w="228028">
                    <a:moveTo>
                      <a:pt x="228028" y="0"/>
                    </a:moveTo>
                    <a:lnTo>
                      <a:pt x="156686" y="244030"/>
                    </a:lnTo>
                    <a:lnTo>
                      <a:pt x="0" y="306610"/>
                    </a:lnTo>
                    <a:lnTo>
                      <a:pt x="57150" y="68866"/>
                    </a:lnTo>
                    <a:lnTo>
                      <a:pt x="228028" y="0"/>
                    </a:ln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4" name="Google Shape;384;p23"/>
              <p:cNvSpPr/>
              <p:nvPr/>
            </p:nvSpPr>
            <p:spPr>
              <a:xfrm>
                <a:off x="5699455" y="3997937"/>
                <a:ext cx="92794" cy="45581"/>
              </a:xfrm>
              <a:custGeom>
                <a:rect b="b" l="l" r="r" t="t"/>
                <a:pathLst>
                  <a:path extrusionOk="0" h="56976" w="115992">
                    <a:moveTo>
                      <a:pt x="1604" y="16383"/>
                    </a:moveTo>
                    <a:cubicBezTo>
                      <a:pt x="3890" y="8001"/>
                      <a:pt x="9891" y="10096"/>
                      <a:pt x="16749" y="12192"/>
                    </a:cubicBezTo>
                    <a:cubicBezTo>
                      <a:pt x="24087" y="15173"/>
                      <a:pt x="32154" y="15869"/>
                      <a:pt x="39895" y="14192"/>
                    </a:cubicBezTo>
                    <a:cubicBezTo>
                      <a:pt x="45919" y="11240"/>
                      <a:pt x="51497" y="7458"/>
                      <a:pt x="56468" y="2953"/>
                    </a:cubicBezTo>
                    <a:cubicBezTo>
                      <a:pt x="59631" y="1038"/>
                      <a:pt x="63251" y="19"/>
                      <a:pt x="66946" y="0"/>
                    </a:cubicBezTo>
                    <a:cubicBezTo>
                      <a:pt x="66946" y="2096"/>
                      <a:pt x="63326" y="14478"/>
                      <a:pt x="63326" y="14478"/>
                    </a:cubicBezTo>
                    <a:cubicBezTo>
                      <a:pt x="63326" y="14478"/>
                      <a:pt x="97712" y="14478"/>
                      <a:pt x="101426" y="14478"/>
                    </a:cubicBezTo>
                    <a:cubicBezTo>
                      <a:pt x="104583" y="13907"/>
                      <a:pt x="107609" y="15993"/>
                      <a:pt x="108184" y="19155"/>
                    </a:cubicBezTo>
                    <a:cubicBezTo>
                      <a:pt x="108501" y="20889"/>
                      <a:pt x="108012" y="22670"/>
                      <a:pt x="106856" y="24003"/>
                    </a:cubicBezTo>
                    <a:lnTo>
                      <a:pt x="109237" y="24003"/>
                    </a:lnTo>
                    <a:cubicBezTo>
                      <a:pt x="116190" y="22479"/>
                      <a:pt x="118762" y="33528"/>
                      <a:pt x="112190" y="34862"/>
                    </a:cubicBezTo>
                    <a:lnTo>
                      <a:pt x="106475" y="35719"/>
                    </a:lnTo>
                    <a:cubicBezTo>
                      <a:pt x="111047" y="37529"/>
                      <a:pt x="112190" y="45244"/>
                      <a:pt x="106475" y="46196"/>
                    </a:cubicBezTo>
                    <a:lnTo>
                      <a:pt x="104665" y="46196"/>
                    </a:lnTo>
                    <a:cubicBezTo>
                      <a:pt x="103845" y="46339"/>
                      <a:pt x="103009" y="46339"/>
                      <a:pt x="102188" y="46196"/>
                    </a:cubicBezTo>
                    <a:lnTo>
                      <a:pt x="100188" y="46196"/>
                    </a:lnTo>
                    <a:cubicBezTo>
                      <a:pt x="100896" y="49435"/>
                      <a:pt x="98845" y="52635"/>
                      <a:pt x="95608" y="53340"/>
                    </a:cubicBezTo>
                    <a:cubicBezTo>
                      <a:pt x="95421" y="53378"/>
                      <a:pt x="95233" y="53416"/>
                      <a:pt x="95045" y="53435"/>
                    </a:cubicBezTo>
                    <a:cubicBezTo>
                      <a:pt x="78281" y="55626"/>
                      <a:pt x="53611" y="62294"/>
                      <a:pt x="38466" y="48482"/>
                    </a:cubicBezTo>
                    <a:cubicBezTo>
                      <a:pt x="27950" y="47473"/>
                      <a:pt x="17678" y="44710"/>
                      <a:pt x="8081" y="40291"/>
                    </a:cubicBezTo>
                    <a:cubicBezTo>
                      <a:pt x="-967" y="35719"/>
                      <a:pt x="-1253" y="26289"/>
                      <a:pt x="1604" y="16383"/>
                    </a:cubicBezTo>
                    <a:close/>
                  </a:path>
                </a:pathLst>
              </a:custGeom>
              <a:solidFill>
                <a:srgbClr val="9C6448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5" name="Google Shape;385;p23"/>
              <p:cNvSpPr/>
              <p:nvPr/>
            </p:nvSpPr>
            <p:spPr>
              <a:xfrm>
                <a:off x="5833154" y="3969125"/>
                <a:ext cx="57182" cy="47279"/>
              </a:xfrm>
              <a:custGeom>
                <a:rect b="b" l="l" r="r" t="t"/>
                <a:pathLst>
                  <a:path extrusionOk="0" h="59099" w="71478">
                    <a:moveTo>
                      <a:pt x="5636" y="32418"/>
                    </a:moveTo>
                    <a:lnTo>
                      <a:pt x="8018" y="32418"/>
                    </a:lnTo>
                    <a:cubicBezTo>
                      <a:pt x="5440" y="30599"/>
                      <a:pt x="4827" y="27027"/>
                      <a:pt x="6648" y="24455"/>
                    </a:cubicBezTo>
                    <a:cubicBezTo>
                      <a:pt x="7726" y="22922"/>
                      <a:pt x="9482" y="22026"/>
                      <a:pt x="11351" y="22036"/>
                    </a:cubicBezTo>
                    <a:cubicBezTo>
                      <a:pt x="14876" y="22036"/>
                      <a:pt x="50213" y="14606"/>
                      <a:pt x="50213" y="14606"/>
                    </a:cubicBezTo>
                    <a:lnTo>
                      <a:pt x="54500" y="128"/>
                    </a:lnTo>
                    <a:cubicBezTo>
                      <a:pt x="54500" y="-729"/>
                      <a:pt x="60596" y="2986"/>
                      <a:pt x="60786" y="3176"/>
                    </a:cubicBezTo>
                    <a:cubicBezTo>
                      <a:pt x="66872" y="7091"/>
                      <a:pt x="70809" y="13597"/>
                      <a:pt x="71454" y="20798"/>
                    </a:cubicBezTo>
                    <a:cubicBezTo>
                      <a:pt x="71818" y="30903"/>
                      <a:pt x="68152" y="40733"/>
                      <a:pt x="61262" y="48134"/>
                    </a:cubicBezTo>
                    <a:cubicBezTo>
                      <a:pt x="54984" y="54364"/>
                      <a:pt x="46575" y="57974"/>
                      <a:pt x="37736" y="58231"/>
                    </a:cubicBezTo>
                    <a:cubicBezTo>
                      <a:pt x="33449" y="58231"/>
                      <a:pt x="29354" y="58707"/>
                      <a:pt x="25639" y="59088"/>
                    </a:cubicBezTo>
                    <a:cubicBezTo>
                      <a:pt x="22226" y="59298"/>
                      <a:pt x="19289" y="56707"/>
                      <a:pt x="19078" y="53287"/>
                    </a:cubicBezTo>
                    <a:cubicBezTo>
                      <a:pt x="19071" y="53192"/>
                      <a:pt x="19068" y="53087"/>
                      <a:pt x="19067" y="52992"/>
                    </a:cubicBezTo>
                    <a:lnTo>
                      <a:pt x="17924" y="52992"/>
                    </a:lnTo>
                    <a:cubicBezTo>
                      <a:pt x="17115" y="53221"/>
                      <a:pt x="16256" y="53221"/>
                      <a:pt x="15447" y="52992"/>
                    </a:cubicBezTo>
                    <a:lnTo>
                      <a:pt x="13637" y="52992"/>
                    </a:lnTo>
                    <a:cubicBezTo>
                      <a:pt x="7637" y="52992"/>
                      <a:pt x="7160" y="45562"/>
                      <a:pt x="11256" y="42895"/>
                    </a:cubicBezTo>
                    <a:lnTo>
                      <a:pt x="5446" y="42895"/>
                    </a:lnTo>
                    <a:cubicBezTo>
                      <a:pt x="-2174" y="43562"/>
                      <a:pt x="-1507" y="32323"/>
                      <a:pt x="5636" y="32418"/>
                    </a:cubicBezTo>
                    <a:close/>
                  </a:path>
                </a:pathLst>
              </a:custGeom>
              <a:solidFill>
                <a:srgbClr val="9C6448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6" name="Google Shape;386;p23"/>
              <p:cNvSpPr/>
              <p:nvPr/>
            </p:nvSpPr>
            <p:spPr>
              <a:xfrm>
                <a:off x="5709343" y="3692033"/>
                <a:ext cx="56693" cy="82524"/>
              </a:xfrm>
              <a:custGeom>
                <a:rect b="b" l="l" r="r" t="t"/>
                <a:pathLst>
                  <a:path extrusionOk="0" h="103155" w="70866">
                    <a:moveTo>
                      <a:pt x="45339" y="103156"/>
                    </a:moveTo>
                    <a:cubicBezTo>
                      <a:pt x="54990" y="102718"/>
                      <a:pt x="64114" y="98631"/>
                      <a:pt x="70866" y="91726"/>
                    </a:cubicBezTo>
                    <a:cubicBezTo>
                      <a:pt x="69533" y="73628"/>
                      <a:pt x="46482" y="5143"/>
                      <a:pt x="0" y="0"/>
                    </a:cubicBezTo>
                    <a:cubicBezTo>
                      <a:pt x="12463" y="8944"/>
                      <a:pt x="22324" y="21041"/>
                      <a:pt x="28575" y="35052"/>
                    </a:cubicBezTo>
                    <a:cubicBezTo>
                      <a:pt x="35880" y="57293"/>
                      <a:pt x="41484" y="80067"/>
                      <a:pt x="45339" y="103156"/>
                    </a:cubicBezTo>
                    <a:close/>
                  </a:path>
                </a:pathLst>
              </a:custGeom>
              <a:solidFill>
                <a:srgbClr val="EDEDED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7" name="Google Shape;387;p23"/>
              <p:cNvSpPr/>
              <p:nvPr/>
            </p:nvSpPr>
            <p:spPr>
              <a:xfrm>
                <a:off x="5551668" y="3748041"/>
                <a:ext cx="68780" cy="102654"/>
              </a:xfrm>
              <a:custGeom>
                <a:rect b="b" l="l" r="r" t="t"/>
                <a:pathLst>
                  <a:path extrusionOk="0" h="128318" w="85975">
                    <a:moveTo>
                      <a:pt x="6812" y="123589"/>
                    </a:moveTo>
                    <a:cubicBezTo>
                      <a:pt x="6812" y="123589"/>
                      <a:pt x="53008" y="139590"/>
                      <a:pt x="85584" y="112730"/>
                    </a:cubicBezTo>
                    <a:cubicBezTo>
                      <a:pt x="89203" y="106634"/>
                      <a:pt x="66534" y="27957"/>
                      <a:pt x="66534" y="27957"/>
                    </a:cubicBezTo>
                    <a:cubicBezTo>
                      <a:pt x="66534" y="27957"/>
                      <a:pt x="47484" y="-12238"/>
                      <a:pt x="16813" y="3764"/>
                    </a:cubicBezTo>
                    <a:cubicBezTo>
                      <a:pt x="-13857" y="19766"/>
                      <a:pt x="6812" y="123589"/>
                      <a:pt x="6812" y="123589"/>
                    </a:cubicBezTo>
                    <a:close/>
                  </a:path>
                </a:pathLst>
              </a:custGeom>
              <a:solidFill>
                <a:srgbClr val="EDEDED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88" name="Google Shape;388;p23"/>
            <p:cNvSpPr/>
            <p:nvPr/>
          </p:nvSpPr>
          <p:spPr>
            <a:xfrm>
              <a:off x="7297552" y="1119942"/>
              <a:ext cx="135694" cy="266572"/>
            </a:xfrm>
            <a:custGeom>
              <a:rect b="b" l="l" r="r" t="t"/>
              <a:pathLst>
                <a:path extrusionOk="0" h="333215" w="169617">
                  <a:moveTo>
                    <a:pt x="97114" y="257806"/>
                  </a:moveTo>
                  <a:cubicBezTo>
                    <a:pt x="82065" y="284512"/>
                    <a:pt x="63834" y="309299"/>
                    <a:pt x="42822" y="331624"/>
                  </a:cubicBezTo>
                  <a:cubicBezTo>
                    <a:pt x="36916" y="338482"/>
                    <a:pt x="-8137" y="321242"/>
                    <a:pt x="1293" y="316384"/>
                  </a:cubicBezTo>
                  <a:cubicBezTo>
                    <a:pt x="10722" y="311527"/>
                    <a:pt x="40250" y="270283"/>
                    <a:pt x="55109" y="242851"/>
                  </a:cubicBezTo>
                  <a:cubicBezTo>
                    <a:pt x="67549" y="210057"/>
                    <a:pt x="78074" y="176568"/>
                    <a:pt x="86637" y="142553"/>
                  </a:cubicBezTo>
                  <a:cubicBezTo>
                    <a:pt x="96162" y="108930"/>
                    <a:pt x="103972" y="59590"/>
                    <a:pt x="110735" y="36349"/>
                  </a:cubicBezTo>
                  <a:cubicBezTo>
                    <a:pt x="114326" y="18843"/>
                    <a:pt x="127870" y="5080"/>
                    <a:pt x="145311" y="1202"/>
                  </a:cubicBezTo>
                  <a:cubicBezTo>
                    <a:pt x="161503" y="-2513"/>
                    <a:pt x="172076" y="1869"/>
                    <a:pt x="169123" y="21586"/>
                  </a:cubicBezTo>
                  <a:cubicBezTo>
                    <a:pt x="163885" y="56066"/>
                    <a:pt x="136929" y="189988"/>
                    <a:pt x="97114" y="257806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9" name="Google Shape;389;p23"/>
            <p:cNvSpPr/>
            <p:nvPr/>
          </p:nvSpPr>
          <p:spPr>
            <a:xfrm>
              <a:off x="7309787" y="1745656"/>
              <a:ext cx="93354" cy="72328"/>
            </a:xfrm>
            <a:custGeom>
              <a:rect b="b" l="l" r="r" t="t"/>
              <a:pathLst>
                <a:path extrusionOk="0" h="90410" w="116692">
                  <a:moveTo>
                    <a:pt x="107433" y="2"/>
                  </a:moveTo>
                  <a:cubicBezTo>
                    <a:pt x="93527" y="11337"/>
                    <a:pt x="72857" y="955"/>
                    <a:pt x="71810" y="2003"/>
                  </a:cubicBezTo>
                  <a:cubicBezTo>
                    <a:pt x="55417" y="17271"/>
                    <a:pt x="38177" y="31616"/>
                    <a:pt x="20184" y="44960"/>
                  </a:cubicBezTo>
                  <a:cubicBezTo>
                    <a:pt x="11421" y="51818"/>
                    <a:pt x="-2105" y="61057"/>
                    <a:pt x="277" y="74202"/>
                  </a:cubicBezTo>
                  <a:cubicBezTo>
                    <a:pt x="4753" y="97824"/>
                    <a:pt x="42472" y="90585"/>
                    <a:pt x="56665" y="83727"/>
                  </a:cubicBezTo>
                  <a:cubicBezTo>
                    <a:pt x="70857" y="76869"/>
                    <a:pt x="82573" y="64677"/>
                    <a:pt x="96003" y="56200"/>
                  </a:cubicBezTo>
                  <a:cubicBezTo>
                    <a:pt x="105528" y="50199"/>
                    <a:pt x="115053" y="47151"/>
                    <a:pt x="116577" y="34959"/>
                  </a:cubicBezTo>
                  <a:cubicBezTo>
                    <a:pt x="117720" y="27244"/>
                    <a:pt x="110100" y="-284"/>
                    <a:pt x="107433" y="2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0" name="Google Shape;390;p23"/>
            <p:cNvSpPr/>
            <p:nvPr/>
          </p:nvSpPr>
          <p:spPr>
            <a:xfrm>
              <a:off x="7310617" y="1769417"/>
              <a:ext cx="92957" cy="48486"/>
            </a:xfrm>
            <a:custGeom>
              <a:rect b="b" l="l" r="r" t="t"/>
              <a:pathLst>
                <a:path extrusionOk="0" h="60608" w="116196">
                  <a:moveTo>
                    <a:pt x="115919" y="0"/>
                  </a:moveTo>
                  <a:cubicBezTo>
                    <a:pt x="114110" y="11621"/>
                    <a:pt x="104775" y="14764"/>
                    <a:pt x="95250" y="20765"/>
                  </a:cubicBezTo>
                  <a:cubicBezTo>
                    <a:pt x="81534" y="29242"/>
                    <a:pt x="69437" y="41529"/>
                    <a:pt x="55245" y="48673"/>
                  </a:cubicBezTo>
                  <a:cubicBezTo>
                    <a:pt x="41053" y="55817"/>
                    <a:pt x="9239" y="62008"/>
                    <a:pt x="0" y="45149"/>
                  </a:cubicBezTo>
                  <a:cubicBezTo>
                    <a:pt x="5048" y="67913"/>
                    <a:pt x="42101" y="60770"/>
                    <a:pt x="56198" y="53626"/>
                  </a:cubicBezTo>
                  <a:cubicBezTo>
                    <a:pt x="70295" y="46482"/>
                    <a:pt x="82106" y="34576"/>
                    <a:pt x="95536" y="26099"/>
                  </a:cubicBezTo>
                  <a:cubicBezTo>
                    <a:pt x="105061" y="20098"/>
                    <a:pt x="114586" y="17050"/>
                    <a:pt x="116110" y="4858"/>
                  </a:cubicBezTo>
                  <a:cubicBezTo>
                    <a:pt x="116272" y="3239"/>
                    <a:pt x="116205" y="1600"/>
                    <a:pt x="115919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1" name="Google Shape;391;p23"/>
            <p:cNvSpPr/>
            <p:nvPr/>
          </p:nvSpPr>
          <p:spPr>
            <a:xfrm>
              <a:off x="7197828" y="1680648"/>
              <a:ext cx="93332" cy="69654"/>
            </a:xfrm>
            <a:custGeom>
              <a:rect b="b" l="l" r="r" t="t"/>
              <a:pathLst>
                <a:path extrusionOk="0" h="87067" w="116665">
                  <a:moveTo>
                    <a:pt x="105833" y="64"/>
                  </a:moveTo>
                  <a:cubicBezTo>
                    <a:pt x="91831" y="11398"/>
                    <a:pt x="67733" y="-984"/>
                    <a:pt x="66305" y="64"/>
                  </a:cubicBezTo>
                  <a:cubicBezTo>
                    <a:pt x="51722" y="14780"/>
                    <a:pt x="36329" y="28677"/>
                    <a:pt x="20204" y="41688"/>
                  </a:cubicBezTo>
                  <a:cubicBezTo>
                    <a:pt x="11440" y="48546"/>
                    <a:pt x="-2180" y="57690"/>
                    <a:pt x="296" y="70930"/>
                  </a:cubicBezTo>
                  <a:cubicBezTo>
                    <a:pt x="4678" y="94456"/>
                    <a:pt x="42492" y="87217"/>
                    <a:pt x="56684" y="80455"/>
                  </a:cubicBezTo>
                  <a:cubicBezTo>
                    <a:pt x="70876" y="73692"/>
                    <a:pt x="82592" y="61405"/>
                    <a:pt x="96022" y="52927"/>
                  </a:cubicBezTo>
                  <a:cubicBezTo>
                    <a:pt x="105547" y="47022"/>
                    <a:pt x="115072" y="43879"/>
                    <a:pt x="116597" y="31782"/>
                  </a:cubicBezTo>
                  <a:cubicBezTo>
                    <a:pt x="117549" y="23495"/>
                    <a:pt x="108310" y="-698"/>
                    <a:pt x="105833" y="64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2" name="Google Shape;392;p23"/>
            <p:cNvSpPr/>
            <p:nvPr/>
          </p:nvSpPr>
          <p:spPr>
            <a:xfrm>
              <a:off x="7198064" y="1702707"/>
              <a:ext cx="92908" cy="48486"/>
            </a:xfrm>
            <a:custGeom>
              <a:rect b="b" l="l" r="r" t="t"/>
              <a:pathLst>
                <a:path extrusionOk="0" h="60608" w="116135">
                  <a:moveTo>
                    <a:pt x="115919" y="0"/>
                  </a:moveTo>
                  <a:cubicBezTo>
                    <a:pt x="114014" y="11621"/>
                    <a:pt x="104680" y="14764"/>
                    <a:pt x="95155" y="20765"/>
                  </a:cubicBezTo>
                  <a:cubicBezTo>
                    <a:pt x="81439" y="29242"/>
                    <a:pt x="69437" y="41529"/>
                    <a:pt x="55150" y="48673"/>
                  </a:cubicBezTo>
                  <a:cubicBezTo>
                    <a:pt x="40862" y="55817"/>
                    <a:pt x="9239" y="62008"/>
                    <a:pt x="0" y="45149"/>
                  </a:cubicBezTo>
                  <a:cubicBezTo>
                    <a:pt x="4953" y="67913"/>
                    <a:pt x="42101" y="60770"/>
                    <a:pt x="56198" y="53626"/>
                  </a:cubicBezTo>
                  <a:cubicBezTo>
                    <a:pt x="70295" y="46482"/>
                    <a:pt x="82010" y="34576"/>
                    <a:pt x="95536" y="26099"/>
                  </a:cubicBezTo>
                  <a:cubicBezTo>
                    <a:pt x="105061" y="20098"/>
                    <a:pt x="114586" y="17050"/>
                    <a:pt x="116110" y="4858"/>
                  </a:cubicBezTo>
                  <a:cubicBezTo>
                    <a:pt x="116177" y="3238"/>
                    <a:pt x="116110" y="1610"/>
                    <a:pt x="115919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3" name="Google Shape;393;p23"/>
            <p:cNvSpPr/>
            <p:nvPr/>
          </p:nvSpPr>
          <p:spPr>
            <a:xfrm>
              <a:off x="7221254" y="1360384"/>
              <a:ext cx="326905" cy="395190"/>
            </a:xfrm>
            <a:custGeom>
              <a:rect b="b" l="l" r="r" t="t"/>
              <a:pathLst>
                <a:path extrusionOk="0" h="493987" w="408631">
                  <a:moveTo>
                    <a:pt x="405429" y="33455"/>
                  </a:moveTo>
                  <a:cubicBezTo>
                    <a:pt x="420955" y="130325"/>
                    <a:pt x="377902" y="166805"/>
                    <a:pt x="321990" y="187094"/>
                  </a:cubicBezTo>
                  <a:cubicBezTo>
                    <a:pt x="281890" y="201857"/>
                    <a:pt x="224264" y="224622"/>
                    <a:pt x="224264" y="224622"/>
                  </a:cubicBezTo>
                  <a:cubicBezTo>
                    <a:pt x="224264" y="224622"/>
                    <a:pt x="225121" y="245863"/>
                    <a:pt x="225502" y="293583"/>
                  </a:cubicBezTo>
                  <a:cubicBezTo>
                    <a:pt x="225978" y="335588"/>
                    <a:pt x="220359" y="489036"/>
                    <a:pt x="220359" y="489036"/>
                  </a:cubicBezTo>
                  <a:cubicBezTo>
                    <a:pt x="206862" y="495799"/>
                    <a:pt x="190936" y="495627"/>
                    <a:pt x="177591" y="488560"/>
                  </a:cubicBezTo>
                  <a:cubicBezTo>
                    <a:pt x="177591" y="488560"/>
                    <a:pt x="155017" y="371021"/>
                    <a:pt x="150255" y="318062"/>
                  </a:cubicBezTo>
                  <a:cubicBezTo>
                    <a:pt x="143778" y="246149"/>
                    <a:pt x="132729" y="199095"/>
                    <a:pt x="136348" y="183665"/>
                  </a:cubicBezTo>
                  <a:cubicBezTo>
                    <a:pt x="139587" y="170044"/>
                    <a:pt x="218168" y="131372"/>
                    <a:pt x="243123" y="110703"/>
                  </a:cubicBezTo>
                  <a:lnTo>
                    <a:pt x="78531" y="165853"/>
                  </a:lnTo>
                  <a:cubicBezTo>
                    <a:pt x="81789" y="183703"/>
                    <a:pt x="83380" y="201810"/>
                    <a:pt x="83294" y="219955"/>
                  </a:cubicBezTo>
                  <a:cubicBezTo>
                    <a:pt x="81770" y="277105"/>
                    <a:pt x="78627" y="400453"/>
                    <a:pt x="78627" y="400453"/>
                  </a:cubicBezTo>
                  <a:cubicBezTo>
                    <a:pt x="78627" y="400453"/>
                    <a:pt x="56053" y="416741"/>
                    <a:pt x="36812" y="400453"/>
                  </a:cubicBezTo>
                  <a:cubicBezTo>
                    <a:pt x="36812" y="400453"/>
                    <a:pt x="-4622" y="156137"/>
                    <a:pt x="427" y="124229"/>
                  </a:cubicBezTo>
                  <a:cubicBezTo>
                    <a:pt x="5189" y="93558"/>
                    <a:pt x="150255" y="30788"/>
                    <a:pt x="175782" y="9167"/>
                  </a:cubicBezTo>
                  <a:cubicBezTo>
                    <a:pt x="184802" y="1843"/>
                    <a:pt x="196499" y="-1308"/>
                    <a:pt x="207976" y="49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4" name="Google Shape;394;p23"/>
            <p:cNvSpPr/>
            <p:nvPr/>
          </p:nvSpPr>
          <p:spPr>
            <a:xfrm>
              <a:off x="7417903" y="1095544"/>
              <a:ext cx="102845" cy="100060"/>
            </a:xfrm>
            <a:custGeom>
              <a:rect b="b" l="l" r="r" t="t"/>
              <a:pathLst>
                <a:path extrusionOk="0" h="125075" w="128556">
                  <a:moveTo>
                    <a:pt x="102220" y="0"/>
                  </a:moveTo>
                  <a:cubicBezTo>
                    <a:pt x="102220" y="0"/>
                    <a:pt x="99838" y="46196"/>
                    <a:pt x="100886" y="50292"/>
                  </a:cubicBezTo>
                  <a:cubicBezTo>
                    <a:pt x="101934" y="54388"/>
                    <a:pt x="122032" y="67913"/>
                    <a:pt x="127937" y="72676"/>
                  </a:cubicBezTo>
                  <a:cubicBezTo>
                    <a:pt x="133843" y="77438"/>
                    <a:pt x="96029" y="114776"/>
                    <a:pt x="77645" y="123253"/>
                  </a:cubicBezTo>
                  <a:cubicBezTo>
                    <a:pt x="59262" y="131731"/>
                    <a:pt x="1445" y="109442"/>
                    <a:pt x="112" y="80867"/>
                  </a:cubicBezTo>
                  <a:cubicBezTo>
                    <a:pt x="-1222" y="52292"/>
                    <a:pt x="9637" y="28289"/>
                    <a:pt x="19162" y="27051"/>
                  </a:cubicBezTo>
                  <a:cubicBezTo>
                    <a:pt x="28687" y="25813"/>
                    <a:pt x="102220" y="0"/>
                    <a:pt x="102220" y="0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5" name="Google Shape;395;p23"/>
            <p:cNvSpPr/>
            <p:nvPr/>
          </p:nvSpPr>
          <p:spPr>
            <a:xfrm>
              <a:off x="7381720" y="1109556"/>
              <a:ext cx="166879" cy="325717"/>
            </a:xfrm>
            <a:custGeom>
              <a:rect b="b" l="l" r="r" t="t"/>
              <a:pathLst>
                <a:path extrusionOk="0" h="407146" w="208599">
                  <a:moveTo>
                    <a:pt x="152620" y="40673"/>
                  </a:moveTo>
                  <a:cubicBezTo>
                    <a:pt x="152620" y="40673"/>
                    <a:pt x="119187" y="90584"/>
                    <a:pt x="72419" y="95251"/>
                  </a:cubicBezTo>
                  <a:cubicBezTo>
                    <a:pt x="57751" y="80773"/>
                    <a:pt x="56417" y="28576"/>
                    <a:pt x="76801" y="12574"/>
                  </a:cubicBezTo>
                  <a:cubicBezTo>
                    <a:pt x="76801" y="12574"/>
                    <a:pt x="57751" y="-2571"/>
                    <a:pt x="45178" y="382"/>
                  </a:cubicBezTo>
                  <a:cubicBezTo>
                    <a:pt x="31481" y="8783"/>
                    <a:pt x="21327" y="21888"/>
                    <a:pt x="16603" y="37244"/>
                  </a:cubicBezTo>
                  <a:cubicBezTo>
                    <a:pt x="4658" y="71536"/>
                    <a:pt x="-923" y="107721"/>
                    <a:pt x="124" y="144019"/>
                  </a:cubicBezTo>
                  <a:cubicBezTo>
                    <a:pt x="886" y="192977"/>
                    <a:pt x="124" y="316707"/>
                    <a:pt x="124" y="316707"/>
                  </a:cubicBezTo>
                  <a:cubicBezTo>
                    <a:pt x="5620" y="346271"/>
                    <a:pt x="23556" y="372047"/>
                    <a:pt x="49369" y="387478"/>
                  </a:cubicBezTo>
                  <a:cubicBezTo>
                    <a:pt x="83068" y="406490"/>
                    <a:pt x="122740" y="411976"/>
                    <a:pt x="160335" y="402813"/>
                  </a:cubicBezTo>
                  <a:cubicBezTo>
                    <a:pt x="183957" y="397289"/>
                    <a:pt x="192720" y="383763"/>
                    <a:pt x="200911" y="366904"/>
                  </a:cubicBezTo>
                  <a:cubicBezTo>
                    <a:pt x="198816" y="332614"/>
                    <a:pt x="185195" y="262129"/>
                    <a:pt x="190910" y="218790"/>
                  </a:cubicBezTo>
                  <a:cubicBezTo>
                    <a:pt x="196625" y="175451"/>
                    <a:pt x="205769" y="143447"/>
                    <a:pt x="208150" y="108586"/>
                  </a:cubicBezTo>
                  <a:cubicBezTo>
                    <a:pt x="210532" y="73724"/>
                    <a:pt x="203483" y="74391"/>
                    <a:pt x="186052" y="62009"/>
                  </a:cubicBezTo>
                  <a:cubicBezTo>
                    <a:pt x="175442" y="54092"/>
                    <a:pt x="164269" y="46962"/>
                    <a:pt x="152620" y="40673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6" name="Google Shape;396;p23"/>
            <p:cNvSpPr/>
            <p:nvPr/>
          </p:nvSpPr>
          <p:spPr>
            <a:xfrm>
              <a:off x="7413797" y="991818"/>
              <a:ext cx="110830" cy="134949"/>
            </a:xfrm>
            <a:custGeom>
              <a:rect b="b" l="l" r="r" t="t"/>
              <a:pathLst>
                <a:path extrusionOk="0" h="168686" w="138537">
                  <a:moveTo>
                    <a:pt x="2962" y="60969"/>
                  </a:moveTo>
                  <a:lnTo>
                    <a:pt x="2962" y="60969"/>
                  </a:lnTo>
                  <a:cubicBezTo>
                    <a:pt x="8486" y="25155"/>
                    <a:pt x="34204" y="-1896"/>
                    <a:pt x="71161" y="104"/>
                  </a:cubicBezTo>
                  <a:cubicBezTo>
                    <a:pt x="110299" y="2083"/>
                    <a:pt x="140427" y="35416"/>
                    <a:pt x="138445" y="74557"/>
                  </a:cubicBezTo>
                  <a:cubicBezTo>
                    <a:pt x="137321" y="96813"/>
                    <a:pt x="125806" y="117248"/>
                    <a:pt x="107356" y="129739"/>
                  </a:cubicBezTo>
                  <a:cubicBezTo>
                    <a:pt x="106032" y="135172"/>
                    <a:pt x="104117" y="140443"/>
                    <a:pt x="101641" y="145456"/>
                  </a:cubicBezTo>
                  <a:cubicBezTo>
                    <a:pt x="88592" y="160696"/>
                    <a:pt x="49063" y="170125"/>
                    <a:pt x="37728" y="168506"/>
                  </a:cubicBezTo>
                  <a:cubicBezTo>
                    <a:pt x="23907" y="167251"/>
                    <a:pt x="12249" y="157706"/>
                    <a:pt x="8296" y="144408"/>
                  </a:cubicBezTo>
                  <a:cubicBezTo>
                    <a:pt x="-3610" y="116309"/>
                    <a:pt x="-86" y="78685"/>
                    <a:pt x="2962" y="60969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7" name="Google Shape;397;p23"/>
            <p:cNvSpPr/>
            <p:nvPr/>
          </p:nvSpPr>
          <p:spPr>
            <a:xfrm>
              <a:off x="7417935" y="980032"/>
              <a:ext cx="116959" cy="115584"/>
            </a:xfrm>
            <a:custGeom>
              <a:rect b="b" l="l" r="r" t="t"/>
              <a:pathLst>
                <a:path extrusionOk="0" h="144480" w="146199">
                  <a:moveTo>
                    <a:pt x="102179" y="144481"/>
                  </a:moveTo>
                  <a:lnTo>
                    <a:pt x="102179" y="144481"/>
                  </a:lnTo>
                  <a:lnTo>
                    <a:pt x="98750" y="113239"/>
                  </a:lnTo>
                  <a:cubicBezTo>
                    <a:pt x="98750" y="113239"/>
                    <a:pt x="124277" y="47135"/>
                    <a:pt x="63984" y="59899"/>
                  </a:cubicBezTo>
                  <a:cubicBezTo>
                    <a:pt x="24169" y="68281"/>
                    <a:pt x="14168" y="71900"/>
                    <a:pt x="2072" y="45135"/>
                  </a:cubicBezTo>
                  <a:cubicBezTo>
                    <a:pt x="-10025" y="18370"/>
                    <a:pt x="32647" y="-5538"/>
                    <a:pt x="83415" y="1129"/>
                  </a:cubicBezTo>
                  <a:cubicBezTo>
                    <a:pt x="119648" y="4934"/>
                    <a:pt x="146928" y="35857"/>
                    <a:pt x="146185" y="72281"/>
                  </a:cubicBezTo>
                  <a:cubicBezTo>
                    <a:pt x="144851" y="91903"/>
                    <a:pt x="139612" y="131717"/>
                    <a:pt x="102179" y="144481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8" name="Google Shape;398;p23"/>
            <p:cNvSpPr/>
            <p:nvPr/>
          </p:nvSpPr>
          <p:spPr>
            <a:xfrm>
              <a:off x="7364000" y="1109861"/>
              <a:ext cx="53873" cy="78410"/>
            </a:xfrm>
            <a:custGeom>
              <a:rect b="b" l="l" r="r" t="t"/>
              <a:pathLst>
                <a:path extrusionOk="0" h="98012" w="67341">
                  <a:moveTo>
                    <a:pt x="24289" y="98012"/>
                  </a:moveTo>
                  <a:cubicBezTo>
                    <a:pt x="15097" y="97573"/>
                    <a:pt x="6410" y="93657"/>
                    <a:pt x="0" y="87058"/>
                  </a:cubicBezTo>
                  <a:cubicBezTo>
                    <a:pt x="1334" y="70009"/>
                    <a:pt x="23241" y="4858"/>
                    <a:pt x="67342" y="0"/>
                  </a:cubicBezTo>
                  <a:cubicBezTo>
                    <a:pt x="55350" y="8451"/>
                    <a:pt x="45844" y="19962"/>
                    <a:pt x="39814" y="33338"/>
                  </a:cubicBezTo>
                  <a:cubicBezTo>
                    <a:pt x="32994" y="54469"/>
                    <a:pt x="27813" y="76090"/>
                    <a:pt x="24289" y="98012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9" name="Google Shape;399;p23"/>
            <p:cNvSpPr/>
            <p:nvPr/>
          </p:nvSpPr>
          <p:spPr>
            <a:xfrm>
              <a:off x="7794459" y="3551002"/>
              <a:ext cx="540846" cy="312343"/>
            </a:xfrm>
            <a:custGeom>
              <a:rect b="b" l="l" r="r" t="t"/>
              <a:pathLst>
                <a:path extrusionOk="0" h="390429" w="676058">
                  <a:moveTo>
                    <a:pt x="625735" y="92488"/>
                  </a:moveTo>
                  <a:cubicBezTo>
                    <a:pt x="610904" y="78943"/>
                    <a:pt x="594607" y="67094"/>
                    <a:pt x="577157" y="57150"/>
                  </a:cubicBezTo>
                  <a:cubicBezTo>
                    <a:pt x="445236" y="-19050"/>
                    <a:pt x="230733" y="-19050"/>
                    <a:pt x="98907" y="57150"/>
                  </a:cubicBezTo>
                  <a:cubicBezTo>
                    <a:pt x="78543" y="68666"/>
                    <a:pt x="59826" y="82896"/>
                    <a:pt x="43281" y="99441"/>
                  </a:cubicBezTo>
                  <a:cubicBezTo>
                    <a:pt x="-29204" y="173831"/>
                    <a:pt x="-10630" y="270034"/>
                    <a:pt x="98907" y="333280"/>
                  </a:cubicBezTo>
                  <a:cubicBezTo>
                    <a:pt x="230733" y="409480"/>
                    <a:pt x="445331" y="409480"/>
                    <a:pt x="577157" y="333280"/>
                  </a:cubicBezTo>
                  <a:cubicBezTo>
                    <a:pt x="690124" y="268033"/>
                    <a:pt x="706316" y="167735"/>
                    <a:pt x="625735" y="92488"/>
                  </a:cubicBezTo>
                  <a:close/>
                  <a:moveTo>
                    <a:pt x="535152" y="308610"/>
                  </a:moveTo>
                  <a:cubicBezTo>
                    <a:pt x="426472" y="371380"/>
                    <a:pt x="249402" y="371380"/>
                    <a:pt x="141008" y="308610"/>
                  </a:cubicBezTo>
                  <a:cubicBezTo>
                    <a:pt x="64808" y="264605"/>
                    <a:pt x="41948" y="201168"/>
                    <a:pt x="72713" y="145542"/>
                  </a:cubicBezTo>
                  <a:cubicBezTo>
                    <a:pt x="89277" y="118310"/>
                    <a:pt x="112871" y="96031"/>
                    <a:pt x="141008" y="81058"/>
                  </a:cubicBezTo>
                  <a:cubicBezTo>
                    <a:pt x="249688" y="18383"/>
                    <a:pt x="426758" y="18383"/>
                    <a:pt x="535152" y="81058"/>
                  </a:cubicBezTo>
                  <a:cubicBezTo>
                    <a:pt x="563260" y="96002"/>
                    <a:pt x="586797" y="118291"/>
                    <a:pt x="603256" y="145542"/>
                  </a:cubicBezTo>
                  <a:lnTo>
                    <a:pt x="603256" y="145542"/>
                  </a:lnTo>
                  <a:cubicBezTo>
                    <a:pt x="634117" y="201549"/>
                    <a:pt x="611352" y="264890"/>
                    <a:pt x="535152" y="308610"/>
                  </a:cubicBez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0" name="Google Shape;400;p23"/>
            <p:cNvSpPr/>
            <p:nvPr/>
          </p:nvSpPr>
          <p:spPr>
            <a:xfrm>
              <a:off x="7824798" y="3491907"/>
              <a:ext cx="470058" cy="181410"/>
            </a:xfrm>
            <a:custGeom>
              <a:rect b="b" l="l" r="r" t="t"/>
              <a:pathLst>
                <a:path extrusionOk="0" h="226763" w="587572">
                  <a:moveTo>
                    <a:pt x="565309" y="219837"/>
                  </a:moveTo>
                  <a:lnTo>
                    <a:pt x="565309" y="219837"/>
                  </a:lnTo>
                  <a:cubicBezTo>
                    <a:pt x="548849" y="192586"/>
                    <a:pt x="525313" y="170297"/>
                    <a:pt x="497205" y="155353"/>
                  </a:cubicBezTo>
                  <a:cubicBezTo>
                    <a:pt x="388525" y="92678"/>
                    <a:pt x="211455" y="92678"/>
                    <a:pt x="103061" y="155353"/>
                  </a:cubicBezTo>
                  <a:cubicBezTo>
                    <a:pt x="74924" y="170326"/>
                    <a:pt x="51330" y="192605"/>
                    <a:pt x="34766" y="219837"/>
                  </a:cubicBezTo>
                  <a:lnTo>
                    <a:pt x="5334" y="172974"/>
                  </a:lnTo>
                  <a:lnTo>
                    <a:pt x="0" y="164497"/>
                  </a:lnTo>
                  <a:lnTo>
                    <a:pt x="38100" y="73533"/>
                  </a:lnTo>
                  <a:lnTo>
                    <a:pt x="170402" y="0"/>
                  </a:lnTo>
                  <a:lnTo>
                    <a:pt x="416719" y="4286"/>
                  </a:lnTo>
                  <a:lnTo>
                    <a:pt x="584073" y="103537"/>
                  </a:lnTo>
                  <a:cubicBezTo>
                    <a:pt x="584073" y="103537"/>
                    <a:pt x="587121" y="134969"/>
                    <a:pt x="587502" y="166021"/>
                  </a:cubicBezTo>
                  <a:cubicBezTo>
                    <a:pt x="588169" y="204883"/>
                    <a:pt x="584359" y="242697"/>
                    <a:pt x="565309" y="219837"/>
                  </a:cubicBezTo>
                  <a:close/>
                </a:path>
              </a:pathLst>
            </a:custGeom>
            <a:solidFill>
              <a:srgbClr val="A1A5B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1" name="Google Shape;401;p23"/>
            <p:cNvSpPr/>
            <p:nvPr/>
          </p:nvSpPr>
          <p:spPr>
            <a:xfrm>
              <a:off x="7794490" y="3623727"/>
              <a:ext cx="41071" cy="82677"/>
            </a:xfrm>
            <a:custGeom>
              <a:rect b="b" l="l" r="r" t="t"/>
              <a:pathLst>
                <a:path extrusionOk="0" h="103346" w="51339">
                  <a:moveTo>
                    <a:pt x="0" y="103346"/>
                  </a:moveTo>
                  <a:lnTo>
                    <a:pt x="95" y="0"/>
                  </a:lnTo>
                  <a:lnTo>
                    <a:pt x="51340" y="86773"/>
                  </a:lnTo>
                  <a:lnTo>
                    <a:pt x="0" y="103346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2" name="Google Shape;402;p23"/>
            <p:cNvSpPr/>
            <p:nvPr/>
          </p:nvSpPr>
          <p:spPr>
            <a:xfrm>
              <a:off x="8298847" y="3624184"/>
              <a:ext cx="36118" cy="82219"/>
            </a:xfrm>
            <a:custGeom>
              <a:rect b="b" l="l" r="r" t="t"/>
              <a:pathLst>
                <a:path extrusionOk="0" h="102774" w="45148">
                  <a:moveTo>
                    <a:pt x="45148" y="102775"/>
                  </a:moveTo>
                  <a:lnTo>
                    <a:pt x="45148" y="0"/>
                  </a:lnTo>
                  <a:lnTo>
                    <a:pt x="0" y="51149"/>
                  </a:lnTo>
                  <a:lnTo>
                    <a:pt x="45148" y="102775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3" name="Google Shape;403;p23"/>
            <p:cNvSpPr/>
            <p:nvPr/>
          </p:nvSpPr>
          <p:spPr>
            <a:xfrm>
              <a:off x="7842237" y="3535238"/>
              <a:ext cx="450190" cy="259842"/>
            </a:xfrm>
            <a:custGeom>
              <a:rect b="b" l="l" r="r" t="t"/>
              <a:pathLst>
                <a:path extrusionOk="0" h="324802" w="562737">
                  <a:moveTo>
                    <a:pt x="562737" y="162401"/>
                  </a:moveTo>
                  <a:cubicBezTo>
                    <a:pt x="562737" y="252093"/>
                    <a:pt x="436764" y="324802"/>
                    <a:pt x="281368" y="324802"/>
                  </a:cubicBezTo>
                  <a:cubicBezTo>
                    <a:pt x="125973" y="324802"/>
                    <a:pt x="0" y="252093"/>
                    <a:pt x="0" y="162401"/>
                  </a:cubicBezTo>
                  <a:cubicBezTo>
                    <a:pt x="0" y="72710"/>
                    <a:pt x="125973" y="0"/>
                    <a:pt x="281368" y="0"/>
                  </a:cubicBezTo>
                  <a:cubicBezTo>
                    <a:pt x="436764" y="0"/>
                    <a:pt x="562737" y="72710"/>
                    <a:pt x="562737" y="162401"/>
                  </a:cubicBezTo>
                  <a:close/>
                </a:path>
              </a:pathLst>
            </a:custGeom>
            <a:solidFill>
              <a:srgbClr val="3E7EFF">
                <a:alpha val="980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4" name="Google Shape;404;p23"/>
            <p:cNvSpPr/>
            <p:nvPr/>
          </p:nvSpPr>
          <p:spPr>
            <a:xfrm>
              <a:off x="7815050" y="3673683"/>
              <a:ext cx="491790" cy="176435"/>
            </a:xfrm>
            <a:custGeom>
              <a:rect b="b" l="l" r="r" t="t"/>
              <a:pathLst>
                <a:path extrusionOk="0" h="220544" w="614737">
                  <a:moveTo>
                    <a:pt x="0" y="58293"/>
                  </a:moveTo>
                  <a:cubicBezTo>
                    <a:pt x="0" y="58293"/>
                    <a:pt x="43339" y="228981"/>
                    <a:pt x="366522" y="220218"/>
                  </a:cubicBezTo>
                  <a:cubicBezTo>
                    <a:pt x="590836" y="220218"/>
                    <a:pt x="619506" y="27432"/>
                    <a:pt x="614172" y="0"/>
                  </a:cubicBezTo>
                  <a:cubicBezTo>
                    <a:pt x="567595" y="64189"/>
                    <a:pt x="495062" y="104556"/>
                    <a:pt x="415957" y="110300"/>
                  </a:cubicBezTo>
                  <a:cubicBezTo>
                    <a:pt x="279463" y="122206"/>
                    <a:pt x="178689" y="120682"/>
                    <a:pt x="124778" y="94583"/>
                  </a:cubicBezTo>
                  <a:cubicBezTo>
                    <a:pt x="70866" y="68485"/>
                    <a:pt x="95" y="0"/>
                    <a:pt x="95" y="0"/>
                  </a:cubicBez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5" name="Google Shape;405;p23"/>
            <p:cNvSpPr/>
            <p:nvPr/>
          </p:nvSpPr>
          <p:spPr>
            <a:xfrm>
              <a:off x="7794490" y="3472184"/>
              <a:ext cx="540791" cy="312391"/>
            </a:xfrm>
            <a:custGeom>
              <a:rect b="b" l="l" r="r" t="t"/>
              <a:pathLst>
                <a:path extrusionOk="0" h="390489" w="675989">
                  <a:moveTo>
                    <a:pt x="98869" y="333375"/>
                  </a:moveTo>
                  <a:cubicBezTo>
                    <a:pt x="-32956" y="257175"/>
                    <a:pt x="-32956" y="133350"/>
                    <a:pt x="98869" y="57150"/>
                  </a:cubicBezTo>
                  <a:cubicBezTo>
                    <a:pt x="230695" y="-19050"/>
                    <a:pt x="445294" y="-19050"/>
                    <a:pt x="577120" y="57150"/>
                  </a:cubicBezTo>
                  <a:cubicBezTo>
                    <a:pt x="708946" y="133350"/>
                    <a:pt x="708946" y="257175"/>
                    <a:pt x="577120" y="333375"/>
                  </a:cubicBezTo>
                  <a:cubicBezTo>
                    <a:pt x="445294" y="409575"/>
                    <a:pt x="230695" y="409480"/>
                    <a:pt x="98869" y="333375"/>
                  </a:cubicBezTo>
                  <a:close/>
                  <a:moveTo>
                    <a:pt x="535019" y="81534"/>
                  </a:moveTo>
                  <a:cubicBezTo>
                    <a:pt x="426339" y="18860"/>
                    <a:pt x="249269" y="18764"/>
                    <a:pt x="140970" y="81534"/>
                  </a:cubicBezTo>
                  <a:cubicBezTo>
                    <a:pt x="32671" y="144304"/>
                    <a:pt x="32290" y="246316"/>
                    <a:pt x="140970" y="309086"/>
                  </a:cubicBezTo>
                  <a:cubicBezTo>
                    <a:pt x="249650" y="371856"/>
                    <a:pt x="426720" y="371856"/>
                    <a:pt x="535019" y="309086"/>
                  </a:cubicBezTo>
                  <a:cubicBezTo>
                    <a:pt x="643319" y="246316"/>
                    <a:pt x="644176" y="144304"/>
                    <a:pt x="535019" y="81534"/>
                  </a:cubicBez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6" name="Google Shape;406;p23"/>
            <p:cNvSpPr/>
            <p:nvPr/>
          </p:nvSpPr>
          <p:spPr>
            <a:xfrm rot="-1800688">
              <a:off x="7461681" y="3958751"/>
              <a:ext cx="59415" cy="102834"/>
            </a:xfrm>
            <a:custGeom>
              <a:rect b="b" l="l" r="r" t="t"/>
              <a:pathLst>
                <a:path extrusionOk="0" h="128587" w="74294">
                  <a:moveTo>
                    <a:pt x="74295" y="64294"/>
                  </a:moveTo>
                  <a:cubicBezTo>
                    <a:pt x="74295" y="99802"/>
                    <a:pt x="57663" y="128588"/>
                    <a:pt x="37148" y="128588"/>
                  </a:cubicBezTo>
                  <a:cubicBezTo>
                    <a:pt x="16632" y="128588"/>
                    <a:pt x="0" y="99802"/>
                    <a:pt x="0" y="64294"/>
                  </a:cubicBezTo>
                  <a:cubicBezTo>
                    <a:pt x="0" y="28785"/>
                    <a:pt x="16632" y="0"/>
                    <a:pt x="37148" y="0"/>
                  </a:cubicBezTo>
                  <a:cubicBezTo>
                    <a:pt x="57663" y="0"/>
                    <a:pt x="74295" y="28785"/>
                    <a:pt x="74295" y="64294"/>
                  </a:cubicBezTo>
                  <a:close/>
                </a:path>
              </a:pathLst>
            </a:custGeom>
            <a:solidFill>
              <a:srgbClr val="000000">
                <a:alpha val="980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7" name="Google Shape;407;p23"/>
            <p:cNvSpPr/>
            <p:nvPr/>
          </p:nvSpPr>
          <p:spPr>
            <a:xfrm>
              <a:off x="7752377" y="3752957"/>
              <a:ext cx="148970" cy="86030"/>
            </a:xfrm>
            <a:custGeom>
              <a:rect b="b" l="l" r="r" t="t"/>
              <a:pathLst>
                <a:path extrusionOk="0" h="107537" w="186213">
                  <a:moveTo>
                    <a:pt x="186214" y="25337"/>
                  </a:moveTo>
                  <a:lnTo>
                    <a:pt x="43910" y="107537"/>
                  </a:lnTo>
                  <a:lnTo>
                    <a:pt x="0" y="82105"/>
                  </a:lnTo>
                  <a:lnTo>
                    <a:pt x="142304" y="0"/>
                  </a:lnTo>
                  <a:lnTo>
                    <a:pt x="186214" y="25337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8" name="Google Shape;408;p23"/>
            <p:cNvSpPr/>
            <p:nvPr/>
          </p:nvSpPr>
          <p:spPr>
            <a:xfrm>
              <a:off x="7787483" y="3773138"/>
              <a:ext cx="113842" cy="106298"/>
            </a:xfrm>
            <a:custGeom>
              <a:rect b="b" l="l" r="r" t="t"/>
              <a:pathLst>
                <a:path extrusionOk="0" h="132873" w="142303">
                  <a:moveTo>
                    <a:pt x="142304" y="50768"/>
                  </a:moveTo>
                  <a:lnTo>
                    <a:pt x="0" y="132874"/>
                  </a:lnTo>
                  <a:lnTo>
                    <a:pt x="0" y="82201"/>
                  </a:lnTo>
                  <a:lnTo>
                    <a:pt x="142304" y="0"/>
                  </a:lnTo>
                  <a:lnTo>
                    <a:pt x="142304" y="50768"/>
                  </a:lnTo>
                  <a:close/>
                </a:path>
              </a:pathLst>
            </a:custGeom>
            <a:solidFill>
              <a:srgbClr val="A1A5B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9" name="Google Shape;409;p23"/>
            <p:cNvSpPr/>
            <p:nvPr/>
          </p:nvSpPr>
          <p:spPr>
            <a:xfrm>
              <a:off x="7465892" y="3799784"/>
              <a:ext cx="345033" cy="254286"/>
            </a:xfrm>
            <a:custGeom>
              <a:rect b="b" l="l" r="r" t="t"/>
              <a:pathLst>
                <a:path extrusionOk="0" h="317858" w="431291">
                  <a:moveTo>
                    <a:pt x="431292" y="84877"/>
                  </a:moveTo>
                  <a:cubicBezTo>
                    <a:pt x="429558" y="52883"/>
                    <a:pt x="412680" y="23631"/>
                    <a:pt x="385858" y="6106"/>
                  </a:cubicBezTo>
                  <a:cubicBezTo>
                    <a:pt x="376637" y="-562"/>
                    <a:pt x="364579" y="-1867"/>
                    <a:pt x="354139" y="2676"/>
                  </a:cubicBezTo>
                  <a:lnTo>
                    <a:pt x="354139" y="2676"/>
                  </a:lnTo>
                  <a:lnTo>
                    <a:pt x="0" y="206988"/>
                  </a:lnTo>
                  <a:lnTo>
                    <a:pt x="64579" y="317859"/>
                  </a:lnTo>
                  <a:lnTo>
                    <a:pt x="414338" y="115929"/>
                  </a:lnTo>
                  <a:cubicBezTo>
                    <a:pt x="424720" y="112214"/>
                    <a:pt x="431292" y="101356"/>
                    <a:pt x="431292" y="8487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0" name="Google Shape;410;p23"/>
            <p:cNvSpPr/>
            <p:nvPr/>
          </p:nvSpPr>
          <p:spPr>
            <a:xfrm rot="-1800688">
              <a:off x="7461681" y="3958751"/>
              <a:ext cx="59415" cy="102834"/>
            </a:xfrm>
            <a:custGeom>
              <a:rect b="b" l="l" r="r" t="t"/>
              <a:pathLst>
                <a:path extrusionOk="0" h="128587" w="74294">
                  <a:moveTo>
                    <a:pt x="74295" y="64294"/>
                  </a:moveTo>
                  <a:cubicBezTo>
                    <a:pt x="74295" y="99802"/>
                    <a:pt x="57663" y="128588"/>
                    <a:pt x="37148" y="128588"/>
                  </a:cubicBezTo>
                  <a:cubicBezTo>
                    <a:pt x="16632" y="128588"/>
                    <a:pt x="0" y="99802"/>
                    <a:pt x="0" y="64294"/>
                  </a:cubicBezTo>
                  <a:cubicBezTo>
                    <a:pt x="0" y="28785"/>
                    <a:pt x="16632" y="0"/>
                    <a:pt x="37148" y="0"/>
                  </a:cubicBezTo>
                  <a:cubicBezTo>
                    <a:pt x="57663" y="0"/>
                    <a:pt x="74295" y="28785"/>
                    <a:pt x="74295" y="6429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1" name="Google Shape;411;p23"/>
            <p:cNvSpPr/>
            <p:nvPr/>
          </p:nvSpPr>
          <p:spPr>
            <a:xfrm>
              <a:off x="8113340" y="4275363"/>
              <a:ext cx="345795" cy="199644"/>
            </a:xfrm>
            <a:custGeom>
              <a:rect b="b" l="l" r="r" t="t"/>
              <a:pathLst>
                <a:path extrusionOk="0" h="249555" w="432244">
                  <a:moveTo>
                    <a:pt x="432244" y="124778"/>
                  </a:moveTo>
                  <a:cubicBezTo>
                    <a:pt x="432244" y="193690"/>
                    <a:pt x="335483" y="249555"/>
                    <a:pt x="216122" y="249555"/>
                  </a:cubicBezTo>
                  <a:cubicBezTo>
                    <a:pt x="96761" y="249555"/>
                    <a:pt x="0" y="193690"/>
                    <a:pt x="0" y="124778"/>
                  </a:cubicBezTo>
                  <a:cubicBezTo>
                    <a:pt x="0" y="55865"/>
                    <a:pt x="96761" y="0"/>
                    <a:pt x="216122" y="0"/>
                  </a:cubicBezTo>
                  <a:cubicBezTo>
                    <a:pt x="335483" y="0"/>
                    <a:pt x="432244" y="55865"/>
                    <a:pt x="432244" y="124778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2" name="Google Shape;412;p23"/>
            <p:cNvSpPr/>
            <p:nvPr/>
          </p:nvSpPr>
          <p:spPr>
            <a:xfrm>
              <a:off x="8345604" y="3658605"/>
              <a:ext cx="79290" cy="172593"/>
            </a:xfrm>
            <a:custGeom>
              <a:rect b="b" l="l" r="r" t="t"/>
              <a:pathLst>
                <a:path extrusionOk="0" h="215741" w="99113">
                  <a:moveTo>
                    <a:pt x="77248" y="0"/>
                  </a:moveTo>
                  <a:cubicBezTo>
                    <a:pt x="79534" y="20098"/>
                    <a:pt x="103537" y="106775"/>
                    <a:pt x="98393" y="136398"/>
                  </a:cubicBezTo>
                  <a:cubicBezTo>
                    <a:pt x="93250" y="166021"/>
                    <a:pt x="11335" y="215741"/>
                    <a:pt x="11335" y="215741"/>
                  </a:cubicBezTo>
                  <a:lnTo>
                    <a:pt x="0" y="164973"/>
                  </a:lnTo>
                  <a:lnTo>
                    <a:pt x="45339" y="120491"/>
                  </a:lnTo>
                  <a:lnTo>
                    <a:pt x="33052" y="36385"/>
                  </a:ln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3" name="Google Shape;413;p23"/>
            <p:cNvSpPr/>
            <p:nvPr/>
          </p:nvSpPr>
          <p:spPr>
            <a:xfrm>
              <a:off x="8356722" y="3587657"/>
              <a:ext cx="56997" cy="109672"/>
            </a:xfrm>
            <a:custGeom>
              <a:rect b="b" l="l" r="r" t="t"/>
              <a:pathLst>
                <a:path extrusionOk="0" h="137090" w="71246">
                  <a:moveTo>
                    <a:pt x="0" y="3302"/>
                  </a:moveTo>
                  <a:cubicBezTo>
                    <a:pt x="16516" y="-4309"/>
                    <a:pt x="36109" y="1625"/>
                    <a:pt x="45625" y="17113"/>
                  </a:cubicBezTo>
                  <a:cubicBezTo>
                    <a:pt x="57626" y="37020"/>
                    <a:pt x="70104" y="105505"/>
                    <a:pt x="71247" y="117125"/>
                  </a:cubicBezTo>
                  <a:cubicBezTo>
                    <a:pt x="71247" y="117125"/>
                    <a:pt x="54388" y="140557"/>
                    <a:pt x="29051" y="136652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4" name="Google Shape;414;p23"/>
            <p:cNvSpPr/>
            <p:nvPr/>
          </p:nvSpPr>
          <p:spPr>
            <a:xfrm>
              <a:off x="8165307" y="4346248"/>
              <a:ext cx="122958" cy="68962"/>
            </a:xfrm>
            <a:custGeom>
              <a:rect b="b" l="l" r="r" t="t"/>
              <a:pathLst>
                <a:path extrusionOk="0" h="86203" w="153698">
                  <a:moveTo>
                    <a:pt x="145884" y="20876"/>
                  </a:moveTo>
                  <a:cubicBezTo>
                    <a:pt x="128063" y="25743"/>
                    <a:pt x="109051" y="23409"/>
                    <a:pt x="92925" y="14399"/>
                  </a:cubicBezTo>
                  <a:cubicBezTo>
                    <a:pt x="80162" y="14399"/>
                    <a:pt x="10820" y="-14843"/>
                    <a:pt x="1390" y="10017"/>
                  </a:cubicBezTo>
                  <a:cubicBezTo>
                    <a:pt x="-6802" y="31925"/>
                    <a:pt x="23202" y="52118"/>
                    <a:pt x="39490" y="55928"/>
                  </a:cubicBezTo>
                  <a:cubicBezTo>
                    <a:pt x="74542" y="64405"/>
                    <a:pt x="100355" y="81931"/>
                    <a:pt x="114451" y="84503"/>
                  </a:cubicBezTo>
                  <a:cubicBezTo>
                    <a:pt x="124929" y="86694"/>
                    <a:pt x="138455" y="88122"/>
                    <a:pt x="146837" y="79931"/>
                  </a:cubicBezTo>
                  <a:cubicBezTo>
                    <a:pt x="156552" y="70406"/>
                    <a:pt x="155695" y="33830"/>
                    <a:pt x="145884" y="20876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5" name="Google Shape;415;p23"/>
            <p:cNvSpPr/>
            <p:nvPr/>
          </p:nvSpPr>
          <p:spPr>
            <a:xfrm>
              <a:off x="8165313" y="4357988"/>
              <a:ext cx="120890" cy="57443"/>
            </a:xfrm>
            <a:custGeom>
              <a:rect b="b" l="l" r="r" t="t"/>
              <a:pathLst>
                <a:path extrusionOk="0" h="71804" w="151113">
                  <a:moveTo>
                    <a:pt x="114156" y="64103"/>
                  </a:moveTo>
                  <a:cubicBezTo>
                    <a:pt x="100059" y="61150"/>
                    <a:pt x="74246" y="43720"/>
                    <a:pt x="39195" y="35528"/>
                  </a:cubicBezTo>
                  <a:cubicBezTo>
                    <a:pt x="25764" y="32290"/>
                    <a:pt x="2619" y="17526"/>
                    <a:pt x="237" y="0"/>
                  </a:cubicBezTo>
                  <a:cubicBezTo>
                    <a:pt x="-2811" y="20098"/>
                    <a:pt x="24240" y="38100"/>
                    <a:pt x="39195" y="41529"/>
                  </a:cubicBezTo>
                  <a:cubicBezTo>
                    <a:pt x="74246" y="50006"/>
                    <a:pt x="100059" y="67532"/>
                    <a:pt x="114156" y="70104"/>
                  </a:cubicBezTo>
                  <a:cubicBezTo>
                    <a:pt x="124634" y="72295"/>
                    <a:pt x="138159" y="73723"/>
                    <a:pt x="146541" y="65532"/>
                  </a:cubicBezTo>
                  <a:cubicBezTo>
                    <a:pt x="148684" y="63122"/>
                    <a:pt x="150246" y="60255"/>
                    <a:pt x="151113" y="57150"/>
                  </a:cubicBezTo>
                  <a:cubicBezTo>
                    <a:pt x="140579" y="65161"/>
                    <a:pt x="126882" y="67742"/>
                    <a:pt x="114156" y="64103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6" name="Google Shape;416;p23"/>
            <p:cNvSpPr/>
            <p:nvPr/>
          </p:nvSpPr>
          <p:spPr>
            <a:xfrm>
              <a:off x="8255166" y="4305930"/>
              <a:ext cx="122958" cy="68996"/>
            </a:xfrm>
            <a:custGeom>
              <a:rect b="b" l="l" r="r" t="t"/>
              <a:pathLst>
                <a:path extrusionOk="0" h="86245" w="153698">
                  <a:moveTo>
                    <a:pt x="145884" y="20822"/>
                  </a:moveTo>
                  <a:cubicBezTo>
                    <a:pt x="128082" y="25766"/>
                    <a:pt x="109041" y="23470"/>
                    <a:pt x="92925" y="14441"/>
                  </a:cubicBezTo>
                  <a:cubicBezTo>
                    <a:pt x="80162" y="14441"/>
                    <a:pt x="10820" y="-14896"/>
                    <a:pt x="1390" y="10059"/>
                  </a:cubicBezTo>
                  <a:cubicBezTo>
                    <a:pt x="-6802" y="31871"/>
                    <a:pt x="23202" y="52064"/>
                    <a:pt x="39490" y="55969"/>
                  </a:cubicBezTo>
                  <a:cubicBezTo>
                    <a:pt x="74446" y="64447"/>
                    <a:pt x="100354" y="81877"/>
                    <a:pt x="114452" y="84544"/>
                  </a:cubicBezTo>
                  <a:cubicBezTo>
                    <a:pt x="124929" y="86735"/>
                    <a:pt x="138454" y="88164"/>
                    <a:pt x="146837" y="79973"/>
                  </a:cubicBezTo>
                  <a:cubicBezTo>
                    <a:pt x="156552" y="70352"/>
                    <a:pt x="155695" y="33776"/>
                    <a:pt x="145884" y="20822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7" name="Google Shape;417;p23"/>
            <p:cNvSpPr/>
            <p:nvPr/>
          </p:nvSpPr>
          <p:spPr>
            <a:xfrm>
              <a:off x="8255174" y="4317703"/>
              <a:ext cx="120890" cy="57443"/>
            </a:xfrm>
            <a:custGeom>
              <a:rect b="b" l="l" r="r" t="t"/>
              <a:pathLst>
                <a:path extrusionOk="0" h="71804" w="151113">
                  <a:moveTo>
                    <a:pt x="114156" y="64008"/>
                  </a:moveTo>
                  <a:cubicBezTo>
                    <a:pt x="100059" y="61055"/>
                    <a:pt x="74151" y="43624"/>
                    <a:pt x="39195" y="35433"/>
                  </a:cubicBezTo>
                  <a:cubicBezTo>
                    <a:pt x="25764" y="32195"/>
                    <a:pt x="2619" y="17526"/>
                    <a:pt x="237" y="0"/>
                  </a:cubicBezTo>
                  <a:cubicBezTo>
                    <a:pt x="-2811" y="20098"/>
                    <a:pt x="24240" y="38100"/>
                    <a:pt x="39195" y="41529"/>
                  </a:cubicBezTo>
                  <a:cubicBezTo>
                    <a:pt x="74151" y="50006"/>
                    <a:pt x="100059" y="67437"/>
                    <a:pt x="114156" y="70104"/>
                  </a:cubicBezTo>
                  <a:cubicBezTo>
                    <a:pt x="124634" y="72295"/>
                    <a:pt x="138159" y="73723"/>
                    <a:pt x="146541" y="65532"/>
                  </a:cubicBezTo>
                  <a:cubicBezTo>
                    <a:pt x="148684" y="63122"/>
                    <a:pt x="150246" y="60255"/>
                    <a:pt x="151113" y="57150"/>
                  </a:cubicBezTo>
                  <a:cubicBezTo>
                    <a:pt x="140578" y="65170"/>
                    <a:pt x="126862" y="67713"/>
                    <a:pt x="114156" y="64008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8" name="Google Shape;418;p23"/>
            <p:cNvSpPr/>
            <p:nvPr/>
          </p:nvSpPr>
          <p:spPr>
            <a:xfrm>
              <a:off x="8198325" y="3858200"/>
              <a:ext cx="179790" cy="507530"/>
            </a:xfrm>
            <a:custGeom>
              <a:rect b="b" l="l" r="r" t="t"/>
              <a:pathLst>
                <a:path extrusionOk="0" h="634412" w="224738">
                  <a:moveTo>
                    <a:pt x="218313" y="392525"/>
                  </a:moveTo>
                  <a:cubicBezTo>
                    <a:pt x="215360" y="366693"/>
                    <a:pt x="210036" y="341186"/>
                    <a:pt x="202406" y="316325"/>
                  </a:cubicBezTo>
                  <a:cubicBezTo>
                    <a:pt x="202406" y="316325"/>
                    <a:pt x="207169" y="250793"/>
                    <a:pt x="209550" y="188690"/>
                  </a:cubicBezTo>
                  <a:cubicBezTo>
                    <a:pt x="212217" y="118205"/>
                    <a:pt x="236696" y="56197"/>
                    <a:pt x="217361" y="0"/>
                  </a:cubicBezTo>
                  <a:lnTo>
                    <a:pt x="0" y="48292"/>
                  </a:lnTo>
                  <a:cubicBezTo>
                    <a:pt x="0" y="48292"/>
                    <a:pt x="13145" y="329279"/>
                    <a:pt x="16002" y="363283"/>
                  </a:cubicBezTo>
                  <a:cubicBezTo>
                    <a:pt x="17536" y="389744"/>
                    <a:pt x="20717" y="416080"/>
                    <a:pt x="25527" y="442150"/>
                  </a:cubicBezTo>
                  <a:cubicBezTo>
                    <a:pt x="35052" y="496729"/>
                    <a:pt x="51530" y="626459"/>
                    <a:pt x="51530" y="626459"/>
                  </a:cubicBezTo>
                  <a:cubicBezTo>
                    <a:pt x="68075" y="634374"/>
                    <a:pt x="86801" y="636461"/>
                    <a:pt x="104680" y="632365"/>
                  </a:cubicBezTo>
                  <a:cubicBezTo>
                    <a:pt x="104680" y="632365"/>
                    <a:pt x="103061" y="468344"/>
                    <a:pt x="101537" y="429006"/>
                  </a:cubicBezTo>
                  <a:cubicBezTo>
                    <a:pt x="99727" y="381381"/>
                    <a:pt x="98298" y="384715"/>
                    <a:pt x="98298" y="384715"/>
                  </a:cubicBezTo>
                  <a:lnTo>
                    <a:pt x="105537" y="265176"/>
                  </a:lnTo>
                  <a:lnTo>
                    <a:pt x="110204" y="205740"/>
                  </a:lnTo>
                  <a:cubicBezTo>
                    <a:pt x="110204" y="205740"/>
                    <a:pt x="116205" y="249364"/>
                    <a:pt x="119729" y="288322"/>
                  </a:cubicBezTo>
                  <a:cubicBezTo>
                    <a:pt x="123158" y="322326"/>
                    <a:pt x="131350" y="353092"/>
                    <a:pt x="140494" y="416338"/>
                  </a:cubicBezTo>
                  <a:cubicBezTo>
                    <a:pt x="148495" y="471202"/>
                    <a:pt x="161354" y="581501"/>
                    <a:pt x="161354" y="581501"/>
                  </a:cubicBezTo>
                  <a:cubicBezTo>
                    <a:pt x="184404" y="594836"/>
                    <a:pt x="215551" y="583787"/>
                    <a:pt x="215551" y="583787"/>
                  </a:cubicBezTo>
                  <a:cubicBezTo>
                    <a:pt x="215551" y="583787"/>
                    <a:pt x="224790" y="440150"/>
                    <a:pt x="218313" y="392525"/>
                  </a:cubicBezTo>
                  <a:close/>
                </a:path>
              </a:pathLst>
            </a:custGeom>
            <a:solidFill>
              <a:srgbClr val="E2616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9" name="Google Shape;419;p23"/>
            <p:cNvSpPr/>
            <p:nvPr/>
          </p:nvSpPr>
          <p:spPr>
            <a:xfrm>
              <a:off x="8224549" y="3442293"/>
              <a:ext cx="130498" cy="208861"/>
            </a:xfrm>
            <a:custGeom>
              <a:rect b="b" l="l" r="r" t="t"/>
              <a:pathLst>
                <a:path extrusionOk="0" h="261076" w="163123">
                  <a:moveTo>
                    <a:pt x="153890" y="186263"/>
                  </a:moveTo>
                  <a:cubicBezTo>
                    <a:pt x="137316" y="187120"/>
                    <a:pt x="125315" y="191406"/>
                    <a:pt x="122934" y="186263"/>
                  </a:cubicBezTo>
                  <a:cubicBezTo>
                    <a:pt x="121190" y="177738"/>
                    <a:pt x="119914" y="169117"/>
                    <a:pt x="119124" y="160450"/>
                  </a:cubicBezTo>
                  <a:cubicBezTo>
                    <a:pt x="121028" y="155592"/>
                    <a:pt x="122743" y="150449"/>
                    <a:pt x="122743" y="150449"/>
                  </a:cubicBezTo>
                  <a:cubicBezTo>
                    <a:pt x="143508" y="137685"/>
                    <a:pt x="150080" y="115206"/>
                    <a:pt x="152842" y="89012"/>
                  </a:cubicBezTo>
                  <a:cubicBezTo>
                    <a:pt x="157509" y="44245"/>
                    <a:pt x="133316" y="5097"/>
                    <a:pt x="88548" y="430"/>
                  </a:cubicBezTo>
                  <a:cubicBezTo>
                    <a:pt x="46543" y="-3952"/>
                    <a:pt x="15587" y="25671"/>
                    <a:pt x="7300" y="66248"/>
                  </a:cubicBezTo>
                  <a:cubicBezTo>
                    <a:pt x="2918" y="86250"/>
                    <a:pt x="-5940" y="124064"/>
                    <a:pt x="5967" y="157021"/>
                  </a:cubicBezTo>
                  <a:cubicBezTo>
                    <a:pt x="12729" y="175499"/>
                    <a:pt x="21302" y="190073"/>
                    <a:pt x="29969" y="192930"/>
                  </a:cubicBezTo>
                  <a:cubicBezTo>
                    <a:pt x="38294" y="192740"/>
                    <a:pt x="46600" y="192006"/>
                    <a:pt x="54830" y="190739"/>
                  </a:cubicBezTo>
                  <a:lnTo>
                    <a:pt x="54830" y="190739"/>
                  </a:lnTo>
                  <a:cubicBezTo>
                    <a:pt x="54830" y="190739"/>
                    <a:pt x="57020" y="203122"/>
                    <a:pt x="58544" y="211123"/>
                  </a:cubicBezTo>
                  <a:cubicBezTo>
                    <a:pt x="60068" y="219124"/>
                    <a:pt x="59497" y="223315"/>
                    <a:pt x="43590" y="233030"/>
                  </a:cubicBezTo>
                  <a:cubicBezTo>
                    <a:pt x="27684" y="242746"/>
                    <a:pt x="67593" y="262939"/>
                    <a:pt x="93692" y="260939"/>
                  </a:cubicBezTo>
                  <a:cubicBezTo>
                    <a:pt x="119790" y="258938"/>
                    <a:pt x="149032" y="243222"/>
                    <a:pt x="157128" y="226458"/>
                  </a:cubicBezTo>
                  <a:cubicBezTo>
                    <a:pt x="165986" y="207884"/>
                    <a:pt x="165129" y="185786"/>
                    <a:pt x="153890" y="186263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0" name="Google Shape;420;p23"/>
            <p:cNvSpPr/>
            <p:nvPr/>
          </p:nvSpPr>
          <p:spPr>
            <a:xfrm>
              <a:off x="8197056" y="3589895"/>
              <a:ext cx="200686" cy="332311"/>
            </a:xfrm>
            <a:custGeom>
              <a:rect b="b" l="l" r="r" t="t"/>
              <a:pathLst>
                <a:path extrusionOk="0" h="415389" w="250857">
                  <a:moveTo>
                    <a:pt x="164275" y="4121"/>
                  </a:moveTo>
                  <a:cubicBezTo>
                    <a:pt x="168847" y="15551"/>
                    <a:pt x="157131" y="29553"/>
                    <a:pt x="126175" y="39364"/>
                  </a:cubicBezTo>
                  <a:cubicBezTo>
                    <a:pt x="95218" y="49174"/>
                    <a:pt x="92266" y="36506"/>
                    <a:pt x="92266" y="36506"/>
                  </a:cubicBezTo>
                  <a:cubicBezTo>
                    <a:pt x="71558" y="45793"/>
                    <a:pt x="51375" y="56194"/>
                    <a:pt x="31782" y="67653"/>
                  </a:cubicBezTo>
                  <a:cubicBezTo>
                    <a:pt x="12732" y="80702"/>
                    <a:pt x="4921" y="118516"/>
                    <a:pt x="2350" y="181953"/>
                  </a:cubicBezTo>
                  <a:cubicBezTo>
                    <a:pt x="-508" y="255676"/>
                    <a:pt x="-794" y="365119"/>
                    <a:pt x="1683" y="383978"/>
                  </a:cubicBezTo>
                  <a:cubicBezTo>
                    <a:pt x="1683" y="383978"/>
                    <a:pt x="36544" y="418745"/>
                    <a:pt x="81217" y="415125"/>
                  </a:cubicBezTo>
                  <a:cubicBezTo>
                    <a:pt x="125889" y="411506"/>
                    <a:pt x="200946" y="371977"/>
                    <a:pt x="219139" y="341401"/>
                  </a:cubicBezTo>
                  <a:cubicBezTo>
                    <a:pt x="218662" y="276727"/>
                    <a:pt x="211042" y="266249"/>
                    <a:pt x="221520" y="229006"/>
                  </a:cubicBezTo>
                  <a:cubicBezTo>
                    <a:pt x="245523" y="143281"/>
                    <a:pt x="258096" y="108801"/>
                    <a:pt x="246475" y="52127"/>
                  </a:cubicBezTo>
                  <a:cubicBezTo>
                    <a:pt x="236950" y="5359"/>
                    <a:pt x="223425" y="-451"/>
                    <a:pt x="204946" y="25"/>
                  </a:cubicBezTo>
                  <a:cubicBezTo>
                    <a:pt x="191326" y="683"/>
                    <a:pt x="177752" y="2045"/>
                    <a:pt x="164275" y="4121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1" name="Google Shape;421;p23"/>
            <p:cNvSpPr/>
            <p:nvPr/>
          </p:nvSpPr>
          <p:spPr>
            <a:xfrm>
              <a:off x="8000839" y="3631642"/>
              <a:ext cx="254803" cy="198498"/>
            </a:xfrm>
            <a:custGeom>
              <a:rect b="b" l="l" r="r" t="t"/>
              <a:pathLst>
                <a:path extrusionOk="0" h="248122" w="318504">
                  <a:moveTo>
                    <a:pt x="177479" y="190982"/>
                  </a:moveTo>
                  <a:cubicBezTo>
                    <a:pt x="214150" y="200507"/>
                    <a:pt x="222723" y="177171"/>
                    <a:pt x="227580" y="158026"/>
                  </a:cubicBezTo>
                  <a:cubicBezTo>
                    <a:pt x="239201" y="111734"/>
                    <a:pt x="245487" y="69920"/>
                    <a:pt x="254155" y="43726"/>
                  </a:cubicBezTo>
                  <a:cubicBezTo>
                    <a:pt x="264442" y="12674"/>
                    <a:pt x="275110" y="7721"/>
                    <a:pt x="290255" y="1721"/>
                  </a:cubicBezTo>
                  <a:cubicBezTo>
                    <a:pt x="307876" y="-5423"/>
                    <a:pt x="323116" y="9531"/>
                    <a:pt x="317210" y="49346"/>
                  </a:cubicBezTo>
                  <a:cubicBezTo>
                    <a:pt x="310010" y="95104"/>
                    <a:pt x="298789" y="140138"/>
                    <a:pt x="283683" y="183934"/>
                  </a:cubicBezTo>
                  <a:cubicBezTo>
                    <a:pt x="279110" y="198412"/>
                    <a:pt x="268919" y="224034"/>
                    <a:pt x="253583" y="236417"/>
                  </a:cubicBezTo>
                  <a:cubicBezTo>
                    <a:pt x="234533" y="251656"/>
                    <a:pt x="205958" y="250990"/>
                    <a:pt x="163096" y="240322"/>
                  </a:cubicBezTo>
                  <a:cubicBezTo>
                    <a:pt x="144808" y="235750"/>
                    <a:pt x="124996" y="224796"/>
                    <a:pt x="89849" y="208604"/>
                  </a:cubicBezTo>
                  <a:cubicBezTo>
                    <a:pt x="80324" y="204222"/>
                    <a:pt x="73275" y="201364"/>
                    <a:pt x="55368" y="192983"/>
                  </a:cubicBezTo>
                  <a:cubicBezTo>
                    <a:pt x="37423" y="184886"/>
                    <a:pt x="21678" y="172599"/>
                    <a:pt x="9458" y="157169"/>
                  </a:cubicBezTo>
                  <a:cubicBezTo>
                    <a:pt x="-67" y="143548"/>
                    <a:pt x="-1115" y="137166"/>
                    <a:pt x="790" y="134118"/>
                  </a:cubicBezTo>
                  <a:cubicBezTo>
                    <a:pt x="2695" y="131070"/>
                    <a:pt x="7458" y="131070"/>
                    <a:pt x="12410" y="136785"/>
                  </a:cubicBezTo>
                  <a:cubicBezTo>
                    <a:pt x="19697" y="146405"/>
                    <a:pt x="28632" y="154664"/>
                    <a:pt x="38795" y="161169"/>
                  </a:cubicBezTo>
                  <a:cubicBezTo>
                    <a:pt x="38795" y="161169"/>
                    <a:pt x="27174" y="149168"/>
                    <a:pt x="20983" y="141452"/>
                  </a:cubicBezTo>
                  <a:cubicBezTo>
                    <a:pt x="15363" y="134547"/>
                    <a:pt x="10686" y="126927"/>
                    <a:pt x="7076" y="118783"/>
                  </a:cubicBezTo>
                  <a:cubicBezTo>
                    <a:pt x="3743" y="110877"/>
                    <a:pt x="10601" y="99733"/>
                    <a:pt x="15744" y="105734"/>
                  </a:cubicBezTo>
                  <a:cubicBezTo>
                    <a:pt x="20888" y="111734"/>
                    <a:pt x="23459" y="117164"/>
                    <a:pt x="32889" y="128498"/>
                  </a:cubicBezTo>
                  <a:cubicBezTo>
                    <a:pt x="37880" y="134547"/>
                    <a:pt x="43567" y="139985"/>
                    <a:pt x="49844" y="144691"/>
                  </a:cubicBezTo>
                  <a:cubicBezTo>
                    <a:pt x="43977" y="136738"/>
                    <a:pt x="38757" y="128327"/>
                    <a:pt x="34223" y="119545"/>
                  </a:cubicBezTo>
                  <a:cubicBezTo>
                    <a:pt x="30213" y="112649"/>
                    <a:pt x="28232" y="104753"/>
                    <a:pt x="28508" y="96780"/>
                  </a:cubicBezTo>
                  <a:cubicBezTo>
                    <a:pt x="28508" y="92684"/>
                    <a:pt x="34699" y="87731"/>
                    <a:pt x="40128" y="95637"/>
                  </a:cubicBezTo>
                  <a:cubicBezTo>
                    <a:pt x="45510" y="106372"/>
                    <a:pt x="52130" y="116440"/>
                    <a:pt x="59845" y="125641"/>
                  </a:cubicBezTo>
                  <a:cubicBezTo>
                    <a:pt x="68227" y="134309"/>
                    <a:pt x="75275" y="139357"/>
                    <a:pt x="75466" y="136880"/>
                  </a:cubicBezTo>
                  <a:cubicBezTo>
                    <a:pt x="75657" y="134404"/>
                    <a:pt x="70418" y="129737"/>
                    <a:pt x="67465" y="119640"/>
                  </a:cubicBezTo>
                  <a:cubicBezTo>
                    <a:pt x="64512" y="109544"/>
                    <a:pt x="67465" y="98876"/>
                    <a:pt x="73085" y="97637"/>
                  </a:cubicBezTo>
                  <a:cubicBezTo>
                    <a:pt x="78705" y="96399"/>
                    <a:pt x="77561" y="96780"/>
                    <a:pt x="82038" y="106305"/>
                  </a:cubicBezTo>
                  <a:cubicBezTo>
                    <a:pt x="88230" y="116002"/>
                    <a:pt x="93792" y="126089"/>
                    <a:pt x="98707" y="136499"/>
                  </a:cubicBezTo>
                  <a:cubicBezTo>
                    <a:pt x="101536" y="146263"/>
                    <a:pt x="106699" y="155187"/>
                    <a:pt x="113757" y="162503"/>
                  </a:cubicBezTo>
                  <a:cubicBezTo>
                    <a:pt x="122805" y="171647"/>
                    <a:pt x="142713" y="182219"/>
                    <a:pt x="177479" y="190982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2" name="Google Shape;422;p23"/>
            <p:cNvSpPr/>
            <p:nvPr/>
          </p:nvSpPr>
          <p:spPr>
            <a:xfrm>
              <a:off x="8187055" y="3627341"/>
              <a:ext cx="77533" cy="113490"/>
            </a:xfrm>
            <a:custGeom>
              <a:rect b="b" l="l" r="r" t="t"/>
              <a:pathLst>
                <a:path extrusionOk="0" h="141862" w="96916">
                  <a:moveTo>
                    <a:pt x="70866" y="624"/>
                  </a:moveTo>
                  <a:cubicBezTo>
                    <a:pt x="46387" y="-2900"/>
                    <a:pt x="29146" y="8053"/>
                    <a:pt x="18288" y="45105"/>
                  </a:cubicBezTo>
                  <a:cubicBezTo>
                    <a:pt x="7429" y="82158"/>
                    <a:pt x="0" y="112638"/>
                    <a:pt x="0" y="112638"/>
                  </a:cubicBezTo>
                  <a:cubicBezTo>
                    <a:pt x="9677" y="126611"/>
                    <a:pt x="24336" y="136355"/>
                    <a:pt x="40957" y="139879"/>
                  </a:cubicBezTo>
                  <a:cubicBezTo>
                    <a:pt x="70199" y="146928"/>
                    <a:pt x="80772" y="132926"/>
                    <a:pt x="80772" y="132926"/>
                  </a:cubicBezTo>
                  <a:cubicBezTo>
                    <a:pt x="80772" y="132926"/>
                    <a:pt x="88868" y="94064"/>
                    <a:pt x="93916" y="67680"/>
                  </a:cubicBezTo>
                  <a:cubicBezTo>
                    <a:pt x="98965" y="41295"/>
                    <a:pt x="101155" y="5101"/>
                    <a:pt x="70866" y="624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3" name="Google Shape;423;p23"/>
            <p:cNvSpPr/>
            <p:nvPr/>
          </p:nvSpPr>
          <p:spPr>
            <a:xfrm>
              <a:off x="8224358" y="3433131"/>
              <a:ext cx="126514" cy="139443"/>
            </a:xfrm>
            <a:custGeom>
              <a:rect b="b" l="l" r="r" t="t"/>
              <a:pathLst>
                <a:path extrusionOk="0" h="174304" w="158142">
                  <a:moveTo>
                    <a:pt x="8872" y="71897"/>
                  </a:moveTo>
                  <a:cubicBezTo>
                    <a:pt x="8872" y="71897"/>
                    <a:pt x="-29704" y="13223"/>
                    <a:pt x="54021" y="1221"/>
                  </a:cubicBezTo>
                  <a:cubicBezTo>
                    <a:pt x="114409" y="-7446"/>
                    <a:pt x="153176" y="31416"/>
                    <a:pt x="157653" y="73516"/>
                  </a:cubicBezTo>
                  <a:cubicBezTo>
                    <a:pt x="161939" y="113712"/>
                    <a:pt x="137174" y="155527"/>
                    <a:pt x="119553" y="172100"/>
                  </a:cubicBezTo>
                  <a:cubicBezTo>
                    <a:pt x="101960" y="176519"/>
                    <a:pt x="83358" y="174243"/>
                    <a:pt x="67356" y="165718"/>
                  </a:cubicBezTo>
                  <a:cubicBezTo>
                    <a:pt x="66403" y="154793"/>
                    <a:pt x="66022" y="143820"/>
                    <a:pt x="66213" y="132857"/>
                  </a:cubicBezTo>
                  <a:cubicBezTo>
                    <a:pt x="66213" y="132857"/>
                    <a:pt x="95359" y="70849"/>
                    <a:pt x="8872" y="71897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424" name="Google Shape;424;p23"/>
            <p:cNvGrpSpPr/>
            <p:nvPr/>
          </p:nvGrpSpPr>
          <p:grpSpPr>
            <a:xfrm>
              <a:off x="6544681" y="927100"/>
              <a:ext cx="264550" cy="200503"/>
              <a:chOff x="6621095" y="1452181"/>
              <a:chExt cx="330894" cy="250785"/>
            </a:xfrm>
          </p:grpSpPr>
          <p:sp>
            <p:nvSpPr>
              <p:cNvPr id="425" name="Google Shape;425;p23"/>
              <p:cNvSpPr/>
              <p:nvPr/>
            </p:nvSpPr>
            <p:spPr>
              <a:xfrm>
                <a:off x="6648789" y="1521520"/>
                <a:ext cx="303199" cy="174500"/>
              </a:xfrm>
              <a:custGeom>
                <a:rect b="b" l="l" r="r" t="t"/>
                <a:pathLst>
                  <a:path extrusionOk="0" h="174500" w="303199">
                    <a:moveTo>
                      <a:pt x="0" y="63249"/>
                    </a:moveTo>
                    <a:lnTo>
                      <a:pt x="107878" y="860"/>
                    </a:lnTo>
                    <a:cubicBezTo>
                      <a:pt x="109779" y="-287"/>
                      <a:pt x="112155" y="-287"/>
                      <a:pt x="114056" y="860"/>
                    </a:cubicBezTo>
                    <a:lnTo>
                      <a:pt x="303200" y="110302"/>
                    </a:lnTo>
                    <a:lnTo>
                      <a:pt x="192280" y="174501"/>
                    </a:ln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6" name="Google Shape;426;p23"/>
              <p:cNvSpPr/>
              <p:nvPr/>
            </p:nvSpPr>
            <p:spPr>
              <a:xfrm>
                <a:off x="6790409" y="1564671"/>
                <a:ext cx="79173" cy="45815"/>
              </a:xfrm>
              <a:custGeom>
                <a:rect b="b" l="l" r="r" t="t"/>
                <a:pathLst>
                  <a:path extrusionOk="0" h="45815" w="79173">
                    <a:moveTo>
                      <a:pt x="79174" y="29242"/>
                    </a:moveTo>
                    <a:lnTo>
                      <a:pt x="50660" y="45815"/>
                    </a:lnTo>
                    <a:lnTo>
                      <a:pt x="0" y="16478"/>
                    </a:lnTo>
                    <a:lnTo>
                      <a:pt x="28514" y="0"/>
                    </a:lnTo>
                    <a:lnTo>
                      <a:pt x="79174" y="29242"/>
                    </a:lnTo>
                    <a:close/>
                  </a:path>
                </a:pathLst>
              </a:custGeom>
              <a:solidFill>
                <a:srgbClr val="000000">
                  <a:alpha val="1490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7" name="Google Shape;427;p23"/>
              <p:cNvSpPr/>
              <p:nvPr/>
            </p:nvSpPr>
            <p:spPr>
              <a:xfrm>
                <a:off x="6648780" y="1584674"/>
                <a:ext cx="303209" cy="118292"/>
              </a:xfrm>
              <a:custGeom>
                <a:rect b="b" l="l" r="r" t="t"/>
                <a:pathLst>
                  <a:path extrusionOk="0" h="118292" w="303209">
                    <a:moveTo>
                      <a:pt x="303209" y="47149"/>
                    </a:moveTo>
                    <a:lnTo>
                      <a:pt x="303209" y="49721"/>
                    </a:lnTo>
                    <a:cubicBezTo>
                      <a:pt x="303237" y="53440"/>
                      <a:pt x="301279" y="56892"/>
                      <a:pt x="298076" y="58769"/>
                    </a:cubicBezTo>
                    <a:lnTo>
                      <a:pt x="197517" y="116872"/>
                    </a:lnTo>
                    <a:cubicBezTo>
                      <a:pt x="194323" y="118766"/>
                      <a:pt x="190350" y="118766"/>
                      <a:pt x="187157" y="116872"/>
                    </a:cubicBezTo>
                    <a:lnTo>
                      <a:pt x="5237" y="12097"/>
                    </a:lnTo>
                    <a:cubicBezTo>
                      <a:pt x="1863" y="10147"/>
                      <a:pt x="-153" y="6475"/>
                      <a:pt x="9" y="2572"/>
                    </a:cubicBezTo>
                    <a:lnTo>
                      <a:pt x="9" y="0"/>
                    </a:lnTo>
                    <a:lnTo>
                      <a:pt x="192289" y="111252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8" name="Google Shape;428;p23"/>
              <p:cNvSpPr/>
              <p:nvPr/>
            </p:nvSpPr>
            <p:spPr>
              <a:xfrm>
                <a:off x="6621095" y="1454086"/>
                <a:ext cx="217122" cy="244320"/>
              </a:xfrm>
              <a:custGeom>
                <a:rect b="b" l="l" r="r" t="t"/>
                <a:pathLst>
                  <a:path extrusionOk="0" h="244320" w="217122">
                    <a:moveTo>
                      <a:pt x="217123" y="243459"/>
                    </a:moveTo>
                    <a:cubicBezTo>
                      <a:pt x="213644" y="244834"/>
                      <a:pt x="209728" y="244552"/>
                      <a:pt x="206478" y="242697"/>
                    </a:cubicBezTo>
                    <a:lnTo>
                      <a:pt x="25888" y="137922"/>
                    </a:lnTo>
                    <a:cubicBezTo>
                      <a:pt x="22695" y="136081"/>
                      <a:pt x="20499" y="132899"/>
                      <a:pt x="19900" y="129254"/>
                    </a:cubicBezTo>
                    <a:lnTo>
                      <a:pt x="36" y="10763"/>
                    </a:lnTo>
                    <a:cubicBezTo>
                      <a:pt x="-12" y="10097"/>
                      <a:pt x="-12" y="9429"/>
                      <a:pt x="36" y="8763"/>
                    </a:cubicBezTo>
                    <a:cubicBezTo>
                      <a:pt x="26" y="5457"/>
                      <a:pt x="1366" y="2291"/>
                      <a:pt x="3743" y="0"/>
                    </a:cubicBezTo>
                    <a:lnTo>
                      <a:pt x="191935" y="108871"/>
                    </a:lnTo>
                    <a:cubicBezTo>
                      <a:pt x="194226" y="110281"/>
                      <a:pt x="195813" y="112601"/>
                      <a:pt x="196307" y="115252"/>
                    </a:cubicBez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9" name="Google Shape;429;p23"/>
              <p:cNvSpPr/>
              <p:nvPr/>
            </p:nvSpPr>
            <p:spPr>
              <a:xfrm>
                <a:off x="6624647" y="1452181"/>
                <a:ext cx="216421" cy="245364"/>
              </a:xfrm>
              <a:custGeom>
                <a:rect b="b" l="l" r="r" t="t"/>
                <a:pathLst>
                  <a:path extrusionOk="0" h="245364" w="216421">
                    <a:moveTo>
                      <a:pt x="216422" y="243840"/>
                    </a:moveTo>
                    <a:lnTo>
                      <a:pt x="215186" y="244602"/>
                    </a:lnTo>
                    <a:lnTo>
                      <a:pt x="213570" y="245364"/>
                    </a:lnTo>
                    <a:lnTo>
                      <a:pt x="192090" y="117157"/>
                    </a:lnTo>
                    <a:cubicBezTo>
                      <a:pt x="191596" y="114506"/>
                      <a:pt x="190008" y="112186"/>
                      <a:pt x="187718" y="110776"/>
                    </a:cubicBezTo>
                    <a:lnTo>
                      <a:pt x="0" y="1905"/>
                    </a:lnTo>
                    <a:cubicBezTo>
                      <a:pt x="694" y="1117"/>
                      <a:pt x="1530" y="471"/>
                      <a:pt x="2471" y="0"/>
                    </a:cubicBezTo>
                    <a:lnTo>
                      <a:pt x="191044" y="109061"/>
                    </a:lnTo>
                    <a:cubicBezTo>
                      <a:pt x="193373" y="110453"/>
                      <a:pt x="194998" y="112774"/>
                      <a:pt x="195512" y="115443"/>
                    </a:cubicBez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430" name="Google Shape;430;p23"/>
            <p:cNvGrpSpPr/>
            <p:nvPr/>
          </p:nvGrpSpPr>
          <p:grpSpPr>
            <a:xfrm>
              <a:off x="7210360" y="1314224"/>
              <a:ext cx="264550" cy="200503"/>
              <a:chOff x="6621095" y="1452181"/>
              <a:chExt cx="330894" cy="250785"/>
            </a:xfrm>
          </p:grpSpPr>
          <p:sp>
            <p:nvSpPr>
              <p:cNvPr id="431" name="Google Shape;431;p23"/>
              <p:cNvSpPr/>
              <p:nvPr/>
            </p:nvSpPr>
            <p:spPr>
              <a:xfrm>
                <a:off x="6648789" y="1521520"/>
                <a:ext cx="303199" cy="174500"/>
              </a:xfrm>
              <a:custGeom>
                <a:rect b="b" l="l" r="r" t="t"/>
                <a:pathLst>
                  <a:path extrusionOk="0" h="174500" w="303199">
                    <a:moveTo>
                      <a:pt x="0" y="63249"/>
                    </a:moveTo>
                    <a:lnTo>
                      <a:pt x="107878" y="860"/>
                    </a:lnTo>
                    <a:cubicBezTo>
                      <a:pt x="109779" y="-287"/>
                      <a:pt x="112155" y="-287"/>
                      <a:pt x="114056" y="860"/>
                    </a:cubicBezTo>
                    <a:lnTo>
                      <a:pt x="303200" y="110302"/>
                    </a:lnTo>
                    <a:lnTo>
                      <a:pt x="192280" y="174501"/>
                    </a:ln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2" name="Google Shape;432;p23"/>
              <p:cNvSpPr/>
              <p:nvPr/>
            </p:nvSpPr>
            <p:spPr>
              <a:xfrm>
                <a:off x="6790409" y="1564671"/>
                <a:ext cx="79173" cy="45815"/>
              </a:xfrm>
              <a:custGeom>
                <a:rect b="b" l="l" r="r" t="t"/>
                <a:pathLst>
                  <a:path extrusionOk="0" h="45815" w="79173">
                    <a:moveTo>
                      <a:pt x="79174" y="29242"/>
                    </a:moveTo>
                    <a:lnTo>
                      <a:pt x="50660" y="45815"/>
                    </a:lnTo>
                    <a:lnTo>
                      <a:pt x="0" y="16478"/>
                    </a:lnTo>
                    <a:lnTo>
                      <a:pt x="28514" y="0"/>
                    </a:lnTo>
                    <a:lnTo>
                      <a:pt x="79174" y="29242"/>
                    </a:lnTo>
                    <a:close/>
                  </a:path>
                </a:pathLst>
              </a:custGeom>
              <a:solidFill>
                <a:srgbClr val="000000">
                  <a:alpha val="1490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3" name="Google Shape;433;p23"/>
              <p:cNvSpPr/>
              <p:nvPr/>
            </p:nvSpPr>
            <p:spPr>
              <a:xfrm>
                <a:off x="6648780" y="1584674"/>
                <a:ext cx="303209" cy="118292"/>
              </a:xfrm>
              <a:custGeom>
                <a:rect b="b" l="l" r="r" t="t"/>
                <a:pathLst>
                  <a:path extrusionOk="0" h="118292" w="303209">
                    <a:moveTo>
                      <a:pt x="303209" y="47149"/>
                    </a:moveTo>
                    <a:lnTo>
                      <a:pt x="303209" y="49721"/>
                    </a:lnTo>
                    <a:cubicBezTo>
                      <a:pt x="303237" y="53440"/>
                      <a:pt x="301279" y="56892"/>
                      <a:pt x="298076" y="58769"/>
                    </a:cubicBezTo>
                    <a:lnTo>
                      <a:pt x="197517" y="116872"/>
                    </a:lnTo>
                    <a:cubicBezTo>
                      <a:pt x="194323" y="118766"/>
                      <a:pt x="190350" y="118766"/>
                      <a:pt x="187157" y="116872"/>
                    </a:cubicBezTo>
                    <a:lnTo>
                      <a:pt x="5237" y="12097"/>
                    </a:lnTo>
                    <a:cubicBezTo>
                      <a:pt x="1863" y="10147"/>
                      <a:pt x="-153" y="6475"/>
                      <a:pt x="9" y="2572"/>
                    </a:cubicBezTo>
                    <a:lnTo>
                      <a:pt x="9" y="0"/>
                    </a:lnTo>
                    <a:lnTo>
                      <a:pt x="192289" y="111252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4" name="Google Shape;434;p23"/>
              <p:cNvSpPr/>
              <p:nvPr/>
            </p:nvSpPr>
            <p:spPr>
              <a:xfrm>
                <a:off x="6621095" y="1454086"/>
                <a:ext cx="217122" cy="244320"/>
              </a:xfrm>
              <a:custGeom>
                <a:rect b="b" l="l" r="r" t="t"/>
                <a:pathLst>
                  <a:path extrusionOk="0" h="244320" w="217122">
                    <a:moveTo>
                      <a:pt x="217123" y="243459"/>
                    </a:moveTo>
                    <a:cubicBezTo>
                      <a:pt x="213644" y="244834"/>
                      <a:pt x="209728" y="244552"/>
                      <a:pt x="206478" y="242697"/>
                    </a:cubicBezTo>
                    <a:lnTo>
                      <a:pt x="25888" y="137922"/>
                    </a:lnTo>
                    <a:cubicBezTo>
                      <a:pt x="22695" y="136081"/>
                      <a:pt x="20499" y="132899"/>
                      <a:pt x="19900" y="129254"/>
                    </a:cubicBezTo>
                    <a:lnTo>
                      <a:pt x="36" y="10763"/>
                    </a:lnTo>
                    <a:cubicBezTo>
                      <a:pt x="-12" y="10097"/>
                      <a:pt x="-12" y="9429"/>
                      <a:pt x="36" y="8763"/>
                    </a:cubicBezTo>
                    <a:cubicBezTo>
                      <a:pt x="26" y="5457"/>
                      <a:pt x="1366" y="2291"/>
                      <a:pt x="3743" y="0"/>
                    </a:cubicBezTo>
                    <a:lnTo>
                      <a:pt x="191935" y="108871"/>
                    </a:lnTo>
                    <a:cubicBezTo>
                      <a:pt x="194226" y="110281"/>
                      <a:pt x="195813" y="112601"/>
                      <a:pt x="196307" y="115252"/>
                    </a:cubicBez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5" name="Google Shape;435;p23"/>
              <p:cNvSpPr/>
              <p:nvPr/>
            </p:nvSpPr>
            <p:spPr>
              <a:xfrm>
                <a:off x="6624647" y="1452181"/>
                <a:ext cx="216421" cy="245364"/>
              </a:xfrm>
              <a:custGeom>
                <a:rect b="b" l="l" r="r" t="t"/>
                <a:pathLst>
                  <a:path extrusionOk="0" h="245364" w="216421">
                    <a:moveTo>
                      <a:pt x="216422" y="243840"/>
                    </a:moveTo>
                    <a:lnTo>
                      <a:pt x="215186" y="244602"/>
                    </a:lnTo>
                    <a:lnTo>
                      <a:pt x="213570" y="245364"/>
                    </a:lnTo>
                    <a:lnTo>
                      <a:pt x="192090" y="117157"/>
                    </a:lnTo>
                    <a:cubicBezTo>
                      <a:pt x="191596" y="114506"/>
                      <a:pt x="190008" y="112186"/>
                      <a:pt x="187718" y="110776"/>
                    </a:cubicBezTo>
                    <a:lnTo>
                      <a:pt x="0" y="1905"/>
                    </a:lnTo>
                    <a:cubicBezTo>
                      <a:pt x="694" y="1117"/>
                      <a:pt x="1530" y="471"/>
                      <a:pt x="2471" y="0"/>
                    </a:cubicBezTo>
                    <a:lnTo>
                      <a:pt x="191044" y="109061"/>
                    </a:lnTo>
                    <a:cubicBezTo>
                      <a:pt x="193373" y="110453"/>
                      <a:pt x="194998" y="112774"/>
                      <a:pt x="195512" y="115443"/>
                    </a:cubicBez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36" name="Google Shape;436;p23"/>
            <p:cNvSpPr/>
            <p:nvPr/>
          </p:nvSpPr>
          <p:spPr>
            <a:xfrm>
              <a:off x="7451033" y="1163186"/>
              <a:ext cx="126359" cy="353331"/>
            </a:xfrm>
            <a:custGeom>
              <a:rect b="b" l="l" r="r" t="t"/>
              <a:pathLst>
                <a:path extrusionOk="0" h="441664" w="157949">
                  <a:moveTo>
                    <a:pt x="12203" y="371070"/>
                  </a:moveTo>
                  <a:cubicBezTo>
                    <a:pt x="20680" y="365574"/>
                    <a:pt x="29462" y="360555"/>
                    <a:pt x="38492" y="356021"/>
                  </a:cubicBezTo>
                  <a:cubicBezTo>
                    <a:pt x="46960" y="353439"/>
                    <a:pt x="54656" y="348791"/>
                    <a:pt x="60876" y="342495"/>
                  </a:cubicBezTo>
                  <a:cubicBezTo>
                    <a:pt x="69162" y="334399"/>
                    <a:pt x="82593" y="304395"/>
                    <a:pt x="92118" y="274391"/>
                  </a:cubicBezTo>
                  <a:cubicBezTo>
                    <a:pt x="101785" y="240846"/>
                    <a:pt x="105624" y="205889"/>
                    <a:pt x="103452" y="171045"/>
                  </a:cubicBezTo>
                  <a:cubicBezTo>
                    <a:pt x="99357" y="129516"/>
                    <a:pt x="84402" y="71318"/>
                    <a:pt x="80593" y="47220"/>
                  </a:cubicBezTo>
                  <a:cubicBezTo>
                    <a:pt x="76782" y="23122"/>
                    <a:pt x="84498" y="13692"/>
                    <a:pt x="95642" y="4929"/>
                  </a:cubicBezTo>
                  <a:cubicBezTo>
                    <a:pt x="108691" y="-5453"/>
                    <a:pt x="126789" y="-881"/>
                    <a:pt x="136409" y="32647"/>
                  </a:cubicBezTo>
                  <a:cubicBezTo>
                    <a:pt x="148810" y="79078"/>
                    <a:pt x="156030" y="126740"/>
                    <a:pt x="157935" y="174760"/>
                  </a:cubicBezTo>
                  <a:cubicBezTo>
                    <a:pt x="158269" y="210341"/>
                    <a:pt x="152773" y="245736"/>
                    <a:pt x="141648" y="279535"/>
                  </a:cubicBezTo>
                  <a:cubicBezTo>
                    <a:pt x="131656" y="308501"/>
                    <a:pt x="118226" y="336161"/>
                    <a:pt x="101643" y="361926"/>
                  </a:cubicBezTo>
                  <a:cubicBezTo>
                    <a:pt x="97071" y="369737"/>
                    <a:pt x="95547" y="376595"/>
                    <a:pt x="88498" y="392406"/>
                  </a:cubicBezTo>
                  <a:cubicBezTo>
                    <a:pt x="81745" y="408237"/>
                    <a:pt x="71258" y="422191"/>
                    <a:pt x="57923" y="433078"/>
                  </a:cubicBezTo>
                  <a:cubicBezTo>
                    <a:pt x="46112" y="441555"/>
                    <a:pt x="40587" y="442603"/>
                    <a:pt x="37825" y="441079"/>
                  </a:cubicBezTo>
                  <a:cubicBezTo>
                    <a:pt x="35063" y="439555"/>
                    <a:pt x="35063" y="435364"/>
                    <a:pt x="40016" y="430887"/>
                  </a:cubicBezTo>
                  <a:cubicBezTo>
                    <a:pt x="48341" y="424391"/>
                    <a:pt x="55437" y="416457"/>
                    <a:pt x="60971" y="407456"/>
                  </a:cubicBezTo>
                  <a:cubicBezTo>
                    <a:pt x="60971" y="407456"/>
                    <a:pt x="50684" y="417743"/>
                    <a:pt x="44017" y="423362"/>
                  </a:cubicBezTo>
                  <a:cubicBezTo>
                    <a:pt x="38044" y="428354"/>
                    <a:pt x="31443" y="432545"/>
                    <a:pt x="24395" y="435840"/>
                  </a:cubicBezTo>
                  <a:cubicBezTo>
                    <a:pt x="17537" y="438888"/>
                    <a:pt x="8012" y="433078"/>
                    <a:pt x="12870" y="428411"/>
                  </a:cubicBezTo>
                  <a:cubicBezTo>
                    <a:pt x="17727" y="423743"/>
                    <a:pt x="22395" y="421553"/>
                    <a:pt x="32491" y="413076"/>
                  </a:cubicBezTo>
                  <a:cubicBezTo>
                    <a:pt x="37701" y="408580"/>
                    <a:pt x="42369" y="403503"/>
                    <a:pt x="46398" y="397931"/>
                  </a:cubicBezTo>
                  <a:cubicBezTo>
                    <a:pt x="39521" y="403208"/>
                    <a:pt x="32225" y="407922"/>
                    <a:pt x="24585" y="412028"/>
                  </a:cubicBezTo>
                  <a:cubicBezTo>
                    <a:pt x="18632" y="415685"/>
                    <a:pt x="11755" y="417533"/>
                    <a:pt x="4773" y="417362"/>
                  </a:cubicBezTo>
                  <a:cubicBezTo>
                    <a:pt x="1154" y="417362"/>
                    <a:pt x="-3228" y="412218"/>
                    <a:pt x="3535" y="407265"/>
                  </a:cubicBezTo>
                  <a:cubicBezTo>
                    <a:pt x="12879" y="402417"/>
                    <a:pt x="21604" y="396473"/>
                    <a:pt x="29538" y="389549"/>
                  </a:cubicBezTo>
                  <a:cubicBezTo>
                    <a:pt x="37063" y="382119"/>
                    <a:pt x="41254" y="375833"/>
                    <a:pt x="39063" y="375642"/>
                  </a:cubicBezTo>
                  <a:cubicBezTo>
                    <a:pt x="36873" y="375452"/>
                    <a:pt x="32872" y="380214"/>
                    <a:pt x="24109" y="382976"/>
                  </a:cubicBezTo>
                  <a:cubicBezTo>
                    <a:pt x="15346" y="385739"/>
                    <a:pt x="5917" y="382976"/>
                    <a:pt x="5059" y="378404"/>
                  </a:cubicBezTo>
                  <a:cubicBezTo>
                    <a:pt x="4202" y="373832"/>
                    <a:pt x="4011" y="375261"/>
                    <a:pt x="12203" y="371070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7" name="Google Shape;437;p23"/>
            <p:cNvSpPr/>
            <p:nvPr/>
          </p:nvSpPr>
          <p:spPr>
            <a:xfrm>
              <a:off x="7509451" y="1160411"/>
              <a:ext cx="72770" cy="98686"/>
            </a:xfrm>
            <a:custGeom>
              <a:rect b="b" l="l" r="r" t="t"/>
              <a:pathLst>
                <a:path extrusionOk="0" h="123358" w="90963">
                  <a:moveTo>
                    <a:pt x="90964" y="98317"/>
                  </a:moveTo>
                  <a:cubicBezTo>
                    <a:pt x="90964" y="98317"/>
                    <a:pt x="58007" y="131083"/>
                    <a:pt x="19050" y="121653"/>
                  </a:cubicBezTo>
                  <a:cubicBezTo>
                    <a:pt x="13525" y="117843"/>
                    <a:pt x="0" y="41358"/>
                    <a:pt x="0" y="41358"/>
                  </a:cubicBezTo>
                  <a:cubicBezTo>
                    <a:pt x="0" y="41358"/>
                    <a:pt x="0" y="-1029"/>
                    <a:pt x="32480" y="19"/>
                  </a:cubicBezTo>
                  <a:cubicBezTo>
                    <a:pt x="64961" y="1067"/>
                    <a:pt x="90964" y="98317"/>
                    <a:pt x="90964" y="98317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438" name="Google Shape;438;p23"/>
            <p:cNvGrpSpPr/>
            <p:nvPr/>
          </p:nvGrpSpPr>
          <p:grpSpPr>
            <a:xfrm flipH="1">
              <a:off x="8183210" y="2407472"/>
              <a:ext cx="780360" cy="1195999"/>
              <a:chOff x="3975528" y="3303922"/>
              <a:chExt cx="780360" cy="1195999"/>
            </a:xfrm>
          </p:grpSpPr>
          <p:sp>
            <p:nvSpPr>
              <p:cNvPr id="439" name="Google Shape;439;p23"/>
              <p:cNvSpPr/>
              <p:nvPr/>
            </p:nvSpPr>
            <p:spPr>
              <a:xfrm>
                <a:off x="4158598" y="4226660"/>
                <a:ext cx="285978" cy="165125"/>
              </a:xfrm>
              <a:custGeom>
                <a:rect b="b" l="l" r="r" t="t"/>
                <a:pathLst>
                  <a:path extrusionOk="0" h="206406" w="357473">
                    <a:moveTo>
                      <a:pt x="178689" y="206407"/>
                    </a:moveTo>
                    <a:lnTo>
                      <a:pt x="0" y="103251"/>
                    </a:lnTo>
                    <a:lnTo>
                      <a:pt x="178689" y="0"/>
                    </a:lnTo>
                    <a:lnTo>
                      <a:pt x="357473" y="103251"/>
                    </a:lnTo>
                    <a:lnTo>
                      <a:pt x="178689" y="206407"/>
                    </a:lnTo>
                    <a:close/>
                  </a:path>
                </a:pathLst>
              </a:custGeom>
              <a:solidFill>
                <a:srgbClr val="D6D8E5">
                  <a:alpha val="2980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0" name="Google Shape;440;p23"/>
              <p:cNvSpPr/>
              <p:nvPr/>
            </p:nvSpPr>
            <p:spPr>
              <a:xfrm>
                <a:off x="4385076" y="4094459"/>
                <a:ext cx="285978" cy="165125"/>
              </a:xfrm>
              <a:custGeom>
                <a:rect b="b" l="l" r="r" t="t"/>
                <a:pathLst>
                  <a:path extrusionOk="0" h="206406" w="357473">
                    <a:moveTo>
                      <a:pt x="178784" y="206407"/>
                    </a:moveTo>
                    <a:lnTo>
                      <a:pt x="0" y="103251"/>
                    </a:lnTo>
                    <a:lnTo>
                      <a:pt x="178784" y="0"/>
                    </a:lnTo>
                    <a:lnTo>
                      <a:pt x="357473" y="103251"/>
                    </a:lnTo>
                    <a:lnTo>
                      <a:pt x="178784" y="206407"/>
                    </a:lnTo>
                    <a:close/>
                  </a:path>
                </a:pathLst>
              </a:custGeom>
              <a:solidFill>
                <a:srgbClr val="D6D8E5">
                  <a:alpha val="2980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1" name="Google Shape;441;p23"/>
              <p:cNvSpPr/>
              <p:nvPr/>
            </p:nvSpPr>
            <p:spPr>
              <a:xfrm>
                <a:off x="4469909" y="3303922"/>
                <a:ext cx="285978" cy="165049"/>
              </a:xfrm>
              <a:custGeom>
                <a:rect b="b" l="l" r="r" t="t"/>
                <a:pathLst>
                  <a:path extrusionOk="0" h="206311" w="357473">
                    <a:moveTo>
                      <a:pt x="178784" y="206312"/>
                    </a:moveTo>
                    <a:lnTo>
                      <a:pt x="0" y="103156"/>
                    </a:lnTo>
                    <a:lnTo>
                      <a:pt x="178784" y="0"/>
                    </a:lnTo>
                    <a:lnTo>
                      <a:pt x="357473" y="103156"/>
                    </a:lnTo>
                    <a:lnTo>
                      <a:pt x="178784" y="20631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2" name="Google Shape;442;p23"/>
              <p:cNvSpPr/>
              <p:nvPr/>
            </p:nvSpPr>
            <p:spPr>
              <a:xfrm>
                <a:off x="4469909" y="3386395"/>
                <a:ext cx="143027" cy="825855"/>
              </a:xfrm>
              <a:custGeom>
                <a:rect b="b" l="l" r="r" t="t"/>
                <a:pathLst>
                  <a:path extrusionOk="0" h="1032319" w="178784">
                    <a:moveTo>
                      <a:pt x="178784" y="1032320"/>
                    </a:moveTo>
                    <a:lnTo>
                      <a:pt x="0" y="929068"/>
                    </a:lnTo>
                    <a:lnTo>
                      <a:pt x="0" y="0"/>
                    </a:lnTo>
                    <a:lnTo>
                      <a:pt x="178784" y="103251"/>
                    </a:lnTo>
                    <a:lnTo>
                      <a:pt x="178784" y="103232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3" name="Google Shape;443;p23"/>
              <p:cNvSpPr/>
              <p:nvPr/>
            </p:nvSpPr>
            <p:spPr>
              <a:xfrm>
                <a:off x="4469909" y="3386395"/>
                <a:ext cx="143027" cy="825855"/>
              </a:xfrm>
              <a:custGeom>
                <a:rect b="b" l="l" r="r" t="t"/>
                <a:pathLst>
                  <a:path extrusionOk="0" h="1032319" w="178784">
                    <a:moveTo>
                      <a:pt x="178784" y="1032320"/>
                    </a:moveTo>
                    <a:lnTo>
                      <a:pt x="0" y="929068"/>
                    </a:lnTo>
                    <a:lnTo>
                      <a:pt x="0" y="0"/>
                    </a:lnTo>
                    <a:lnTo>
                      <a:pt x="178784" y="103251"/>
                    </a:lnTo>
                    <a:lnTo>
                      <a:pt x="178784" y="1032320"/>
                    </a:lnTo>
                    <a:close/>
                  </a:path>
                </a:pathLst>
              </a:custGeom>
              <a:solidFill>
                <a:srgbClr val="000000">
                  <a:alpha val="980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4" name="Google Shape;444;p23"/>
              <p:cNvSpPr/>
              <p:nvPr/>
            </p:nvSpPr>
            <p:spPr>
              <a:xfrm>
                <a:off x="4612847" y="3386395"/>
                <a:ext cx="142951" cy="825855"/>
              </a:xfrm>
              <a:custGeom>
                <a:rect b="b" l="l" r="r" t="t"/>
                <a:pathLst>
                  <a:path extrusionOk="0" h="1032319" w="178689">
                    <a:moveTo>
                      <a:pt x="178689" y="929068"/>
                    </a:moveTo>
                    <a:lnTo>
                      <a:pt x="0" y="1032320"/>
                    </a:lnTo>
                    <a:lnTo>
                      <a:pt x="0" y="103251"/>
                    </a:lnTo>
                    <a:lnTo>
                      <a:pt x="178689" y="0"/>
                    </a:lnTo>
                    <a:lnTo>
                      <a:pt x="178689" y="92906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5" name="Google Shape;445;p23"/>
              <p:cNvSpPr/>
              <p:nvPr/>
            </p:nvSpPr>
            <p:spPr>
              <a:xfrm>
                <a:off x="4255541" y="3675088"/>
                <a:ext cx="285978" cy="165201"/>
              </a:xfrm>
              <a:custGeom>
                <a:rect b="b" l="l" r="r" t="t"/>
                <a:pathLst>
                  <a:path extrusionOk="0" h="206501" w="357473">
                    <a:moveTo>
                      <a:pt x="178784" y="206502"/>
                    </a:moveTo>
                    <a:lnTo>
                      <a:pt x="0" y="103251"/>
                    </a:lnTo>
                    <a:lnTo>
                      <a:pt x="178784" y="0"/>
                    </a:lnTo>
                    <a:lnTo>
                      <a:pt x="357473" y="103251"/>
                    </a:lnTo>
                    <a:lnTo>
                      <a:pt x="178784" y="20650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6" name="Google Shape;446;p23"/>
              <p:cNvSpPr/>
              <p:nvPr/>
            </p:nvSpPr>
            <p:spPr>
              <a:xfrm>
                <a:off x="4255541" y="3757637"/>
                <a:ext cx="143027" cy="577519"/>
              </a:xfrm>
              <a:custGeom>
                <a:rect b="b" l="l" r="r" t="t"/>
                <a:pathLst>
                  <a:path extrusionOk="0" h="721899" w="178784">
                    <a:moveTo>
                      <a:pt x="178784" y="721900"/>
                    </a:moveTo>
                    <a:lnTo>
                      <a:pt x="0" y="618744"/>
                    </a:lnTo>
                    <a:lnTo>
                      <a:pt x="0" y="0"/>
                    </a:lnTo>
                    <a:lnTo>
                      <a:pt x="178784" y="103251"/>
                    </a:lnTo>
                    <a:lnTo>
                      <a:pt x="178784" y="72190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7" name="Google Shape;447;p23"/>
              <p:cNvSpPr/>
              <p:nvPr/>
            </p:nvSpPr>
            <p:spPr>
              <a:xfrm>
                <a:off x="4255541" y="3757637"/>
                <a:ext cx="143027" cy="577519"/>
              </a:xfrm>
              <a:custGeom>
                <a:rect b="b" l="l" r="r" t="t"/>
                <a:pathLst>
                  <a:path extrusionOk="0" h="721899" w="178784">
                    <a:moveTo>
                      <a:pt x="178784" y="721900"/>
                    </a:moveTo>
                    <a:lnTo>
                      <a:pt x="0" y="618744"/>
                    </a:lnTo>
                    <a:lnTo>
                      <a:pt x="0" y="0"/>
                    </a:lnTo>
                    <a:lnTo>
                      <a:pt x="178784" y="103251"/>
                    </a:lnTo>
                    <a:lnTo>
                      <a:pt x="178784" y="721900"/>
                    </a:lnTo>
                    <a:close/>
                  </a:path>
                </a:pathLst>
              </a:custGeom>
              <a:solidFill>
                <a:srgbClr val="000000">
                  <a:alpha val="980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8" name="Google Shape;448;p23"/>
              <p:cNvSpPr/>
              <p:nvPr/>
            </p:nvSpPr>
            <p:spPr>
              <a:xfrm>
                <a:off x="4398478" y="3757637"/>
                <a:ext cx="142950" cy="577519"/>
              </a:xfrm>
              <a:custGeom>
                <a:rect b="b" l="l" r="r" t="t"/>
                <a:pathLst>
                  <a:path extrusionOk="0" h="721899" w="178688">
                    <a:moveTo>
                      <a:pt x="178689" y="618744"/>
                    </a:moveTo>
                    <a:lnTo>
                      <a:pt x="0" y="721900"/>
                    </a:lnTo>
                    <a:lnTo>
                      <a:pt x="0" y="103251"/>
                    </a:lnTo>
                    <a:lnTo>
                      <a:pt x="178689" y="0"/>
                    </a:lnTo>
                    <a:lnTo>
                      <a:pt x="178689" y="61874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9" name="Google Shape;449;p23"/>
              <p:cNvSpPr/>
              <p:nvPr/>
            </p:nvSpPr>
            <p:spPr>
              <a:xfrm>
                <a:off x="3975528" y="4334796"/>
                <a:ext cx="285978" cy="165125"/>
              </a:xfrm>
              <a:custGeom>
                <a:rect b="b" l="l" r="r" t="t"/>
                <a:pathLst>
                  <a:path extrusionOk="0" h="206406" w="357473">
                    <a:moveTo>
                      <a:pt x="178784" y="206407"/>
                    </a:moveTo>
                    <a:lnTo>
                      <a:pt x="0" y="103251"/>
                    </a:lnTo>
                    <a:lnTo>
                      <a:pt x="178784" y="0"/>
                    </a:lnTo>
                    <a:lnTo>
                      <a:pt x="357473" y="103251"/>
                    </a:lnTo>
                    <a:lnTo>
                      <a:pt x="178784" y="206407"/>
                    </a:lnTo>
                    <a:close/>
                  </a:path>
                </a:pathLst>
              </a:custGeom>
              <a:solidFill>
                <a:srgbClr val="D6D8E5">
                  <a:alpha val="2980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0" name="Google Shape;450;p23"/>
              <p:cNvSpPr/>
              <p:nvPr/>
            </p:nvSpPr>
            <p:spPr>
              <a:xfrm>
                <a:off x="4027311" y="4067196"/>
                <a:ext cx="285978" cy="165125"/>
              </a:xfrm>
              <a:custGeom>
                <a:rect b="b" l="l" r="r" t="t"/>
                <a:pathLst>
                  <a:path extrusionOk="0" h="206406" w="357473">
                    <a:moveTo>
                      <a:pt x="178784" y="206407"/>
                    </a:moveTo>
                    <a:lnTo>
                      <a:pt x="0" y="103156"/>
                    </a:lnTo>
                    <a:lnTo>
                      <a:pt x="178689" y="0"/>
                    </a:lnTo>
                    <a:lnTo>
                      <a:pt x="357473" y="103156"/>
                    </a:lnTo>
                    <a:lnTo>
                      <a:pt x="178784" y="206407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1" name="Google Shape;451;p23"/>
              <p:cNvSpPr/>
              <p:nvPr/>
            </p:nvSpPr>
            <p:spPr>
              <a:xfrm>
                <a:off x="4027311" y="4149670"/>
                <a:ext cx="143027" cy="319278"/>
              </a:xfrm>
              <a:custGeom>
                <a:rect b="b" l="l" r="r" t="t"/>
                <a:pathLst>
                  <a:path extrusionOk="0" h="399097" w="178784">
                    <a:moveTo>
                      <a:pt x="178784" y="399098"/>
                    </a:moveTo>
                    <a:lnTo>
                      <a:pt x="0" y="295846"/>
                    </a:lnTo>
                    <a:lnTo>
                      <a:pt x="0" y="0"/>
                    </a:lnTo>
                    <a:lnTo>
                      <a:pt x="178784" y="103251"/>
                    </a:lnTo>
                    <a:lnTo>
                      <a:pt x="178784" y="399098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2" name="Google Shape;452;p23"/>
              <p:cNvSpPr/>
              <p:nvPr/>
            </p:nvSpPr>
            <p:spPr>
              <a:xfrm>
                <a:off x="4027311" y="4149670"/>
                <a:ext cx="143027" cy="319278"/>
              </a:xfrm>
              <a:custGeom>
                <a:rect b="b" l="l" r="r" t="t"/>
                <a:pathLst>
                  <a:path extrusionOk="0" h="399097" w="178784">
                    <a:moveTo>
                      <a:pt x="178784" y="399098"/>
                    </a:moveTo>
                    <a:lnTo>
                      <a:pt x="0" y="295846"/>
                    </a:lnTo>
                    <a:lnTo>
                      <a:pt x="0" y="0"/>
                    </a:lnTo>
                    <a:lnTo>
                      <a:pt x="178784" y="103251"/>
                    </a:lnTo>
                    <a:lnTo>
                      <a:pt x="178784" y="399098"/>
                    </a:lnTo>
                    <a:close/>
                  </a:path>
                </a:pathLst>
              </a:custGeom>
              <a:solidFill>
                <a:srgbClr val="000000">
                  <a:alpha val="980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3" name="Google Shape;453;p23"/>
              <p:cNvSpPr/>
              <p:nvPr/>
            </p:nvSpPr>
            <p:spPr>
              <a:xfrm>
                <a:off x="4170249" y="4149670"/>
                <a:ext cx="142951" cy="319278"/>
              </a:xfrm>
              <a:custGeom>
                <a:rect b="b" l="l" r="r" t="t"/>
                <a:pathLst>
                  <a:path extrusionOk="0" h="399097" w="178689">
                    <a:moveTo>
                      <a:pt x="178689" y="295846"/>
                    </a:moveTo>
                    <a:lnTo>
                      <a:pt x="0" y="399098"/>
                    </a:lnTo>
                    <a:lnTo>
                      <a:pt x="0" y="103251"/>
                    </a:lnTo>
                    <a:lnTo>
                      <a:pt x="178689" y="0"/>
                    </a:lnTo>
                    <a:lnTo>
                      <a:pt x="178689" y="29584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4" name="Google Shape;454;p23"/>
              <p:cNvSpPr/>
              <p:nvPr/>
            </p:nvSpPr>
            <p:spPr>
              <a:xfrm>
                <a:off x="4359514" y="3443605"/>
                <a:ext cx="123401" cy="242674"/>
              </a:xfrm>
              <a:custGeom>
                <a:rect b="b" l="l" r="r" t="t"/>
                <a:pathLst>
                  <a:path extrusionOk="0" h="303342" w="154251">
                    <a:moveTo>
                      <a:pt x="65595" y="234575"/>
                    </a:moveTo>
                    <a:cubicBezTo>
                      <a:pt x="79310" y="258921"/>
                      <a:pt x="95907" y="281534"/>
                      <a:pt x="115030" y="301917"/>
                    </a:cubicBezTo>
                    <a:cubicBezTo>
                      <a:pt x="120364" y="308108"/>
                      <a:pt x="161512" y="292392"/>
                      <a:pt x="153130" y="288010"/>
                    </a:cubicBezTo>
                    <a:cubicBezTo>
                      <a:pt x="144747" y="283629"/>
                      <a:pt x="117601" y="246005"/>
                      <a:pt x="104171" y="221335"/>
                    </a:cubicBezTo>
                    <a:cubicBezTo>
                      <a:pt x="92896" y="191398"/>
                      <a:pt x="83356" y="160833"/>
                      <a:pt x="75596" y="129800"/>
                    </a:cubicBezTo>
                    <a:cubicBezTo>
                      <a:pt x="67119" y="99225"/>
                      <a:pt x="59880" y="54267"/>
                      <a:pt x="53689" y="33121"/>
                    </a:cubicBezTo>
                    <a:cubicBezTo>
                      <a:pt x="50377" y="17186"/>
                      <a:pt x="38044" y="4670"/>
                      <a:pt x="22161" y="1117"/>
                    </a:cubicBezTo>
                    <a:cubicBezTo>
                      <a:pt x="7397" y="-2312"/>
                      <a:pt x="-2223" y="1689"/>
                      <a:pt x="444" y="19596"/>
                    </a:cubicBezTo>
                    <a:cubicBezTo>
                      <a:pt x="4730" y="50743"/>
                      <a:pt x="29305" y="172853"/>
                      <a:pt x="65595" y="234575"/>
                    </a:cubicBezTo>
                    <a:close/>
                  </a:path>
                </a:pathLst>
              </a:custGeom>
              <a:solidFill>
                <a:srgbClr val="DFAE8E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5" name="Google Shape;455;p23"/>
              <p:cNvSpPr/>
              <p:nvPr/>
            </p:nvSpPr>
            <p:spPr>
              <a:xfrm>
                <a:off x="4386191" y="4013507"/>
                <a:ext cx="85270" cy="65855"/>
              </a:xfrm>
              <a:custGeom>
                <a:rect b="b" l="l" r="r" t="t"/>
                <a:pathLst>
                  <a:path extrusionOk="0" h="82319" w="106588">
                    <a:moveTo>
                      <a:pt x="8606" y="2"/>
                    </a:moveTo>
                    <a:cubicBezTo>
                      <a:pt x="21369" y="10385"/>
                      <a:pt x="40229" y="860"/>
                      <a:pt x="41181" y="1812"/>
                    </a:cubicBezTo>
                    <a:cubicBezTo>
                      <a:pt x="56119" y="15766"/>
                      <a:pt x="71828" y="28863"/>
                      <a:pt x="88235" y="41055"/>
                    </a:cubicBezTo>
                    <a:cubicBezTo>
                      <a:pt x="96141" y="47246"/>
                      <a:pt x="108523" y="55628"/>
                      <a:pt x="106332" y="67630"/>
                    </a:cubicBezTo>
                    <a:cubicBezTo>
                      <a:pt x="102332" y="89156"/>
                      <a:pt x="68232" y="82489"/>
                      <a:pt x="54897" y="75917"/>
                    </a:cubicBezTo>
                    <a:cubicBezTo>
                      <a:pt x="41562" y="69344"/>
                      <a:pt x="31371" y="58486"/>
                      <a:pt x="19083" y="50866"/>
                    </a:cubicBezTo>
                    <a:cubicBezTo>
                      <a:pt x="10320" y="45437"/>
                      <a:pt x="1653" y="42579"/>
                      <a:pt x="33" y="31816"/>
                    </a:cubicBezTo>
                    <a:cubicBezTo>
                      <a:pt x="-538" y="25244"/>
                      <a:pt x="6415" y="-283"/>
                      <a:pt x="8606" y="2"/>
                    </a:cubicBezTo>
                    <a:close/>
                  </a:path>
                </a:pathLst>
              </a:custGeom>
              <a:solidFill>
                <a:srgbClr val="38226D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6" name="Google Shape;456;p23"/>
              <p:cNvSpPr/>
              <p:nvPr/>
            </p:nvSpPr>
            <p:spPr>
              <a:xfrm>
                <a:off x="4386358" y="4035136"/>
                <a:ext cx="84898" cy="44294"/>
              </a:xfrm>
              <a:custGeom>
                <a:rect b="b" l="l" r="r" t="t"/>
                <a:pathLst>
                  <a:path extrusionOk="0" h="55368" w="106123">
                    <a:moveTo>
                      <a:pt x="301" y="0"/>
                    </a:moveTo>
                    <a:cubicBezTo>
                      <a:pt x="1920" y="10668"/>
                      <a:pt x="10492" y="13525"/>
                      <a:pt x="19351" y="19050"/>
                    </a:cubicBezTo>
                    <a:cubicBezTo>
                      <a:pt x="31828" y="26765"/>
                      <a:pt x="42782" y="38100"/>
                      <a:pt x="55831" y="44577"/>
                    </a:cubicBezTo>
                    <a:cubicBezTo>
                      <a:pt x="68881" y="51054"/>
                      <a:pt x="97646" y="56674"/>
                      <a:pt x="106123" y="41338"/>
                    </a:cubicBezTo>
                    <a:cubicBezTo>
                      <a:pt x="101551" y="62008"/>
                      <a:pt x="68023" y="55531"/>
                      <a:pt x="54879" y="48958"/>
                    </a:cubicBezTo>
                    <a:cubicBezTo>
                      <a:pt x="41734" y="42386"/>
                      <a:pt x="31352" y="31528"/>
                      <a:pt x="19065" y="23908"/>
                    </a:cubicBezTo>
                    <a:cubicBezTo>
                      <a:pt x="10302" y="18479"/>
                      <a:pt x="1634" y="15621"/>
                      <a:pt x="15" y="4858"/>
                    </a:cubicBezTo>
                    <a:cubicBezTo>
                      <a:pt x="-40" y="3229"/>
                      <a:pt x="56" y="1610"/>
                      <a:pt x="301" y="0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7" name="Google Shape;457;p23"/>
              <p:cNvSpPr/>
              <p:nvPr/>
            </p:nvSpPr>
            <p:spPr>
              <a:xfrm>
                <a:off x="4488338" y="3953912"/>
                <a:ext cx="85261" cy="63613"/>
              </a:xfrm>
              <a:custGeom>
                <a:rect b="b" l="l" r="r" t="t"/>
                <a:pathLst>
                  <a:path extrusionOk="0" h="79516" w="106576">
                    <a:moveTo>
                      <a:pt x="10192" y="58"/>
                    </a:moveTo>
                    <a:cubicBezTo>
                      <a:pt x="22955" y="10440"/>
                      <a:pt x="45244" y="-895"/>
                      <a:pt x="46196" y="58"/>
                    </a:cubicBezTo>
                    <a:cubicBezTo>
                      <a:pt x="59433" y="13574"/>
                      <a:pt x="73460" y="26299"/>
                      <a:pt x="88202" y="38158"/>
                    </a:cubicBezTo>
                    <a:cubicBezTo>
                      <a:pt x="96202" y="44444"/>
                      <a:pt x="108585" y="52826"/>
                      <a:pt x="106299" y="64828"/>
                    </a:cubicBezTo>
                    <a:cubicBezTo>
                      <a:pt x="102298" y="86354"/>
                      <a:pt x="68199" y="79687"/>
                      <a:pt x="54959" y="73114"/>
                    </a:cubicBezTo>
                    <a:cubicBezTo>
                      <a:pt x="41719" y="66542"/>
                      <a:pt x="31337" y="55684"/>
                      <a:pt x="19050" y="48064"/>
                    </a:cubicBezTo>
                    <a:cubicBezTo>
                      <a:pt x="10287" y="42634"/>
                      <a:pt x="1715" y="39777"/>
                      <a:pt x="0" y="29014"/>
                    </a:cubicBezTo>
                    <a:cubicBezTo>
                      <a:pt x="721" y="18622"/>
                      <a:pt x="4243" y="8611"/>
                      <a:pt x="10192" y="58"/>
                    </a:cubicBezTo>
                    <a:close/>
                  </a:path>
                </a:pathLst>
              </a:custGeom>
              <a:solidFill>
                <a:srgbClr val="38226D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8" name="Google Shape;458;p23"/>
              <p:cNvSpPr/>
              <p:nvPr/>
            </p:nvSpPr>
            <p:spPr>
              <a:xfrm>
                <a:off x="4488682" y="3974367"/>
                <a:ext cx="84923" cy="44256"/>
              </a:xfrm>
              <a:custGeom>
                <a:rect b="b" l="l" r="r" t="t"/>
                <a:pathLst>
                  <a:path extrusionOk="0" h="55320" w="106154">
                    <a:moveTo>
                      <a:pt x="331" y="0"/>
                    </a:moveTo>
                    <a:cubicBezTo>
                      <a:pt x="1951" y="10573"/>
                      <a:pt x="10523" y="13525"/>
                      <a:pt x="19381" y="19050"/>
                    </a:cubicBezTo>
                    <a:cubicBezTo>
                      <a:pt x="31859" y="26765"/>
                      <a:pt x="42813" y="38100"/>
                      <a:pt x="55767" y="44482"/>
                    </a:cubicBezTo>
                    <a:cubicBezTo>
                      <a:pt x="68721" y="50863"/>
                      <a:pt x="97677" y="56578"/>
                      <a:pt x="106154" y="41243"/>
                    </a:cubicBezTo>
                    <a:cubicBezTo>
                      <a:pt x="101582" y="62008"/>
                      <a:pt x="68054" y="55435"/>
                      <a:pt x="54910" y="48958"/>
                    </a:cubicBezTo>
                    <a:cubicBezTo>
                      <a:pt x="41765" y="42481"/>
                      <a:pt x="31383" y="31528"/>
                      <a:pt x="19096" y="23908"/>
                    </a:cubicBezTo>
                    <a:cubicBezTo>
                      <a:pt x="10333" y="18478"/>
                      <a:pt x="1665" y="15621"/>
                      <a:pt x="46" y="4858"/>
                    </a:cubicBezTo>
                    <a:cubicBezTo>
                      <a:pt x="-67" y="3229"/>
                      <a:pt x="28" y="1600"/>
                      <a:pt x="331" y="0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9" name="Google Shape;459;p23"/>
              <p:cNvSpPr/>
              <p:nvPr/>
            </p:nvSpPr>
            <p:spPr>
              <a:xfrm>
                <a:off x="4254514" y="3662153"/>
                <a:ext cx="298029" cy="360530"/>
              </a:xfrm>
              <a:custGeom>
                <a:rect b="b" l="l" r="r" t="t"/>
                <a:pathLst>
                  <a:path extrusionOk="0" h="450662" w="372536">
                    <a:moveTo>
                      <a:pt x="2903" y="30848"/>
                    </a:moveTo>
                    <a:cubicBezTo>
                      <a:pt x="-11194" y="119145"/>
                      <a:pt x="27954" y="152006"/>
                      <a:pt x="79103" y="170865"/>
                    </a:cubicBezTo>
                    <a:cubicBezTo>
                      <a:pt x="115679" y="184296"/>
                      <a:pt x="168162" y="205060"/>
                      <a:pt x="168162" y="205060"/>
                    </a:cubicBezTo>
                    <a:cubicBezTo>
                      <a:pt x="168162" y="205060"/>
                      <a:pt x="167400" y="224110"/>
                      <a:pt x="167019" y="267925"/>
                    </a:cubicBezTo>
                    <a:cubicBezTo>
                      <a:pt x="167019" y="306025"/>
                      <a:pt x="171686" y="445947"/>
                      <a:pt x="171686" y="445947"/>
                    </a:cubicBezTo>
                    <a:cubicBezTo>
                      <a:pt x="183944" y="452234"/>
                      <a:pt x="198481" y="452234"/>
                      <a:pt x="210739" y="445947"/>
                    </a:cubicBezTo>
                    <a:cubicBezTo>
                      <a:pt x="210739" y="445947"/>
                      <a:pt x="231313" y="338886"/>
                      <a:pt x="235694" y="290595"/>
                    </a:cubicBezTo>
                    <a:cubicBezTo>
                      <a:pt x="241600" y="225063"/>
                      <a:pt x="251601" y="182200"/>
                      <a:pt x="248267" y="168103"/>
                    </a:cubicBezTo>
                    <a:cubicBezTo>
                      <a:pt x="245314" y="155721"/>
                      <a:pt x="173782" y="120478"/>
                      <a:pt x="151017" y="101428"/>
                    </a:cubicBezTo>
                    <a:lnTo>
                      <a:pt x="301036" y="151720"/>
                    </a:lnTo>
                    <a:cubicBezTo>
                      <a:pt x="298036" y="167932"/>
                      <a:pt x="296538" y="184381"/>
                      <a:pt x="296559" y="200869"/>
                    </a:cubicBezTo>
                    <a:cubicBezTo>
                      <a:pt x="297892" y="252780"/>
                      <a:pt x="300845" y="365271"/>
                      <a:pt x="300845" y="365271"/>
                    </a:cubicBezTo>
                    <a:cubicBezTo>
                      <a:pt x="300845" y="365271"/>
                      <a:pt x="321419" y="380130"/>
                      <a:pt x="338945" y="365271"/>
                    </a:cubicBezTo>
                    <a:cubicBezTo>
                      <a:pt x="338945" y="365271"/>
                      <a:pt x="377045" y="142576"/>
                      <a:pt x="372092" y="113144"/>
                    </a:cubicBezTo>
                    <a:cubicBezTo>
                      <a:pt x="367711" y="85140"/>
                      <a:pt x="235599" y="27990"/>
                      <a:pt x="212263" y="8369"/>
                    </a:cubicBezTo>
                    <a:cubicBezTo>
                      <a:pt x="204058" y="1673"/>
                      <a:pt x="193384" y="-1204"/>
                      <a:pt x="182926" y="463"/>
                    </a:cubicBezTo>
                    <a:close/>
                  </a:path>
                </a:pathLst>
              </a:custGeom>
              <a:solidFill>
                <a:srgbClr val="38226D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0" name="Google Shape;460;p23"/>
              <p:cNvSpPr/>
              <p:nvPr/>
            </p:nvSpPr>
            <p:spPr>
              <a:xfrm>
                <a:off x="4279346" y="3421120"/>
                <a:ext cx="93728" cy="91216"/>
              </a:xfrm>
              <a:custGeom>
                <a:rect b="b" l="l" r="r" t="t"/>
                <a:pathLst>
                  <a:path extrusionOk="0" h="114020" w="117160">
                    <a:moveTo>
                      <a:pt x="24041" y="0"/>
                    </a:moveTo>
                    <a:cubicBezTo>
                      <a:pt x="24041" y="0"/>
                      <a:pt x="26232" y="42101"/>
                      <a:pt x="25279" y="45815"/>
                    </a:cubicBezTo>
                    <a:cubicBezTo>
                      <a:pt x="24327" y="49530"/>
                      <a:pt x="6229" y="61817"/>
                      <a:pt x="609" y="66294"/>
                    </a:cubicBezTo>
                    <a:cubicBezTo>
                      <a:pt x="-5010" y="70771"/>
                      <a:pt x="29661" y="104394"/>
                      <a:pt x="46425" y="112300"/>
                    </a:cubicBezTo>
                    <a:cubicBezTo>
                      <a:pt x="63189" y="120205"/>
                      <a:pt x="116148" y="99727"/>
                      <a:pt x="117100" y="74200"/>
                    </a:cubicBezTo>
                    <a:cubicBezTo>
                      <a:pt x="118053" y="48673"/>
                      <a:pt x="107575" y="26575"/>
                      <a:pt x="99860" y="25146"/>
                    </a:cubicBezTo>
                    <a:cubicBezTo>
                      <a:pt x="92145" y="23717"/>
                      <a:pt x="24041" y="0"/>
                      <a:pt x="24041" y="0"/>
                    </a:cubicBezTo>
                    <a:close/>
                  </a:path>
                </a:pathLst>
              </a:custGeom>
              <a:solidFill>
                <a:srgbClr val="DFAE8E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1" name="Google Shape;461;p23"/>
              <p:cNvSpPr/>
              <p:nvPr/>
            </p:nvSpPr>
            <p:spPr>
              <a:xfrm>
                <a:off x="4254597" y="3433943"/>
                <a:ext cx="151659" cy="296670"/>
              </a:xfrm>
              <a:custGeom>
                <a:rect b="b" l="l" r="r" t="t"/>
                <a:pathLst>
                  <a:path extrusionOk="0" h="370837" w="189574">
                    <a:moveTo>
                      <a:pt x="50329" y="37015"/>
                    </a:moveTo>
                    <a:cubicBezTo>
                      <a:pt x="50329" y="37015"/>
                      <a:pt x="80809" y="82450"/>
                      <a:pt x="123386" y="86736"/>
                    </a:cubicBezTo>
                    <a:cubicBezTo>
                      <a:pt x="136816" y="73496"/>
                      <a:pt x="137959" y="26442"/>
                      <a:pt x="119385" y="11393"/>
                    </a:cubicBezTo>
                    <a:cubicBezTo>
                      <a:pt x="119385" y="11393"/>
                      <a:pt x="136530" y="-2323"/>
                      <a:pt x="147960" y="344"/>
                    </a:cubicBezTo>
                    <a:cubicBezTo>
                      <a:pt x="160529" y="7926"/>
                      <a:pt x="169882" y="19861"/>
                      <a:pt x="174249" y="33872"/>
                    </a:cubicBezTo>
                    <a:cubicBezTo>
                      <a:pt x="185150" y="65076"/>
                      <a:pt x="190313" y="97985"/>
                      <a:pt x="189489" y="131027"/>
                    </a:cubicBezTo>
                    <a:cubicBezTo>
                      <a:pt x="188727" y="175604"/>
                      <a:pt x="189489" y="288380"/>
                      <a:pt x="189489" y="288380"/>
                    </a:cubicBezTo>
                    <a:cubicBezTo>
                      <a:pt x="184440" y="315326"/>
                      <a:pt x="168114" y="338824"/>
                      <a:pt x="144626" y="352960"/>
                    </a:cubicBezTo>
                    <a:cubicBezTo>
                      <a:pt x="113965" y="370266"/>
                      <a:pt x="77860" y="375239"/>
                      <a:pt x="43661" y="366866"/>
                    </a:cubicBezTo>
                    <a:cubicBezTo>
                      <a:pt x="26445" y="363208"/>
                      <a:pt x="12392" y="350816"/>
                      <a:pt x="6609" y="334195"/>
                    </a:cubicBezTo>
                    <a:cubicBezTo>
                      <a:pt x="8609" y="302858"/>
                      <a:pt x="20992" y="238945"/>
                      <a:pt x="16134" y="199226"/>
                    </a:cubicBezTo>
                    <a:cubicBezTo>
                      <a:pt x="11276" y="159507"/>
                      <a:pt x="2609" y="130551"/>
                      <a:pt x="418" y="98832"/>
                    </a:cubicBezTo>
                    <a:cubicBezTo>
                      <a:pt x="-1773" y="67114"/>
                      <a:pt x="4609" y="67686"/>
                      <a:pt x="20611" y="56351"/>
                    </a:cubicBezTo>
                    <a:cubicBezTo>
                      <a:pt x="30053" y="49217"/>
                      <a:pt x="39984" y="42759"/>
                      <a:pt x="50329" y="37015"/>
                    </a:cubicBez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2" name="Google Shape;462;p23"/>
              <p:cNvSpPr/>
              <p:nvPr/>
            </p:nvSpPr>
            <p:spPr>
              <a:xfrm>
                <a:off x="4275867" y="3326707"/>
                <a:ext cx="101092" cy="122957"/>
              </a:xfrm>
              <a:custGeom>
                <a:rect b="b" l="l" r="r" t="t"/>
                <a:pathLst>
                  <a:path extrusionOk="0" h="153696" w="126365">
                    <a:moveTo>
                      <a:pt x="123547" y="55607"/>
                    </a:moveTo>
                    <a:lnTo>
                      <a:pt x="123547" y="55607"/>
                    </a:lnTo>
                    <a:cubicBezTo>
                      <a:pt x="118499" y="22936"/>
                      <a:pt x="94972" y="-1543"/>
                      <a:pt x="61349" y="76"/>
                    </a:cubicBezTo>
                    <a:cubicBezTo>
                      <a:pt x="25578" y="2019"/>
                      <a:pt x="-1846" y="32594"/>
                      <a:pt x="97" y="68361"/>
                    </a:cubicBezTo>
                    <a:cubicBezTo>
                      <a:pt x="99" y="68399"/>
                      <a:pt x="101" y="68427"/>
                      <a:pt x="103" y="68465"/>
                    </a:cubicBezTo>
                    <a:cubicBezTo>
                      <a:pt x="1271" y="88611"/>
                      <a:pt x="11858" y="107032"/>
                      <a:pt x="28678" y="118186"/>
                    </a:cubicBezTo>
                    <a:cubicBezTo>
                      <a:pt x="29839" y="123139"/>
                      <a:pt x="31598" y="127940"/>
                      <a:pt x="33917" y="132473"/>
                    </a:cubicBezTo>
                    <a:cubicBezTo>
                      <a:pt x="45728" y="146380"/>
                      <a:pt x="81542" y="155048"/>
                      <a:pt x="92114" y="153524"/>
                    </a:cubicBezTo>
                    <a:cubicBezTo>
                      <a:pt x="104686" y="152400"/>
                      <a:pt x="115295" y="143713"/>
                      <a:pt x="118880" y="131616"/>
                    </a:cubicBezTo>
                    <a:cubicBezTo>
                      <a:pt x="129833" y="105899"/>
                      <a:pt x="126309" y="71609"/>
                      <a:pt x="123547" y="55607"/>
                    </a:cubicBezTo>
                    <a:close/>
                  </a:path>
                </a:pathLst>
              </a:custGeom>
              <a:solidFill>
                <a:srgbClr val="DFAE8E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3" name="Google Shape;463;p23"/>
              <p:cNvSpPr/>
              <p:nvPr/>
            </p:nvSpPr>
            <p:spPr>
              <a:xfrm>
                <a:off x="4266495" y="3315741"/>
                <a:ext cx="106605" cy="105444"/>
              </a:xfrm>
              <a:custGeom>
                <a:rect b="b" l="l" r="r" t="t"/>
                <a:pathLst>
                  <a:path extrusionOk="0" h="131805" w="133256">
                    <a:moveTo>
                      <a:pt x="40114" y="131806"/>
                    </a:moveTo>
                    <a:lnTo>
                      <a:pt x="40114" y="131806"/>
                    </a:lnTo>
                    <a:lnTo>
                      <a:pt x="43162" y="103231"/>
                    </a:lnTo>
                    <a:cubicBezTo>
                      <a:pt x="43162" y="103231"/>
                      <a:pt x="19921" y="43033"/>
                      <a:pt x="74880" y="54653"/>
                    </a:cubicBezTo>
                    <a:cubicBezTo>
                      <a:pt x="111170" y="62273"/>
                      <a:pt x="120314" y="65512"/>
                      <a:pt x="131363" y="41223"/>
                    </a:cubicBezTo>
                    <a:cubicBezTo>
                      <a:pt x="142412" y="16934"/>
                      <a:pt x="103455" y="-5068"/>
                      <a:pt x="57164" y="1028"/>
                    </a:cubicBezTo>
                    <a:cubicBezTo>
                      <a:pt x="24162" y="4533"/>
                      <a:pt x="-666" y="32717"/>
                      <a:pt x="14" y="65893"/>
                    </a:cubicBezTo>
                    <a:cubicBezTo>
                      <a:pt x="1252" y="83895"/>
                      <a:pt x="6014" y="120185"/>
                      <a:pt x="40114" y="131806"/>
                    </a:cubicBezTo>
                    <a:close/>
                  </a:path>
                </a:pathLst>
              </a:custGeom>
              <a:solidFill>
                <a:srgbClr val="3A2C6D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4" name="Google Shape;464;p23"/>
              <p:cNvSpPr/>
              <p:nvPr/>
            </p:nvSpPr>
            <p:spPr>
              <a:xfrm>
                <a:off x="4373043" y="3434522"/>
                <a:ext cx="49149" cy="71094"/>
              </a:xfrm>
              <a:custGeom>
                <a:rect b="b" l="l" r="r" t="t"/>
                <a:pathLst>
                  <a:path extrusionOk="0" h="88868" w="61436">
                    <a:moveTo>
                      <a:pt x="39243" y="88868"/>
                    </a:moveTo>
                    <a:cubicBezTo>
                      <a:pt x="47575" y="88601"/>
                      <a:pt x="55499" y="85192"/>
                      <a:pt x="61436" y="79343"/>
                    </a:cubicBezTo>
                    <a:cubicBezTo>
                      <a:pt x="60198" y="63722"/>
                      <a:pt x="40196" y="4381"/>
                      <a:pt x="0" y="0"/>
                    </a:cubicBezTo>
                    <a:cubicBezTo>
                      <a:pt x="10976" y="7630"/>
                      <a:pt x="19668" y="18098"/>
                      <a:pt x="25146" y="30290"/>
                    </a:cubicBezTo>
                    <a:cubicBezTo>
                      <a:pt x="31347" y="49425"/>
                      <a:pt x="36060" y="69009"/>
                      <a:pt x="39243" y="88868"/>
                    </a:cubicBezTo>
                    <a:close/>
                  </a:path>
                </a:pathLst>
              </a:custGeom>
              <a:solidFill>
                <a:srgbClr val="EDEDED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465" name="Google Shape;465;p23"/>
              <p:cNvGrpSpPr/>
              <p:nvPr/>
            </p:nvGrpSpPr>
            <p:grpSpPr>
              <a:xfrm flipH="1">
                <a:off x="4321768" y="3621401"/>
                <a:ext cx="239005" cy="181217"/>
                <a:chOff x="6621095" y="1452181"/>
                <a:chExt cx="330894" cy="250785"/>
              </a:xfrm>
            </p:grpSpPr>
            <p:sp>
              <p:nvSpPr>
                <p:cNvPr id="466" name="Google Shape;466;p23"/>
                <p:cNvSpPr/>
                <p:nvPr/>
              </p:nvSpPr>
              <p:spPr>
                <a:xfrm>
                  <a:off x="6648789" y="1521520"/>
                  <a:ext cx="303199" cy="174500"/>
                </a:xfrm>
                <a:custGeom>
                  <a:rect b="b" l="l" r="r" t="t"/>
                  <a:pathLst>
                    <a:path extrusionOk="0" h="174500" w="303199">
                      <a:moveTo>
                        <a:pt x="0" y="63249"/>
                      </a:moveTo>
                      <a:lnTo>
                        <a:pt x="107878" y="860"/>
                      </a:lnTo>
                      <a:cubicBezTo>
                        <a:pt x="109779" y="-287"/>
                        <a:pt x="112155" y="-287"/>
                        <a:pt x="114056" y="860"/>
                      </a:cubicBezTo>
                      <a:lnTo>
                        <a:pt x="303200" y="110302"/>
                      </a:lnTo>
                      <a:lnTo>
                        <a:pt x="192280" y="174501"/>
                      </a:lnTo>
                      <a:close/>
                    </a:path>
                  </a:pathLst>
                </a:custGeom>
                <a:solidFill>
                  <a:srgbClr val="F4F4F4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7" name="Google Shape;467;p23"/>
                <p:cNvSpPr/>
                <p:nvPr/>
              </p:nvSpPr>
              <p:spPr>
                <a:xfrm>
                  <a:off x="6790409" y="1564671"/>
                  <a:ext cx="79173" cy="45815"/>
                </a:xfrm>
                <a:custGeom>
                  <a:rect b="b" l="l" r="r" t="t"/>
                  <a:pathLst>
                    <a:path extrusionOk="0" h="45815" w="79173">
                      <a:moveTo>
                        <a:pt x="79174" y="29242"/>
                      </a:moveTo>
                      <a:lnTo>
                        <a:pt x="50660" y="45815"/>
                      </a:lnTo>
                      <a:lnTo>
                        <a:pt x="0" y="16478"/>
                      </a:lnTo>
                      <a:lnTo>
                        <a:pt x="28514" y="0"/>
                      </a:lnTo>
                      <a:lnTo>
                        <a:pt x="79174" y="29242"/>
                      </a:lnTo>
                      <a:close/>
                    </a:path>
                  </a:pathLst>
                </a:custGeom>
                <a:solidFill>
                  <a:srgbClr val="000000">
                    <a:alpha val="14900"/>
                  </a:srgb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8" name="Google Shape;468;p23"/>
                <p:cNvSpPr/>
                <p:nvPr/>
              </p:nvSpPr>
              <p:spPr>
                <a:xfrm>
                  <a:off x="6648780" y="1584674"/>
                  <a:ext cx="303209" cy="118292"/>
                </a:xfrm>
                <a:custGeom>
                  <a:rect b="b" l="l" r="r" t="t"/>
                  <a:pathLst>
                    <a:path extrusionOk="0" h="118292" w="303209">
                      <a:moveTo>
                        <a:pt x="303209" y="47149"/>
                      </a:moveTo>
                      <a:lnTo>
                        <a:pt x="303209" y="49721"/>
                      </a:lnTo>
                      <a:cubicBezTo>
                        <a:pt x="303237" y="53440"/>
                        <a:pt x="301279" y="56892"/>
                        <a:pt x="298076" y="58769"/>
                      </a:cubicBezTo>
                      <a:lnTo>
                        <a:pt x="197517" y="116872"/>
                      </a:lnTo>
                      <a:cubicBezTo>
                        <a:pt x="194323" y="118766"/>
                        <a:pt x="190350" y="118766"/>
                        <a:pt x="187157" y="116872"/>
                      </a:cubicBezTo>
                      <a:lnTo>
                        <a:pt x="5237" y="12097"/>
                      </a:lnTo>
                      <a:cubicBezTo>
                        <a:pt x="1863" y="10147"/>
                        <a:pt x="-153" y="6475"/>
                        <a:pt x="9" y="2572"/>
                      </a:cubicBezTo>
                      <a:lnTo>
                        <a:pt x="9" y="0"/>
                      </a:lnTo>
                      <a:lnTo>
                        <a:pt x="192289" y="111252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9" name="Google Shape;469;p23"/>
                <p:cNvSpPr/>
                <p:nvPr/>
              </p:nvSpPr>
              <p:spPr>
                <a:xfrm>
                  <a:off x="6621095" y="1454086"/>
                  <a:ext cx="217122" cy="244320"/>
                </a:xfrm>
                <a:custGeom>
                  <a:rect b="b" l="l" r="r" t="t"/>
                  <a:pathLst>
                    <a:path extrusionOk="0" h="244320" w="217122">
                      <a:moveTo>
                        <a:pt x="217123" y="243459"/>
                      </a:moveTo>
                      <a:cubicBezTo>
                        <a:pt x="213644" y="244834"/>
                        <a:pt x="209728" y="244552"/>
                        <a:pt x="206478" y="242697"/>
                      </a:cubicBezTo>
                      <a:lnTo>
                        <a:pt x="25888" y="137922"/>
                      </a:lnTo>
                      <a:cubicBezTo>
                        <a:pt x="22695" y="136081"/>
                        <a:pt x="20499" y="132899"/>
                        <a:pt x="19900" y="129254"/>
                      </a:cubicBezTo>
                      <a:lnTo>
                        <a:pt x="36" y="10763"/>
                      </a:lnTo>
                      <a:cubicBezTo>
                        <a:pt x="-12" y="10097"/>
                        <a:pt x="-12" y="9429"/>
                        <a:pt x="36" y="8763"/>
                      </a:cubicBezTo>
                      <a:cubicBezTo>
                        <a:pt x="26" y="5457"/>
                        <a:pt x="1366" y="2291"/>
                        <a:pt x="3743" y="0"/>
                      </a:cubicBezTo>
                      <a:lnTo>
                        <a:pt x="191935" y="108871"/>
                      </a:lnTo>
                      <a:cubicBezTo>
                        <a:pt x="194226" y="110281"/>
                        <a:pt x="195813" y="112601"/>
                        <a:pt x="196307" y="115252"/>
                      </a:cubicBezTo>
                      <a:close/>
                    </a:path>
                  </a:pathLst>
                </a:custGeom>
                <a:solidFill>
                  <a:srgbClr val="F4F4F4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70" name="Google Shape;470;p23"/>
                <p:cNvSpPr/>
                <p:nvPr/>
              </p:nvSpPr>
              <p:spPr>
                <a:xfrm>
                  <a:off x="6624647" y="1452181"/>
                  <a:ext cx="216421" cy="245364"/>
                </a:xfrm>
                <a:custGeom>
                  <a:rect b="b" l="l" r="r" t="t"/>
                  <a:pathLst>
                    <a:path extrusionOk="0" h="245364" w="216421">
                      <a:moveTo>
                        <a:pt x="216422" y="243840"/>
                      </a:moveTo>
                      <a:lnTo>
                        <a:pt x="215186" y="244602"/>
                      </a:lnTo>
                      <a:lnTo>
                        <a:pt x="213570" y="245364"/>
                      </a:lnTo>
                      <a:lnTo>
                        <a:pt x="192090" y="117157"/>
                      </a:lnTo>
                      <a:cubicBezTo>
                        <a:pt x="191596" y="114506"/>
                        <a:pt x="190008" y="112186"/>
                        <a:pt x="187718" y="110776"/>
                      </a:cubicBezTo>
                      <a:lnTo>
                        <a:pt x="0" y="1905"/>
                      </a:lnTo>
                      <a:cubicBezTo>
                        <a:pt x="694" y="1117"/>
                        <a:pt x="1530" y="471"/>
                        <a:pt x="2471" y="0"/>
                      </a:cubicBezTo>
                      <a:lnTo>
                        <a:pt x="191044" y="109061"/>
                      </a:lnTo>
                      <a:cubicBezTo>
                        <a:pt x="193373" y="110453"/>
                        <a:pt x="194998" y="112774"/>
                        <a:pt x="195512" y="115443"/>
                      </a:cubicBezTo>
                      <a:close/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471" name="Google Shape;471;p23"/>
              <p:cNvSpPr/>
              <p:nvPr/>
            </p:nvSpPr>
            <p:spPr>
              <a:xfrm>
                <a:off x="4228115" y="3483465"/>
                <a:ext cx="114539" cy="321870"/>
              </a:xfrm>
              <a:custGeom>
                <a:rect b="b" l="l" r="r" t="t"/>
                <a:pathLst>
                  <a:path extrusionOk="0" h="402337" w="143174">
                    <a:moveTo>
                      <a:pt x="132316" y="337406"/>
                    </a:moveTo>
                    <a:cubicBezTo>
                      <a:pt x="124650" y="332329"/>
                      <a:pt x="116664" y="327748"/>
                      <a:pt x="108408" y="323690"/>
                    </a:cubicBezTo>
                    <a:cubicBezTo>
                      <a:pt x="100708" y="321280"/>
                      <a:pt x="93712" y="317032"/>
                      <a:pt x="88025" y="311307"/>
                    </a:cubicBezTo>
                    <a:cubicBezTo>
                      <a:pt x="80500" y="303973"/>
                      <a:pt x="68308" y="276255"/>
                      <a:pt x="59450" y="249204"/>
                    </a:cubicBezTo>
                    <a:cubicBezTo>
                      <a:pt x="50616" y="218763"/>
                      <a:pt x="47136" y="187016"/>
                      <a:pt x="49163" y="155383"/>
                    </a:cubicBezTo>
                    <a:cubicBezTo>
                      <a:pt x="52877" y="117283"/>
                      <a:pt x="66498" y="64419"/>
                      <a:pt x="69927" y="42607"/>
                    </a:cubicBezTo>
                    <a:cubicBezTo>
                      <a:pt x="73356" y="20795"/>
                      <a:pt x="66403" y="12127"/>
                      <a:pt x="56211" y="4507"/>
                    </a:cubicBezTo>
                    <a:cubicBezTo>
                      <a:pt x="44305" y="-5018"/>
                      <a:pt x="27636" y="-732"/>
                      <a:pt x="19064" y="29844"/>
                    </a:cubicBezTo>
                    <a:cubicBezTo>
                      <a:pt x="7948" y="72154"/>
                      <a:pt x="1559" y="115569"/>
                      <a:pt x="14" y="159288"/>
                    </a:cubicBezTo>
                    <a:cubicBezTo>
                      <a:pt x="-297" y="191635"/>
                      <a:pt x="4690" y="223811"/>
                      <a:pt x="14777" y="254538"/>
                    </a:cubicBezTo>
                    <a:cubicBezTo>
                      <a:pt x="23864" y="280970"/>
                      <a:pt x="36113" y="306202"/>
                      <a:pt x="51258" y="329691"/>
                    </a:cubicBezTo>
                    <a:cubicBezTo>
                      <a:pt x="55449" y="336739"/>
                      <a:pt x="56783" y="342930"/>
                      <a:pt x="63164" y="357313"/>
                    </a:cubicBezTo>
                    <a:cubicBezTo>
                      <a:pt x="69329" y="371772"/>
                      <a:pt x="78905" y="384517"/>
                      <a:pt x="91073" y="394461"/>
                    </a:cubicBezTo>
                    <a:cubicBezTo>
                      <a:pt x="101836" y="402176"/>
                      <a:pt x="106884" y="403224"/>
                      <a:pt x="109361" y="401795"/>
                    </a:cubicBezTo>
                    <a:cubicBezTo>
                      <a:pt x="111837" y="400366"/>
                      <a:pt x="111837" y="396461"/>
                      <a:pt x="107360" y="392270"/>
                    </a:cubicBezTo>
                    <a:cubicBezTo>
                      <a:pt x="99783" y="386317"/>
                      <a:pt x="93331" y="379059"/>
                      <a:pt x="88310" y="370839"/>
                    </a:cubicBezTo>
                    <a:cubicBezTo>
                      <a:pt x="88310" y="370839"/>
                      <a:pt x="97835" y="380364"/>
                      <a:pt x="103836" y="385412"/>
                    </a:cubicBezTo>
                    <a:cubicBezTo>
                      <a:pt x="109247" y="389955"/>
                      <a:pt x="115237" y="393775"/>
                      <a:pt x="121648" y="396747"/>
                    </a:cubicBezTo>
                    <a:cubicBezTo>
                      <a:pt x="127934" y="399509"/>
                      <a:pt x="136602" y="394175"/>
                      <a:pt x="132125" y="389984"/>
                    </a:cubicBezTo>
                    <a:cubicBezTo>
                      <a:pt x="127649" y="385793"/>
                      <a:pt x="123172" y="383697"/>
                      <a:pt x="114314" y="375982"/>
                    </a:cubicBezTo>
                    <a:cubicBezTo>
                      <a:pt x="109302" y="372067"/>
                      <a:pt x="104818" y="367524"/>
                      <a:pt x="100979" y="362457"/>
                    </a:cubicBezTo>
                    <a:cubicBezTo>
                      <a:pt x="107247" y="367238"/>
                      <a:pt x="113870" y="371534"/>
                      <a:pt x="120791" y="375315"/>
                    </a:cubicBezTo>
                    <a:cubicBezTo>
                      <a:pt x="126215" y="378592"/>
                      <a:pt x="132455" y="380278"/>
                      <a:pt x="138793" y="380173"/>
                    </a:cubicBezTo>
                    <a:cubicBezTo>
                      <a:pt x="142127" y="380173"/>
                      <a:pt x="146127" y="375411"/>
                      <a:pt x="139936" y="370648"/>
                    </a:cubicBezTo>
                    <a:cubicBezTo>
                      <a:pt x="131572" y="366295"/>
                      <a:pt x="123741" y="360990"/>
                      <a:pt x="116600" y="354837"/>
                    </a:cubicBezTo>
                    <a:cubicBezTo>
                      <a:pt x="109742" y="347979"/>
                      <a:pt x="105932" y="342264"/>
                      <a:pt x="107837" y="342168"/>
                    </a:cubicBezTo>
                    <a:cubicBezTo>
                      <a:pt x="109742" y="342073"/>
                      <a:pt x="113456" y="346264"/>
                      <a:pt x="121457" y="348836"/>
                    </a:cubicBezTo>
                    <a:cubicBezTo>
                      <a:pt x="129458" y="351408"/>
                      <a:pt x="138031" y="348836"/>
                      <a:pt x="139079" y="344645"/>
                    </a:cubicBezTo>
                    <a:cubicBezTo>
                      <a:pt x="140126" y="340454"/>
                      <a:pt x="139841" y="341121"/>
                      <a:pt x="132316" y="337406"/>
                    </a:cubicBezTo>
                    <a:close/>
                  </a:path>
                </a:pathLst>
              </a:custGeom>
              <a:solidFill>
                <a:srgbClr val="DFAE8E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72" name="Google Shape;472;p23"/>
              <p:cNvSpPr/>
              <p:nvPr/>
            </p:nvSpPr>
            <p:spPr>
              <a:xfrm>
                <a:off x="4223328" y="3479828"/>
                <a:ext cx="66218" cy="90245"/>
              </a:xfrm>
              <a:custGeom>
                <a:rect b="b" l="l" r="r" t="t"/>
                <a:pathLst>
                  <a:path extrusionOk="0" h="112806" w="82772">
                    <a:moveTo>
                      <a:pt x="0" y="90018"/>
                    </a:moveTo>
                    <a:cubicBezTo>
                      <a:pt x="0" y="90018"/>
                      <a:pt x="30004" y="119831"/>
                      <a:pt x="65532" y="111258"/>
                    </a:cubicBezTo>
                    <a:cubicBezTo>
                      <a:pt x="70580" y="107829"/>
                      <a:pt x="82772" y="38106"/>
                      <a:pt x="82772" y="38106"/>
                    </a:cubicBezTo>
                    <a:cubicBezTo>
                      <a:pt x="82772" y="38106"/>
                      <a:pt x="82772" y="-565"/>
                      <a:pt x="53149" y="6"/>
                    </a:cubicBezTo>
                    <a:cubicBezTo>
                      <a:pt x="23527" y="578"/>
                      <a:pt x="0" y="90018"/>
                      <a:pt x="0" y="90018"/>
                    </a:cubicBezTo>
                    <a:close/>
                  </a:path>
                </a:pathLst>
              </a:custGeom>
              <a:solidFill>
                <a:srgbClr val="EDEDED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6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p24"/>
          <p:cNvSpPr txBox="1"/>
          <p:nvPr>
            <p:ph idx="1" type="body"/>
          </p:nvPr>
        </p:nvSpPr>
        <p:spPr>
          <a:xfrm>
            <a:off x="457200" y="1995750"/>
            <a:ext cx="2682600" cy="2679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/>
              <a:t>Excel</a:t>
            </a:r>
            <a:endParaRPr b="1"/>
          </a:p>
          <a:p>
            <a:pPr indent="-342900" lvl="0" marL="457200" rtl="0" algn="l">
              <a:spcBef>
                <a:spcPts val="600"/>
              </a:spcBef>
              <a:spcAft>
                <a:spcPts val="0"/>
              </a:spcAft>
              <a:buSzPts val="1800"/>
              <a:buChar char="-"/>
            </a:pPr>
            <a:r>
              <a:rPr b="1" lang="en"/>
              <a:t>Data must be seen</a:t>
            </a:r>
            <a:endParaRPr b="1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b="1" lang="en"/>
              <a:t>Slows down after 10,000 rows</a:t>
            </a:r>
            <a:endParaRPr b="1"/>
          </a:p>
        </p:txBody>
      </p:sp>
      <p:sp>
        <p:nvSpPr>
          <p:cNvPr id="478" name="Google Shape;478;p24"/>
          <p:cNvSpPr txBox="1"/>
          <p:nvPr>
            <p:ph type="title"/>
          </p:nvPr>
        </p:nvSpPr>
        <p:spPr>
          <a:xfrm>
            <a:off x="457200" y="605600"/>
            <a:ext cx="5640900" cy="1082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not use excel?</a:t>
            </a:r>
            <a:endParaRPr/>
          </a:p>
        </p:txBody>
      </p:sp>
      <p:sp>
        <p:nvSpPr>
          <p:cNvPr id="479" name="Google Shape;479;p24"/>
          <p:cNvSpPr txBox="1"/>
          <p:nvPr>
            <p:ph idx="2" type="body"/>
          </p:nvPr>
        </p:nvSpPr>
        <p:spPr>
          <a:xfrm>
            <a:off x="3415578" y="1995750"/>
            <a:ext cx="2682600" cy="2679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/>
              <a:t>p</a:t>
            </a:r>
            <a:r>
              <a:rPr b="1" lang="en"/>
              <a:t>andas</a:t>
            </a:r>
            <a:endParaRPr b="1"/>
          </a:p>
          <a:p>
            <a:pPr indent="-342900" lvl="0" marL="457200" rtl="0" algn="l">
              <a:spcBef>
                <a:spcPts val="600"/>
              </a:spcBef>
              <a:spcAft>
                <a:spcPts val="0"/>
              </a:spcAft>
              <a:buSzPts val="1800"/>
              <a:buChar char="-"/>
            </a:pPr>
            <a:r>
              <a:rPr b="1" lang="en"/>
              <a:t>Don’t have to look at entire data</a:t>
            </a:r>
            <a:endParaRPr b="1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b="1" lang="en"/>
              <a:t>No limits</a:t>
            </a:r>
            <a:endParaRPr b="1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b="1" lang="en"/>
              <a:t>Easier to use complex equations</a:t>
            </a:r>
            <a:endParaRPr b="1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b="1" lang="en"/>
              <a:t>Free!</a:t>
            </a:r>
            <a:endParaRPr b="1"/>
          </a:p>
        </p:txBody>
      </p:sp>
      <p:sp>
        <p:nvSpPr>
          <p:cNvPr id="480" name="Google Shape;480;p24"/>
          <p:cNvSpPr txBox="1"/>
          <p:nvPr>
            <p:ph idx="12" type="sldNum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81" name="Google Shape;481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58150" y="277448"/>
            <a:ext cx="2279417" cy="2237901"/>
          </a:xfrm>
          <a:prstGeom prst="rect">
            <a:avLst/>
          </a:prstGeom>
          <a:noFill/>
          <a:ln>
            <a:noFill/>
          </a:ln>
        </p:spPr>
      </p:pic>
      <p:sp>
        <p:nvSpPr>
          <p:cNvPr id="482" name="Google Shape;482;p24"/>
          <p:cNvSpPr txBox="1"/>
          <p:nvPr/>
        </p:nvSpPr>
        <p:spPr>
          <a:xfrm>
            <a:off x="457200" y="4400100"/>
            <a:ext cx="5640900" cy="46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rPr>
              <a:t>They can be used together!</a:t>
            </a:r>
            <a:endParaRPr>
              <a:latin typeface="Barlow Light"/>
              <a:ea typeface="Barlow Light"/>
              <a:cs typeface="Barlow Light"/>
              <a:sym typeface="Barlow Ligh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6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p25"/>
          <p:cNvSpPr txBox="1"/>
          <p:nvPr>
            <p:ph idx="12" type="sldNum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488" name="Google Shape;488;p25"/>
          <p:cNvGrpSpPr/>
          <p:nvPr/>
        </p:nvGrpSpPr>
        <p:grpSpPr>
          <a:xfrm>
            <a:off x="5410301" y="719490"/>
            <a:ext cx="3356124" cy="3829046"/>
            <a:chOff x="2602525" y="317054"/>
            <a:chExt cx="4174283" cy="4762495"/>
          </a:xfrm>
        </p:grpSpPr>
        <p:sp>
          <p:nvSpPr>
            <p:cNvPr id="489" name="Google Shape;489;p25"/>
            <p:cNvSpPr/>
            <p:nvPr/>
          </p:nvSpPr>
          <p:spPr>
            <a:xfrm>
              <a:off x="3677747" y="776267"/>
              <a:ext cx="2670951" cy="3350306"/>
            </a:xfrm>
            <a:custGeom>
              <a:rect b="b" l="l" r="r" t="t"/>
              <a:pathLst>
                <a:path extrusionOk="0" h="3350306" w="2670951">
                  <a:moveTo>
                    <a:pt x="2625857" y="1488073"/>
                  </a:moveTo>
                  <a:lnTo>
                    <a:pt x="60628" y="5983"/>
                  </a:lnTo>
                  <a:cubicBezTo>
                    <a:pt x="51862" y="-199"/>
                    <a:pt x="40631" y="-1694"/>
                    <a:pt x="30552" y="1983"/>
                  </a:cubicBezTo>
                  <a:lnTo>
                    <a:pt x="30552" y="1983"/>
                  </a:lnTo>
                  <a:lnTo>
                    <a:pt x="30552" y="1983"/>
                  </a:lnTo>
                  <a:lnTo>
                    <a:pt x="27982" y="3507"/>
                  </a:lnTo>
                  <a:lnTo>
                    <a:pt x="0" y="19699"/>
                  </a:lnTo>
                  <a:lnTo>
                    <a:pt x="16085" y="42464"/>
                  </a:lnTo>
                  <a:lnTo>
                    <a:pt x="16085" y="1769061"/>
                  </a:lnTo>
                  <a:cubicBezTo>
                    <a:pt x="17798" y="1800712"/>
                    <a:pt x="34483" y="1829649"/>
                    <a:pt x="61009" y="1846975"/>
                  </a:cubicBezTo>
                  <a:lnTo>
                    <a:pt x="2622716" y="3327351"/>
                  </a:lnTo>
                  <a:lnTo>
                    <a:pt x="2626333" y="3350306"/>
                  </a:lnTo>
                  <a:lnTo>
                    <a:pt x="2657456" y="3332304"/>
                  </a:lnTo>
                  <a:lnTo>
                    <a:pt x="2657456" y="3332304"/>
                  </a:lnTo>
                  <a:cubicBezTo>
                    <a:pt x="2666869" y="3325741"/>
                    <a:pt x="2671970" y="3314578"/>
                    <a:pt x="2670781" y="3303157"/>
                  </a:cubicBezTo>
                  <a:lnTo>
                    <a:pt x="2670781" y="1565988"/>
                  </a:lnTo>
                  <a:cubicBezTo>
                    <a:pt x="2669068" y="1534336"/>
                    <a:pt x="2652383" y="1505399"/>
                    <a:pt x="2625857" y="1488073"/>
                  </a:cubicBez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0" name="Google Shape;490;p25"/>
            <p:cNvSpPr/>
            <p:nvPr/>
          </p:nvSpPr>
          <p:spPr>
            <a:xfrm>
              <a:off x="3662233" y="794118"/>
              <a:ext cx="2655076" cy="3335369"/>
            </a:xfrm>
            <a:custGeom>
              <a:rect b="b" l="l" r="r" t="t"/>
              <a:pathLst>
                <a:path extrusionOk="0" h="3335369" w="2655076">
                  <a:moveTo>
                    <a:pt x="2655077" y="1566234"/>
                  </a:moveTo>
                  <a:lnTo>
                    <a:pt x="2655077" y="3303309"/>
                  </a:lnTo>
                  <a:cubicBezTo>
                    <a:pt x="2655077" y="3331884"/>
                    <a:pt x="2635089" y="3343599"/>
                    <a:pt x="2610153" y="3329216"/>
                  </a:cubicBezTo>
                  <a:lnTo>
                    <a:pt x="44924" y="1847031"/>
                  </a:lnTo>
                  <a:cubicBezTo>
                    <a:pt x="18398" y="1829705"/>
                    <a:pt x="1713" y="1800768"/>
                    <a:pt x="0" y="1769117"/>
                  </a:cubicBezTo>
                  <a:lnTo>
                    <a:pt x="0" y="32138"/>
                  </a:lnTo>
                  <a:cubicBezTo>
                    <a:pt x="0" y="3563"/>
                    <a:pt x="20082" y="-8248"/>
                    <a:pt x="44924" y="6134"/>
                  </a:cubicBezTo>
                  <a:lnTo>
                    <a:pt x="2610153" y="1488320"/>
                  </a:lnTo>
                  <a:cubicBezTo>
                    <a:pt x="2636717" y="1505607"/>
                    <a:pt x="2653411" y="1534564"/>
                    <a:pt x="2655077" y="1566234"/>
                  </a:cubicBezTo>
                  <a:close/>
                </a:path>
              </a:pathLst>
            </a:custGeom>
            <a:solidFill>
              <a:srgbClr val="FAFBFC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1" name="Google Shape;491;p25"/>
            <p:cNvSpPr/>
            <p:nvPr/>
          </p:nvSpPr>
          <p:spPr>
            <a:xfrm>
              <a:off x="3763407" y="1012375"/>
              <a:ext cx="1575095" cy="1000982"/>
            </a:xfrm>
            <a:custGeom>
              <a:rect b="b" l="l" r="r" t="t"/>
              <a:pathLst>
                <a:path extrusionOk="0" h="1000982" w="1575095">
                  <a:moveTo>
                    <a:pt x="1575095" y="1000982"/>
                  </a:moveTo>
                  <a:lnTo>
                    <a:pt x="0" y="90869"/>
                  </a:lnTo>
                  <a:lnTo>
                    <a:pt x="0" y="0"/>
                  </a:lnTo>
                  <a:lnTo>
                    <a:pt x="1575095" y="910114"/>
                  </a:lnTo>
                  <a:lnTo>
                    <a:pt x="1575095" y="1000982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2" name="Google Shape;492;p25"/>
            <p:cNvSpPr/>
            <p:nvPr/>
          </p:nvSpPr>
          <p:spPr>
            <a:xfrm>
              <a:off x="3763407" y="1170775"/>
              <a:ext cx="1493432" cy="908399"/>
            </a:xfrm>
            <a:custGeom>
              <a:rect b="b" l="l" r="r" t="t"/>
              <a:pathLst>
                <a:path extrusionOk="0" h="908399" w="1493432">
                  <a:moveTo>
                    <a:pt x="1493433" y="908399"/>
                  </a:moveTo>
                  <a:lnTo>
                    <a:pt x="0" y="45434"/>
                  </a:lnTo>
                  <a:lnTo>
                    <a:pt x="0" y="0"/>
                  </a:lnTo>
                  <a:lnTo>
                    <a:pt x="1493433" y="862965"/>
                  </a:lnTo>
                  <a:lnTo>
                    <a:pt x="1493433" y="908399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3" name="Google Shape;493;p25"/>
            <p:cNvSpPr/>
            <p:nvPr/>
          </p:nvSpPr>
          <p:spPr>
            <a:xfrm>
              <a:off x="3763407" y="1252119"/>
              <a:ext cx="1319638" cy="808005"/>
            </a:xfrm>
            <a:custGeom>
              <a:rect b="b" l="l" r="r" t="t"/>
              <a:pathLst>
                <a:path extrusionOk="0" h="808005" w="1319638">
                  <a:moveTo>
                    <a:pt x="1319638" y="808006"/>
                  </a:moveTo>
                  <a:lnTo>
                    <a:pt x="0" y="45434"/>
                  </a:lnTo>
                  <a:lnTo>
                    <a:pt x="0" y="0"/>
                  </a:lnTo>
                  <a:lnTo>
                    <a:pt x="1319638" y="762572"/>
                  </a:lnTo>
                  <a:lnTo>
                    <a:pt x="1319638" y="808006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4" name="Google Shape;494;p25"/>
            <p:cNvSpPr/>
            <p:nvPr/>
          </p:nvSpPr>
          <p:spPr>
            <a:xfrm>
              <a:off x="3763407" y="1333558"/>
              <a:ext cx="1235786" cy="759428"/>
            </a:xfrm>
            <a:custGeom>
              <a:rect b="b" l="l" r="r" t="t"/>
              <a:pathLst>
                <a:path extrusionOk="0" h="759428" w="1235786">
                  <a:moveTo>
                    <a:pt x="1235787" y="759428"/>
                  </a:moveTo>
                  <a:lnTo>
                    <a:pt x="0" y="45434"/>
                  </a:lnTo>
                  <a:lnTo>
                    <a:pt x="0" y="0"/>
                  </a:lnTo>
                  <a:lnTo>
                    <a:pt x="1235787" y="713994"/>
                  </a:lnTo>
                  <a:lnTo>
                    <a:pt x="1235787" y="759428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5" name="Google Shape;495;p25"/>
            <p:cNvSpPr/>
            <p:nvPr/>
          </p:nvSpPr>
          <p:spPr>
            <a:xfrm>
              <a:off x="5632982" y="2768594"/>
              <a:ext cx="578775" cy="425291"/>
            </a:xfrm>
            <a:custGeom>
              <a:rect b="b" l="l" r="r" t="t"/>
              <a:pathLst>
                <a:path extrusionOk="0" h="425291" w="578775">
                  <a:moveTo>
                    <a:pt x="578775" y="425291"/>
                  </a:moveTo>
                  <a:lnTo>
                    <a:pt x="0" y="90869"/>
                  </a:lnTo>
                  <a:lnTo>
                    <a:pt x="0" y="0"/>
                  </a:lnTo>
                  <a:lnTo>
                    <a:pt x="578775" y="334328"/>
                  </a:lnTo>
                  <a:lnTo>
                    <a:pt x="578775" y="425291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6" name="Google Shape;496;p25"/>
            <p:cNvSpPr/>
            <p:nvPr/>
          </p:nvSpPr>
          <p:spPr>
            <a:xfrm>
              <a:off x="5632982" y="2926995"/>
              <a:ext cx="548794" cy="362521"/>
            </a:xfrm>
            <a:custGeom>
              <a:rect b="b" l="l" r="r" t="t"/>
              <a:pathLst>
                <a:path extrusionOk="0" h="362521" w="548794">
                  <a:moveTo>
                    <a:pt x="548795" y="362521"/>
                  </a:moveTo>
                  <a:lnTo>
                    <a:pt x="0" y="45434"/>
                  </a:lnTo>
                  <a:lnTo>
                    <a:pt x="0" y="0"/>
                  </a:lnTo>
                  <a:lnTo>
                    <a:pt x="548795" y="317087"/>
                  </a:lnTo>
                  <a:lnTo>
                    <a:pt x="548795" y="362521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7" name="Google Shape;497;p25"/>
            <p:cNvSpPr/>
            <p:nvPr/>
          </p:nvSpPr>
          <p:spPr>
            <a:xfrm>
              <a:off x="5632982" y="3008338"/>
              <a:ext cx="484930" cy="325659"/>
            </a:xfrm>
            <a:custGeom>
              <a:rect b="b" l="l" r="r" t="t"/>
              <a:pathLst>
                <a:path extrusionOk="0" h="325659" w="484930">
                  <a:moveTo>
                    <a:pt x="484930" y="325660"/>
                  </a:moveTo>
                  <a:lnTo>
                    <a:pt x="0" y="45434"/>
                  </a:lnTo>
                  <a:lnTo>
                    <a:pt x="0" y="0"/>
                  </a:lnTo>
                  <a:lnTo>
                    <a:pt x="484930" y="280226"/>
                  </a:lnTo>
                  <a:lnTo>
                    <a:pt x="484930" y="325660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8" name="Google Shape;498;p25"/>
            <p:cNvSpPr/>
            <p:nvPr/>
          </p:nvSpPr>
          <p:spPr>
            <a:xfrm>
              <a:off x="5632982" y="3089777"/>
              <a:ext cx="454092" cy="307752"/>
            </a:xfrm>
            <a:custGeom>
              <a:rect b="b" l="l" r="r" t="t"/>
              <a:pathLst>
                <a:path extrusionOk="0" h="307752" w="454092">
                  <a:moveTo>
                    <a:pt x="454093" y="307753"/>
                  </a:moveTo>
                  <a:lnTo>
                    <a:pt x="0" y="45434"/>
                  </a:lnTo>
                  <a:lnTo>
                    <a:pt x="0" y="0"/>
                  </a:lnTo>
                  <a:lnTo>
                    <a:pt x="454093" y="262319"/>
                  </a:lnTo>
                  <a:lnTo>
                    <a:pt x="454093" y="307753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9" name="Google Shape;499;p25"/>
            <p:cNvSpPr/>
            <p:nvPr/>
          </p:nvSpPr>
          <p:spPr>
            <a:xfrm>
              <a:off x="3763407" y="1505008"/>
              <a:ext cx="1575095" cy="1000982"/>
            </a:xfrm>
            <a:custGeom>
              <a:rect b="b" l="l" r="r" t="t"/>
              <a:pathLst>
                <a:path extrusionOk="0" h="1000982" w="1575095">
                  <a:moveTo>
                    <a:pt x="1575095" y="1000982"/>
                  </a:moveTo>
                  <a:lnTo>
                    <a:pt x="0" y="90868"/>
                  </a:lnTo>
                  <a:lnTo>
                    <a:pt x="0" y="0"/>
                  </a:lnTo>
                  <a:lnTo>
                    <a:pt x="1575095" y="910114"/>
                  </a:lnTo>
                  <a:lnTo>
                    <a:pt x="1575095" y="1000982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0" name="Google Shape;500;p25"/>
            <p:cNvSpPr/>
            <p:nvPr/>
          </p:nvSpPr>
          <p:spPr>
            <a:xfrm>
              <a:off x="3763407" y="1663408"/>
              <a:ext cx="1493432" cy="908399"/>
            </a:xfrm>
            <a:custGeom>
              <a:rect b="b" l="l" r="r" t="t"/>
              <a:pathLst>
                <a:path extrusionOk="0" h="908399" w="1493432">
                  <a:moveTo>
                    <a:pt x="1493433" y="908399"/>
                  </a:moveTo>
                  <a:lnTo>
                    <a:pt x="0" y="45529"/>
                  </a:lnTo>
                  <a:lnTo>
                    <a:pt x="0" y="0"/>
                  </a:lnTo>
                  <a:lnTo>
                    <a:pt x="1493433" y="862965"/>
                  </a:lnTo>
                  <a:lnTo>
                    <a:pt x="1493433" y="908399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1" name="Google Shape;501;p25"/>
            <p:cNvSpPr/>
            <p:nvPr/>
          </p:nvSpPr>
          <p:spPr>
            <a:xfrm>
              <a:off x="3763407" y="1744847"/>
              <a:ext cx="1319638" cy="807910"/>
            </a:xfrm>
            <a:custGeom>
              <a:rect b="b" l="l" r="r" t="t"/>
              <a:pathLst>
                <a:path extrusionOk="0" h="807910" w="1319638">
                  <a:moveTo>
                    <a:pt x="1319638" y="807911"/>
                  </a:moveTo>
                  <a:lnTo>
                    <a:pt x="0" y="45434"/>
                  </a:lnTo>
                  <a:lnTo>
                    <a:pt x="0" y="0"/>
                  </a:lnTo>
                  <a:lnTo>
                    <a:pt x="1319638" y="762476"/>
                  </a:lnTo>
                  <a:lnTo>
                    <a:pt x="1319638" y="807911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2" name="Google Shape;502;p25"/>
            <p:cNvSpPr/>
            <p:nvPr/>
          </p:nvSpPr>
          <p:spPr>
            <a:xfrm>
              <a:off x="3763407" y="1826191"/>
              <a:ext cx="1235786" cy="759523"/>
            </a:xfrm>
            <a:custGeom>
              <a:rect b="b" l="l" r="r" t="t"/>
              <a:pathLst>
                <a:path extrusionOk="0" h="759523" w="1235786">
                  <a:moveTo>
                    <a:pt x="1235787" y="759523"/>
                  </a:moveTo>
                  <a:lnTo>
                    <a:pt x="0" y="45434"/>
                  </a:lnTo>
                  <a:lnTo>
                    <a:pt x="0" y="0"/>
                  </a:lnTo>
                  <a:lnTo>
                    <a:pt x="1235787" y="713994"/>
                  </a:lnTo>
                  <a:lnTo>
                    <a:pt x="1235787" y="759523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3" name="Google Shape;503;p25"/>
            <p:cNvSpPr/>
            <p:nvPr/>
          </p:nvSpPr>
          <p:spPr>
            <a:xfrm>
              <a:off x="3763407" y="1997641"/>
              <a:ext cx="1575095" cy="1001077"/>
            </a:xfrm>
            <a:custGeom>
              <a:rect b="b" l="l" r="r" t="t"/>
              <a:pathLst>
                <a:path extrusionOk="0" h="1001077" w="1575095">
                  <a:moveTo>
                    <a:pt x="1575095" y="1001078"/>
                  </a:moveTo>
                  <a:lnTo>
                    <a:pt x="0" y="90964"/>
                  </a:lnTo>
                  <a:lnTo>
                    <a:pt x="0" y="0"/>
                  </a:lnTo>
                  <a:lnTo>
                    <a:pt x="1575095" y="910209"/>
                  </a:lnTo>
                  <a:lnTo>
                    <a:pt x="1575095" y="1001078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4" name="Google Shape;504;p25"/>
            <p:cNvSpPr/>
            <p:nvPr/>
          </p:nvSpPr>
          <p:spPr>
            <a:xfrm>
              <a:off x="3763407" y="2156137"/>
              <a:ext cx="1493432" cy="908399"/>
            </a:xfrm>
            <a:custGeom>
              <a:rect b="b" l="l" r="r" t="t"/>
              <a:pathLst>
                <a:path extrusionOk="0" h="908399" w="1493432">
                  <a:moveTo>
                    <a:pt x="1493433" y="908399"/>
                  </a:moveTo>
                  <a:lnTo>
                    <a:pt x="0" y="45434"/>
                  </a:lnTo>
                  <a:lnTo>
                    <a:pt x="0" y="0"/>
                  </a:lnTo>
                  <a:lnTo>
                    <a:pt x="1493433" y="862870"/>
                  </a:lnTo>
                  <a:lnTo>
                    <a:pt x="1493433" y="908399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5" name="Google Shape;505;p25"/>
            <p:cNvSpPr/>
            <p:nvPr/>
          </p:nvSpPr>
          <p:spPr>
            <a:xfrm>
              <a:off x="3763407" y="2237480"/>
              <a:ext cx="1319638" cy="808005"/>
            </a:xfrm>
            <a:custGeom>
              <a:rect b="b" l="l" r="r" t="t"/>
              <a:pathLst>
                <a:path extrusionOk="0" h="808005" w="1319638">
                  <a:moveTo>
                    <a:pt x="1319638" y="808006"/>
                  </a:moveTo>
                  <a:lnTo>
                    <a:pt x="0" y="45434"/>
                  </a:lnTo>
                  <a:lnTo>
                    <a:pt x="0" y="0"/>
                  </a:lnTo>
                  <a:lnTo>
                    <a:pt x="1319638" y="762476"/>
                  </a:lnTo>
                  <a:lnTo>
                    <a:pt x="1319638" y="808006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6" name="Google Shape;506;p25"/>
            <p:cNvSpPr/>
            <p:nvPr/>
          </p:nvSpPr>
          <p:spPr>
            <a:xfrm>
              <a:off x="3763407" y="2318824"/>
              <a:ext cx="1235786" cy="759523"/>
            </a:xfrm>
            <a:custGeom>
              <a:rect b="b" l="l" r="r" t="t"/>
              <a:pathLst>
                <a:path extrusionOk="0" h="759523" w="1235786">
                  <a:moveTo>
                    <a:pt x="1235787" y="759523"/>
                  </a:moveTo>
                  <a:lnTo>
                    <a:pt x="0" y="45529"/>
                  </a:lnTo>
                  <a:lnTo>
                    <a:pt x="0" y="0"/>
                  </a:lnTo>
                  <a:lnTo>
                    <a:pt x="1235787" y="714089"/>
                  </a:lnTo>
                  <a:lnTo>
                    <a:pt x="1235787" y="759523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7" name="Google Shape;507;p25"/>
            <p:cNvSpPr/>
            <p:nvPr/>
          </p:nvSpPr>
          <p:spPr>
            <a:xfrm>
              <a:off x="3763407" y="2490369"/>
              <a:ext cx="1575095" cy="1000982"/>
            </a:xfrm>
            <a:custGeom>
              <a:rect b="b" l="l" r="r" t="t"/>
              <a:pathLst>
                <a:path extrusionOk="0" h="1000982" w="1575095">
                  <a:moveTo>
                    <a:pt x="1575095" y="1000982"/>
                  </a:moveTo>
                  <a:lnTo>
                    <a:pt x="0" y="90869"/>
                  </a:lnTo>
                  <a:lnTo>
                    <a:pt x="0" y="0"/>
                  </a:lnTo>
                  <a:lnTo>
                    <a:pt x="1575095" y="910114"/>
                  </a:lnTo>
                  <a:lnTo>
                    <a:pt x="1575095" y="1000982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8" name="Google Shape;508;p25"/>
            <p:cNvSpPr/>
            <p:nvPr/>
          </p:nvSpPr>
          <p:spPr>
            <a:xfrm>
              <a:off x="3763407" y="2648770"/>
              <a:ext cx="1493528" cy="887920"/>
            </a:xfrm>
            <a:custGeom>
              <a:rect b="b" l="l" r="r" t="t"/>
              <a:pathLst>
                <a:path extrusionOk="0" h="887920" w="1493528">
                  <a:moveTo>
                    <a:pt x="1493528" y="862965"/>
                  </a:moveTo>
                  <a:lnTo>
                    <a:pt x="1493528" y="887920"/>
                  </a:lnTo>
                  <a:lnTo>
                    <a:pt x="0" y="24955"/>
                  </a:lnTo>
                  <a:lnTo>
                    <a:pt x="0" y="0"/>
                  </a:lnTo>
                  <a:lnTo>
                    <a:pt x="1493528" y="862965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9" name="Google Shape;509;p25"/>
            <p:cNvSpPr/>
            <p:nvPr/>
          </p:nvSpPr>
          <p:spPr>
            <a:xfrm>
              <a:off x="5633267" y="2100963"/>
              <a:ext cx="578489" cy="901329"/>
            </a:xfrm>
            <a:custGeom>
              <a:rect b="b" l="l" r="r" t="t"/>
              <a:pathLst>
                <a:path extrusionOk="0" h="901329" w="578489">
                  <a:moveTo>
                    <a:pt x="560502" y="899184"/>
                  </a:moveTo>
                  <a:lnTo>
                    <a:pt x="17989" y="585621"/>
                  </a:lnTo>
                  <a:cubicBezTo>
                    <a:pt x="6910" y="577639"/>
                    <a:pt x="247" y="564895"/>
                    <a:pt x="0" y="551236"/>
                  </a:cubicBezTo>
                  <a:lnTo>
                    <a:pt x="0" y="15645"/>
                  </a:lnTo>
                  <a:cubicBezTo>
                    <a:pt x="0" y="2405"/>
                    <a:pt x="8090" y="-3405"/>
                    <a:pt x="17989" y="2024"/>
                  </a:cubicBezTo>
                  <a:lnTo>
                    <a:pt x="560502" y="315587"/>
                  </a:lnTo>
                  <a:cubicBezTo>
                    <a:pt x="571580" y="323569"/>
                    <a:pt x="578242" y="336314"/>
                    <a:pt x="578490" y="349973"/>
                  </a:cubicBezTo>
                  <a:lnTo>
                    <a:pt x="578490" y="885563"/>
                  </a:lnTo>
                  <a:cubicBezTo>
                    <a:pt x="578490" y="898803"/>
                    <a:pt x="570400" y="904899"/>
                    <a:pt x="560502" y="899184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0" name="Google Shape;510;p25"/>
            <p:cNvSpPr/>
            <p:nvPr/>
          </p:nvSpPr>
          <p:spPr>
            <a:xfrm>
              <a:off x="3680697" y="317054"/>
              <a:ext cx="2667830" cy="1909376"/>
            </a:xfrm>
            <a:custGeom>
              <a:rect b="b" l="l" r="r" t="t"/>
              <a:pathLst>
                <a:path extrusionOk="0" h="1909376" w="2667830">
                  <a:moveTo>
                    <a:pt x="2622906" y="1487514"/>
                  </a:moveTo>
                  <a:lnTo>
                    <a:pt x="57678" y="5329"/>
                  </a:lnTo>
                  <a:cubicBezTo>
                    <a:pt x="49302" y="-517"/>
                    <a:pt x="38518" y="-1633"/>
                    <a:pt x="29124" y="2376"/>
                  </a:cubicBezTo>
                  <a:lnTo>
                    <a:pt x="29124" y="2376"/>
                  </a:lnTo>
                  <a:lnTo>
                    <a:pt x="29124" y="2376"/>
                  </a:lnTo>
                  <a:lnTo>
                    <a:pt x="28553" y="2376"/>
                  </a:lnTo>
                  <a:lnTo>
                    <a:pt x="0" y="18378"/>
                  </a:lnTo>
                  <a:lnTo>
                    <a:pt x="12563" y="38762"/>
                  </a:lnTo>
                  <a:lnTo>
                    <a:pt x="12563" y="320416"/>
                  </a:lnTo>
                  <a:cubicBezTo>
                    <a:pt x="12563" y="353468"/>
                    <a:pt x="32741" y="391949"/>
                    <a:pt x="57583" y="406141"/>
                  </a:cubicBezTo>
                  <a:lnTo>
                    <a:pt x="2617386" y="1885374"/>
                  </a:lnTo>
                  <a:lnTo>
                    <a:pt x="2618719" y="1909377"/>
                  </a:lnTo>
                  <a:lnTo>
                    <a:pt x="2651174" y="1891470"/>
                  </a:lnTo>
                  <a:lnTo>
                    <a:pt x="2651936" y="1890993"/>
                  </a:lnTo>
                  <a:lnTo>
                    <a:pt x="2652888" y="1890517"/>
                  </a:lnTo>
                  <a:lnTo>
                    <a:pt x="2652888" y="1890517"/>
                  </a:lnTo>
                  <a:cubicBezTo>
                    <a:pt x="2662405" y="1884897"/>
                    <a:pt x="2667830" y="1872324"/>
                    <a:pt x="2667830" y="1854608"/>
                  </a:cubicBezTo>
                  <a:lnTo>
                    <a:pt x="2667830" y="1573525"/>
                  </a:lnTo>
                  <a:cubicBezTo>
                    <a:pt x="2667830" y="1540378"/>
                    <a:pt x="2647653" y="1501897"/>
                    <a:pt x="2622906" y="1487514"/>
                  </a:cubicBez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1" name="Google Shape;511;p25"/>
            <p:cNvSpPr/>
            <p:nvPr/>
          </p:nvSpPr>
          <p:spPr>
            <a:xfrm>
              <a:off x="3662233" y="334831"/>
              <a:ext cx="2655171" cy="1893451"/>
            </a:xfrm>
            <a:custGeom>
              <a:rect b="b" l="l" r="r" t="t"/>
              <a:pathLst>
                <a:path extrusionOk="0" h="1893451" w="2655171">
                  <a:moveTo>
                    <a:pt x="2610153" y="1888076"/>
                  </a:moveTo>
                  <a:lnTo>
                    <a:pt x="44924" y="405890"/>
                  </a:lnTo>
                  <a:cubicBezTo>
                    <a:pt x="20082" y="391508"/>
                    <a:pt x="0" y="353027"/>
                    <a:pt x="0" y="320165"/>
                  </a:cubicBezTo>
                  <a:lnTo>
                    <a:pt x="0" y="39368"/>
                  </a:lnTo>
                  <a:cubicBezTo>
                    <a:pt x="0" y="6317"/>
                    <a:pt x="20082" y="-8923"/>
                    <a:pt x="44924" y="5364"/>
                  </a:cubicBezTo>
                  <a:lnTo>
                    <a:pt x="2610153" y="1487168"/>
                  </a:lnTo>
                  <a:cubicBezTo>
                    <a:pt x="2634994" y="1501551"/>
                    <a:pt x="2655172" y="1540032"/>
                    <a:pt x="2655172" y="1572893"/>
                  </a:cubicBezTo>
                  <a:lnTo>
                    <a:pt x="2655172" y="1853976"/>
                  </a:lnTo>
                  <a:cubicBezTo>
                    <a:pt x="2655172" y="1887218"/>
                    <a:pt x="2634994" y="1902363"/>
                    <a:pt x="2610153" y="1888076"/>
                  </a:cubicBezTo>
                  <a:close/>
                </a:path>
              </a:pathLst>
            </a:custGeom>
            <a:solidFill>
              <a:srgbClr val="FAFBFC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2" name="Google Shape;512;p25"/>
            <p:cNvSpPr/>
            <p:nvPr/>
          </p:nvSpPr>
          <p:spPr>
            <a:xfrm>
              <a:off x="3763692" y="506668"/>
              <a:ext cx="2448064" cy="1546988"/>
            </a:xfrm>
            <a:custGeom>
              <a:rect b="b" l="l" r="r" t="t"/>
              <a:pathLst>
                <a:path extrusionOk="0" h="1546988" w="2448064">
                  <a:moveTo>
                    <a:pt x="2430077" y="1544789"/>
                  </a:moveTo>
                  <a:lnTo>
                    <a:pt x="17703" y="150995"/>
                  </a:lnTo>
                  <a:cubicBezTo>
                    <a:pt x="6701" y="142981"/>
                    <a:pt x="133" y="130229"/>
                    <a:pt x="0" y="116610"/>
                  </a:cubicBezTo>
                  <a:lnTo>
                    <a:pt x="0" y="15645"/>
                  </a:lnTo>
                  <a:cubicBezTo>
                    <a:pt x="0" y="2405"/>
                    <a:pt x="7995" y="-3405"/>
                    <a:pt x="17989" y="2024"/>
                  </a:cubicBezTo>
                  <a:lnTo>
                    <a:pt x="2430077" y="1395913"/>
                  </a:lnTo>
                  <a:cubicBezTo>
                    <a:pt x="2441174" y="1403876"/>
                    <a:pt x="2447846" y="1416630"/>
                    <a:pt x="2448065" y="1430298"/>
                  </a:cubicBezTo>
                  <a:lnTo>
                    <a:pt x="2448065" y="1531168"/>
                  </a:lnTo>
                  <a:cubicBezTo>
                    <a:pt x="2448065" y="1544503"/>
                    <a:pt x="2439975" y="1550599"/>
                    <a:pt x="2430077" y="1544789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3" name="Google Shape;513;p25"/>
            <p:cNvSpPr/>
            <p:nvPr/>
          </p:nvSpPr>
          <p:spPr>
            <a:xfrm>
              <a:off x="6042246" y="1815046"/>
              <a:ext cx="173984" cy="241344"/>
            </a:xfrm>
            <a:custGeom>
              <a:rect b="b" l="l" r="r" t="t"/>
              <a:pathLst>
                <a:path extrusionOk="0" h="241344" w="173984">
                  <a:moveTo>
                    <a:pt x="155996" y="239077"/>
                  </a:moveTo>
                  <a:lnTo>
                    <a:pt x="0" y="148876"/>
                  </a:lnTo>
                  <a:lnTo>
                    <a:pt x="0" y="0"/>
                  </a:lnTo>
                  <a:lnTo>
                    <a:pt x="155996" y="90106"/>
                  </a:lnTo>
                  <a:cubicBezTo>
                    <a:pt x="167094" y="98069"/>
                    <a:pt x="173766" y="110823"/>
                    <a:pt x="173985" y="124492"/>
                  </a:cubicBezTo>
                  <a:lnTo>
                    <a:pt x="173985" y="225457"/>
                  </a:lnTo>
                  <a:cubicBezTo>
                    <a:pt x="173985" y="238696"/>
                    <a:pt x="165895" y="245078"/>
                    <a:pt x="155996" y="23907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4" name="Google Shape;514;p25"/>
            <p:cNvSpPr/>
            <p:nvPr/>
          </p:nvSpPr>
          <p:spPr>
            <a:xfrm>
              <a:off x="3824606" y="578160"/>
              <a:ext cx="40165" cy="72472"/>
            </a:xfrm>
            <a:custGeom>
              <a:rect b="b" l="l" r="r" t="t"/>
              <a:pathLst>
                <a:path extrusionOk="0" h="72472" w="40165">
                  <a:moveTo>
                    <a:pt x="19702" y="39213"/>
                  </a:moveTo>
                  <a:cubicBezTo>
                    <a:pt x="14343" y="34706"/>
                    <a:pt x="9642" y="29481"/>
                    <a:pt x="5711" y="23687"/>
                  </a:cubicBezTo>
                  <a:cubicBezTo>
                    <a:pt x="3103" y="19577"/>
                    <a:pt x="1656" y="14838"/>
                    <a:pt x="1523" y="9971"/>
                  </a:cubicBezTo>
                  <a:cubicBezTo>
                    <a:pt x="1523" y="4892"/>
                    <a:pt x="3236" y="1716"/>
                    <a:pt x="6663" y="446"/>
                  </a:cubicBezTo>
                  <a:cubicBezTo>
                    <a:pt x="11402" y="-686"/>
                    <a:pt x="16390" y="362"/>
                    <a:pt x="20273" y="3304"/>
                  </a:cubicBezTo>
                  <a:cubicBezTo>
                    <a:pt x="27820" y="7698"/>
                    <a:pt x="33779" y="14365"/>
                    <a:pt x="37310" y="22354"/>
                  </a:cubicBezTo>
                  <a:cubicBezTo>
                    <a:pt x="38899" y="25889"/>
                    <a:pt x="39746" y="29716"/>
                    <a:pt x="39784" y="33593"/>
                  </a:cubicBezTo>
                  <a:lnTo>
                    <a:pt x="32456" y="29307"/>
                  </a:lnTo>
                  <a:cubicBezTo>
                    <a:pt x="32446" y="25435"/>
                    <a:pt x="31361" y="21642"/>
                    <a:pt x="29315" y="18353"/>
                  </a:cubicBezTo>
                  <a:cubicBezTo>
                    <a:pt x="27059" y="14814"/>
                    <a:pt x="23947" y="11899"/>
                    <a:pt x="20273" y="9876"/>
                  </a:cubicBezTo>
                  <a:cubicBezTo>
                    <a:pt x="17893" y="8035"/>
                    <a:pt x="14867" y="7244"/>
                    <a:pt x="11897" y="7685"/>
                  </a:cubicBezTo>
                  <a:cubicBezTo>
                    <a:pt x="9899" y="8352"/>
                    <a:pt x="8852" y="10352"/>
                    <a:pt x="8852" y="13591"/>
                  </a:cubicBezTo>
                  <a:cubicBezTo>
                    <a:pt x="8956" y="16577"/>
                    <a:pt x="9946" y="19463"/>
                    <a:pt x="11707" y="21878"/>
                  </a:cubicBezTo>
                  <a:cubicBezTo>
                    <a:pt x="14410" y="25801"/>
                    <a:pt x="17608" y="29356"/>
                    <a:pt x="21225" y="32450"/>
                  </a:cubicBezTo>
                  <a:cubicBezTo>
                    <a:pt x="25289" y="35896"/>
                    <a:pt x="29077" y="39653"/>
                    <a:pt x="32551" y="43690"/>
                  </a:cubicBezTo>
                  <a:cubicBezTo>
                    <a:pt x="34911" y="46585"/>
                    <a:pt x="36862" y="49789"/>
                    <a:pt x="38357" y="53215"/>
                  </a:cubicBezTo>
                  <a:cubicBezTo>
                    <a:pt x="39565" y="56243"/>
                    <a:pt x="40184" y="59478"/>
                    <a:pt x="40165" y="62740"/>
                  </a:cubicBezTo>
                  <a:cubicBezTo>
                    <a:pt x="40165" y="67883"/>
                    <a:pt x="38452" y="71027"/>
                    <a:pt x="34930" y="72265"/>
                  </a:cubicBezTo>
                  <a:cubicBezTo>
                    <a:pt x="30000" y="73000"/>
                    <a:pt x="24975" y="71769"/>
                    <a:pt x="20939" y="68836"/>
                  </a:cubicBezTo>
                  <a:cubicBezTo>
                    <a:pt x="16989" y="66477"/>
                    <a:pt x="13392" y="63558"/>
                    <a:pt x="10279" y="60168"/>
                  </a:cubicBezTo>
                  <a:cubicBezTo>
                    <a:pt x="7177" y="56803"/>
                    <a:pt x="4607" y="52980"/>
                    <a:pt x="2665" y="48833"/>
                  </a:cubicBezTo>
                  <a:cubicBezTo>
                    <a:pt x="980" y="45220"/>
                    <a:pt x="76" y="41293"/>
                    <a:pt x="0" y="37308"/>
                  </a:cubicBezTo>
                  <a:lnTo>
                    <a:pt x="7329" y="41594"/>
                  </a:lnTo>
                  <a:cubicBezTo>
                    <a:pt x="7395" y="45632"/>
                    <a:pt x="8690" y="49553"/>
                    <a:pt x="11041" y="52834"/>
                  </a:cubicBezTo>
                  <a:cubicBezTo>
                    <a:pt x="13468" y="56677"/>
                    <a:pt x="16713" y="59932"/>
                    <a:pt x="20558" y="62359"/>
                  </a:cubicBezTo>
                  <a:cubicBezTo>
                    <a:pt x="23109" y="64223"/>
                    <a:pt x="26269" y="65072"/>
                    <a:pt x="29410" y="64740"/>
                  </a:cubicBezTo>
                  <a:cubicBezTo>
                    <a:pt x="31504" y="64073"/>
                    <a:pt x="32456" y="62168"/>
                    <a:pt x="32456" y="59025"/>
                  </a:cubicBezTo>
                  <a:cubicBezTo>
                    <a:pt x="32427" y="55849"/>
                    <a:pt x="31437" y="52758"/>
                    <a:pt x="29600" y="50167"/>
                  </a:cubicBezTo>
                  <a:cubicBezTo>
                    <a:pt x="26726" y="46153"/>
                    <a:pt x="23404" y="42479"/>
                    <a:pt x="19702" y="39213"/>
                  </a:cubicBezTo>
                  <a:close/>
                </a:path>
              </a:pathLst>
            </a:custGeom>
            <a:solidFill>
              <a:srgbClr val="B0B3C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5" name="Google Shape;515;p25"/>
            <p:cNvSpPr/>
            <p:nvPr/>
          </p:nvSpPr>
          <p:spPr>
            <a:xfrm>
              <a:off x="3871213" y="621212"/>
              <a:ext cx="35348" cy="54941"/>
            </a:xfrm>
            <a:custGeom>
              <a:rect b="b" l="l" r="r" t="t"/>
              <a:pathLst>
                <a:path extrusionOk="0" h="54941" w="35348">
                  <a:moveTo>
                    <a:pt x="18875" y="51977"/>
                  </a:moveTo>
                  <a:cubicBezTo>
                    <a:pt x="13135" y="48563"/>
                    <a:pt x="8434" y="43659"/>
                    <a:pt x="5264" y="37785"/>
                  </a:cubicBezTo>
                  <a:cubicBezTo>
                    <a:pt x="1838" y="31676"/>
                    <a:pt x="39" y="24788"/>
                    <a:pt x="29" y="17782"/>
                  </a:cubicBezTo>
                  <a:lnTo>
                    <a:pt x="29" y="16354"/>
                  </a:lnTo>
                  <a:cubicBezTo>
                    <a:pt x="-170" y="12433"/>
                    <a:pt x="648" y="8529"/>
                    <a:pt x="2409" y="5019"/>
                  </a:cubicBezTo>
                  <a:cubicBezTo>
                    <a:pt x="3665" y="2461"/>
                    <a:pt x="6073" y="656"/>
                    <a:pt x="8881" y="161"/>
                  </a:cubicBezTo>
                  <a:cubicBezTo>
                    <a:pt x="12203" y="-359"/>
                    <a:pt x="15601" y="390"/>
                    <a:pt x="18399" y="2257"/>
                  </a:cubicBezTo>
                  <a:cubicBezTo>
                    <a:pt x="23757" y="5352"/>
                    <a:pt x="28097" y="9957"/>
                    <a:pt x="30867" y="15496"/>
                  </a:cubicBezTo>
                  <a:cubicBezTo>
                    <a:pt x="33932" y="21744"/>
                    <a:pt x="35474" y="28634"/>
                    <a:pt x="35340" y="35594"/>
                  </a:cubicBezTo>
                  <a:lnTo>
                    <a:pt x="35340" y="38737"/>
                  </a:lnTo>
                  <a:lnTo>
                    <a:pt x="6692" y="22831"/>
                  </a:lnTo>
                  <a:cubicBezTo>
                    <a:pt x="6797" y="27522"/>
                    <a:pt x="8005" y="32121"/>
                    <a:pt x="10213" y="36261"/>
                  </a:cubicBezTo>
                  <a:cubicBezTo>
                    <a:pt x="12136" y="40198"/>
                    <a:pt x="15134" y="43503"/>
                    <a:pt x="18875" y="45786"/>
                  </a:cubicBezTo>
                  <a:cubicBezTo>
                    <a:pt x="20721" y="47055"/>
                    <a:pt x="22920" y="47720"/>
                    <a:pt x="25156" y="47691"/>
                  </a:cubicBezTo>
                  <a:cubicBezTo>
                    <a:pt x="26870" y="47538"/>
                    <a:pt x="28488" y="46798"/>
                    <a:pt x="29725" y="45595"/>
                  </a:cubicBezTo>
                  <a:lnTo>
                    <a:pt x="34008" y="51977"/>
                  </a:lnTo>
                  <a:cubicBezTo>
                    <a:pt x="30962" y="55882"/>
                    <a:pt x="25727" y="55978"/>
                    <a:pt x="18875" y="51977"/>
                  </a:cubicBezTo>
                  <a:close/>
                  <a:moveTo>
                    <a:pt x="18018" y="8924"/>
                  </a:moveTo>
                  <a:cubicBezTo>
                    <a:pt x="15962" y="7338"/>
                    <a:pt x="13164" y="7114"/>
                    <a:pt x="10880" y="8353"/>
                  </a:cubicBezTo>
                  <a:cubicBezTo>
                    <a:pt x="8567" y="10355"/>
                    <a:pt x="7273" y="13292"/>
                    <a:pt x="7358" y="16354"/>
                  </a:cubicBezTo>
                  <a:lnTo>
                    <a:pt x="27916" y="28260"/>
                  </a:lnTo>
                  <a:lnTo>
                    <a:pt x="27916" y="27593"/>
                  </a:lnTo>
                  <a:cubicBezTo>
                    <a:pt x="27821" y="23668"/>
                    <a:pt x="26812" y="19820"/>
                    <a:pt x="24966" y="16354"/>
                  </a:cubicBezTo>
                  <a:cubicBezTo>
                    <a:pt x="23405" y="13263"/>
                    <a:pt x="20997" y="10684"/>
                    <a:pt x="18018" y="8924"/>
                  </a:cubicBezTo>
                  <a:close/>
                </a:path>
              </a:pathLst>
            </a:custGeom>
            <a:solidFill>
              <a:srgbClr val="B0B3C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6" name="Google Shape;516;p25"/>
            <p:cNvSpPr/>
            <p:nvPr/>
          </p:nvSpPr>
          <p:spPr>
            <a:xfrm>
              <a:off x="3913502" y="644554"/>
              <a:ext cx="33883" cy="60925"/>
            </a:xfrm>
            <a:custGeom>
              <a:rect b="b" l="l" r="r" t="t"/>
              <a:pathLst>
                <a:path extrusionOk="0" h="60925" w="33883">
                  <a:moveTo>
                    <a:pt x="26174" y="56353"/>
                  </a:moveTo>
                  <a:cubicBezTo>
                    <a:pt x="25593" y="54563"/>
                    <a:pt x="25241" y="52707"/>
                    <a:pt x="25127" y="50829"/>
                  </a:cubicBezTo>
                  <a:cubicBezTo>
                    <a:pt x="21386" y="52815"/>
                    <a:pt x="16837" y="52482"/>
                    <a:pt x="13420" y="49972"/>
                  </a:cubicBezTo>
                  <a:cubicBezTo>
                    <a:pt x="9537" y="47601"/>
                    <a:pt x="6272" y="44336"/>
                    <a:pt x="3902" y="40447"/>
                  </a:cubicBezTo>
                  <a:cubicBezTo>
                    <a:pt x="1418" y="36827"/>
                    <a:pt x="57" y="32551"/>
                    <a:pt x="0" y="28159"/>
                  </a:cubicBezTo>
                  <a:cubicBezTo>
                    <a:pt x="0" y="23206"/>
                    <a:pt x="1618" y="20349"/>
                    <a:pt x="4854" y="19492"/>
                  </a:cubicBezTo>
                  <a:cubicBezTo>
                    <a:pt x="9737" y="19010"/>
                    <a:pt x="14629" y="20368"/>
                    <a:pt x="18560" y="23302"/>
                  </a:cubicBezTo>
                  <a:lnTo>
                    <a:pt x="25412" y="27207"/>
                  </a:lnTo>
                  <a:lnTo>
                    <a:pt x="25412" y="23492"/>
                  </a:lnTo>
                  <a:cubicBezTo>
                    <a:pt x="25403" y="20678"/>
                    <a:pt x="24651" y="17915"/>
                    <a:pt x="23223" y="15491"/>
                  </a:cubicBezTo>
                  <a:cubicBezTo>
                    <a:pt x="21662" y="12855"/>
                    <a:pt x="19435" y="10684"/>
                    <a:pt x="16751" y="9205"/>
                  </a:cubicBezTo>
                  <a:cubicBezTo>
                    <a:pt x="14895" y="7913"/>
                    <a:pt x="12601" y="7401"/>
                    <a:pt x="10374" y="7776"/>
                  </a:cubicBezTo>
                  <a:cubicBezTo>
                    <a:pt x="8728" y="8273"/>
                    <a:pt x="7690" y="9882"/>
                    <a:pt x="7900" y="11586"/>
                  </a:cubicBezTo>
                  <a:lnTo>
                    <a:pt x="761" y="7490"/>
                  </a:lnTo>
                  <a:cubicBezTo>
                    <a:pt x="676" y="5394"/>
                    <a:pt x="1466" y="3356"/>
                    <a:pt x="2950" y="1870"/>
                  </a:cubicBezTo>
                  <a:cubicBezTo>
                    <a:pt x="4607" y="446"/>
                    <a:pt x="6786" y="-213"/>
                    <a:pt x="8947" y="61"/>
                  </a:cubicBezTo>
                  <a:cubicBezTo>
                    <a:pt x="11850" y="393"/>
                    <a:pt x="14648" y="1369"/>
                    <a:pt x="17132" y="2918"/>
                  </a:cubicBezTo>
                  <a:cubicBezTo>
                    <a:pt x="21681" y="5399"/>
                    <a:pt x="25517" y="9008"/>
                    <a:pt x="28268" y="13396"/>
                  </a:cubicBezTo>
                  <a:cubicBezTo>
                    <a:pt x="30895" y="17497"/>
                    <a:pt x="32341" y="22242"/>
                    <a:pt x="32455" y="27112"/>
                  </a:cubicBezTo>
                  <a:lnTo>
                    <a:pt x="32455" y="49019"/>
                  </a:lnTo>
                  <a:cubicBezTo>
                    <a:pt x="32379" y="52815"/>
                    <a:pt x="32865" y="56602"/>
                    <a:pt x="33883" y="60259"/>
                  </a:cubicBezTo>
                  <a:lnTo>
                    <a:pt x="33883" y="60925"/>
                  </a:lnTo>
                  <a:close/>
                  <a:moveTo>
                    <a:pt x="14467" y="43971"/>
                  </a:moveTo>
                  <a:cubicBezTo>
                    <a:pt x="16342" y="45144"/>
                    <a:pt x="18541" y="45710"/>
                    <a:pt x="20749" y="45590"/>
                  </a:cubicBezTo>
                  <a:cubicBezTo>
                    <a:pt x="22547" y="45530"/>
                    <a:pt x="24185" y="44514"/>
                    <a:pt x="25032" y="42923"/>
                  </a:cubicBezTo>
                  <a:lnTo>
                    <a:pt x="25032" y="33398"/>
                  </a:lnTo>
                  <a:lnTo>
                    <a:pt x="19511" y="30160"/>
                  </a:lnTo>
                  <a:cubicBezTo>
                    <a:pt x="10945" y="25207"/>
                    <a:pt x="6662" y="25683"/>
                    <a:pt x="6662" y="31493"/>
                  </a:cubicBezTo>
                  <a:cubicBezTo>
                    <a:pt x="6653" y="34072"/>
                    <a:pt x="7414" y="36593"/>
                    <a:pt x="8851" y="38732"/>
                  </a:cubicBezTo>
                  <a:cubicBezTo>
                    <a:pt x="10270" y="40907"/>
                    <a:pt x="12202" y="42704"/>
                    <a:pt x="14467" y="43971"/>
                  </a:cubicBezTo>
                  <a:close/>
                </a:path>
              </a:pathLst>
            </a:custGeom>
            <a:solidFill>
              <a:srgbClr val="B0B3C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7" name="Google Shape;517;p25"/>
            <p:cNvSpPr/>
            <p:nvPr/>
          </p:nvSpPr>
          <p:spPr>
            <a:xfrm>
              <a:off x="3956522" y="663093"/>
              <a:ext cx="19892" cy="51720"/>
            </a:xfrm>
            <a:custGeom>
              <a:rect b="b" l="l" r="r" t="t"/>
              <a:pathLst>
                <a:path extrusionOk="0" h="51720" w="19892">
                  <a:moveTo>
                    <a:pt x="19892" y="18955"/>
                  </a:moveTo>
                  <a:cubicBezTo>
                    <a:pt x="18807" y="18085"/>
                    <a:pt x="17656" y="17290"/>
                    <a:pt x="16466" y="16573"/>
                  </a:cubicBezTo>
                  <a:cubicBezTo>
                    <a:pt x="11897" y="13906"/>
                    <a:pt x="8728" y="14383"/>
                    <a:pt x="6948" y="18002"/>
                  </a:cubicBezTo>
                  <a:lnTo>
                    <a:pt x="6948" y="51721"/>
                  </a:lnTo>
                  <a:lnTo>
                    <a:pt x="0" y="47625"/>
                  </a:lnTo>
                  <a:lnTo>
                    <a:pt x="0" y="0"/>
                  </a:lnTo>
                  <a:lnTo>
                    <a:pt x="6758" y="3905"/>
                  </a:lnTo>
                  <a:lnTo>
                    <a:pt x="6758" y="9430"/>
                  </a:lnTo>
                  <a:cubicBezTo>
                    <a:pt x="9042" y="6572"/>
                    <a:pt x="12278" y="6286"/>
                    <a:pt x="16275" y="8763"/>
                  </a:cubicBezTo>
                  <a:cubicBezTo>
                    <a:pt x="17408" y="9388"/>
                    <a:pt x="18436" y="10192"/>
                    <a:pt x="19321" y="11144"/>
                  </a:cubicBezTo>
                  <a:close/>
                </a:path>
              </a:pathLst>
            </a:custGeom>
            <a:solidFill>
              <a:srgbClr val="B0B3C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8" name="Google Shape;518;p25"/>
            <p:cNvSpPr/>
            <p:nvPr/>
          </p:nvSpPr>
          <p:spPr>
            <a:xfrm>
              <a:off x="3980286" y="683824"/>
              <a:ext cx="34675" cy="54516"/>
            </a:xfrm>
            <a:custGeom>
              <a:rect b="b" l="l" r="r" t="t"/>
              <a:pathLst>
                <a:path extrusionOk="0" h="54516" w="34675">
                  <a:moveTo>
                    <a:pt x="18400" y="45467"/>
                  </a:moveTo>
                  <a:cubicBezTo>
                    <a:pt x="20304" y="46811"/>
                    <a:pt x="22721" y="47231"/>
                    <a:pt x="24967" y="46610"/>
                  </a:cubicBezTo>
                  <a:cubicBezTo>
                    <a:pt x="26918" y="45847"/>
                    <a:pt x="28175" y="43941"/>
                    <a:pt x="28108" y="41848"/>
                  </a:cubicBezTo>
                  <a:lnTo>
                    <a:pt x="34675" y="45658"/>
                  </a:lnTo>
                  <a:cubicBezTo>
                    <a:pt x="34694" y="48006"/>
                    <a:pt x="33847" y="50279"/>
                    <a:pt x="32296" y="52040"/>
                  </a:cubicBezTo>
                  <a:cubicBezTo>
                    <a:pt x="30716" y="53647"/>
                    <a:pt x="28555" y="54541"/>
                    <a:pt x="26300" y="54516"/>
                  </a:cubicBezTo>
                  <a:cubicBezTo>
                    <a:pt x="23501" y="54441"/>
                    <a:pt x="20770" y="53619"/>
                    <a:pt x="18400" y="52135"/>
                  </a:cubicBezTo>
                  <a:cubicBezTo>
                    <a:pt x="12680" y="48793"/>
                    <a:pt x="8054" y="43862"/>
                    <a:pt x="5075" y="37943"/>
                  </a:cubicBezTo>
                  <a:cubicBezTo>
                    <a:pt x="1715" y="31610"/>
                    <a:pt x="-17" y="24539"/>
                    <a:pt x="31" y="17369"/>
                  </a:cubicBezTo>
                  <a:lnTo>
                    <a:pt x="31" y="15940"/>
                  </a:lnTo>
                  <a:cubicBezTo>
                    <a:pt x="-169" y="12060"/>
                    <a:pt x="611" y="8193"/>
                    <a:pt x="2315" y="4700"/>
                  </a:cubicBezTo>
                  <a:cubicBezTo>
                    <a:pt x="3467" y="2168"/>
                    <a:pt x="5836" y="405"/>
                    <a:pt x="8597" y="33"/>
                  </a:cubicBezTo>
                  <a:cubicBezTo>
                    <a:pt x="11966" y="-190"/>
                    <a:pt x="15316" y="715"/>
                    <a:pt x="18114" y="2605"/>
                  </a:cubicBezTo>
                  <a:cubicBezTo>
                    <a:pt x="22864" y="5371"/>
                    <a:pt x="26823" y="9306"/>
                    <a:pt x="29631" y="14035"/>
                  </a:cubicBezTo>
                  <a:cubicBezTo>
                    <a:pt x="32543" y="18605"/>
                    <a:pt x="34219" y="23859"/>
                    <a:pt x="34485" y="29275"/>
                  </a:cubicBezTo>
                  <a:lnTo>
                    <a:pt x="27918" y="25465"/>
                  </a:lnTo>
                  <a:cubicBezTo>
                    <a:pt x="27651" y="22098"/>
                    <a:pt x="26604" y="18839"/>
                    <a:pt x="24872" y="15940"/>
                  </a:cubicBezTo>
                  <a:cubicBezTo>
                    <a:pt x="23207" y="13144"/>
                    <a:pt x="20884" y="10792"/>
                    <a:pt x="18114" y="9082"/>
                  </a:cubicBezTo>
                  <a:cubicBezTo>
                    <a:pt x="14564" y="7113"/>
                    <a:pt x="11804" y="7113"/>
                    <a:pt x="9834" y="9082"/>
                  </a:cubicBezTo>
                  <a:cubicBezTo>
                    <a:pt x="7464" y="12284"/>
                    <a:pt x="6408" y="16270"/>
                    <a:pt x="6883" y="20226"/>
                  </a:cubicBezTo>
                  <a:lnTo>
                    <a:pt x="6883" y="21750"/>
                  </a:lnTo>
                  <a:cubicBezTo>
                    <a:pt x="6798" y="26703"/>
                    <a:pt x="7807" y="31614"/>
                    <a:pt x="9834" y="36133"/>
                  </a:cubicBezTo>
                  <a:cubicBezTo>
                    <a:pt x="11652" y="40058"/>
                    <a:pt x="14650" y="43321"/>
                    <a:pt x="18400" y="45467"/>
                  </a:cubicBezTo>
                  <a:close/>
                </a:path>
              </a:pathLst>
            </a:custGeom>
            <a:solidFill>
              <a:srgbClr val="B0B3C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9" name="Google Shape;519;p25"/>
            <p:cNvSpPr/>
            <p:nvPr/>
          </p:nvSpPr>
          <p:spPr>
            <a:xfrm>
              <a:off x="4022575" y="681666"/>
              <a:ext cx="32718" cy="85915"/>
            </a:xfrm>
            <a:custGeom>
              <a:rect b="b" l="l" r="r" t="t"/>
              <a:pathLst>
                <a:path extrusionOk="0" h="85915" w="32718">
                  <a:moveTo>
                    <a:pt x="7614" y="29718"/>
                  </a:moveTo>
                  <a:cubicBezTo>
                    <a:pt x="11145" y="26777"/>
                    <a:pt x="16266" y="26777"/>
                    <a:pt x="19797" y="29718"/>
                  </a:cubicBezTo>
                  <a:cubicBezTo>
                    <a:pt x="28411" y="34878"/>
                    <a:pt x="33388" y="44461"/>
                    <a:pt x="32646" y="54483"/>
                  </a:cubicBezTo>
                  <a:lnTo>
                    <a:pt x="32646" y="85916"/>
                  </a:lnTo>
                  <a:lnTo>
                    <a:pt x="25603" y="81820"/>
                  </a:lnTo>
                  <a:lnTo>
                    <a:pt x="25603" y="50387"/>
                  </a:lnTo>
                  <a:cubicBezTo>
                    <a:pt x="25698" y="47343"/>
                    <a:pt x="25003" y="44327"/>
                    <a:pt x="23604" y="41624"/>
                  </a:cubicBezTo>
                  <a:cubicBezTo>
                    <a:pt x="22034" y="39026"/>
                    <a:pt x="19797" y="36890"/>
                    <a:pt x="17132" y="35433"/>
                  </a:cubicBezTo>
                  <a:cubicBezTo>
                    <a:pt x="15352" y="34286"/>
                    <a:pt x="13230" y="33814"/>
                    <a:pt x="11136" y="34100"/>
                  </a:cubicBezTo>
                  <a:cubicBezTo>
                    <a:pt x="9356" y="34510"/>
                    <a:pt x="7852" y="35699"/>
                    <a:pt x="7043" y="37338"/>
                  </a:cubicBezTo>
                  <a:lnTo>
                    <a:pt x="7043" y="71152"/>
                  </a:lnTo>
                  <a:lnTo>
                    <a:pt x="0" y="67056"/>
                  </a:lnTo>
                  <a:lnTo>
                    <a:pt x="0" y="0"/>
                  </a:lnTo>
                  <a:lnTo>
                    <a:pt x="7043" y="4001"/>
                  </a:lnTo>
                  <a:close/>
                </a:path>
              </a:pathLst>
            </a:custGeom>
            <a:solidFill>
              <a:srgbClr val="B0B3C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0" name="Google Shape;520;p25"/>
            <p:cNvSpPr/>
            <p:nvPr/>
          </p:nvSpPr>
          <p:spPr>
            <a:xfrm>
              <a:off x="4065860" y="766513"/>
              <a:ext cx="8800" cy="10615"/>
            </a:xfrm>
            <a:custGeom>
              <a:rect b="b" l="l" r="r" t="t"/>
              <a:pathLst>
                <a:path extrusionOk="0" h="10615" w="8800">
                  <a:moveTo>
                    <a:pt x="21" y="3164"/>
                  </a:moveTo>
                  <a:cubicBezTo>
                    <a:pt x="-103" y="2053"/>
                    <a:pt x="326" y="951"/>
                    <a:pt x="1163" y="212"/>
                  </a:cubicBezTo>
                  <a:cubicBezTo>
                    <a:pt x="1829" y="-265"/>
                    <a:pt x="2971" y="212"/>
                    <a:pt x="4399" y="212"/>
                  </a:cubicBezTo>
                  <a:cubicBezTo>
                    <a:pt x="5741" y="1038"/>
                    <a:pt x="6845" y="2183"/>
                    <a:pt x="7635" y="3545"/>
                  </a:cubicBezTo>
                  <a:cubicBezTo>
                    <a:pt x="8378" y="4818"/>
                    <a:pt x="8768" y="6263"/>
                    <a:pt x="8777" y="7736"/>
                  </a:cubicBezTo>
                  <a:cubicBezTo>
                    <a:pt x="8911" y="8767"/>
                    <a:pt x="8473" y="9788"/>
                    <a:pt x="7635" y="10403"/>
                  </a:cubicBezTo>
                  <a:cubicBezTo>
                    <a:pt x="6874" y="10880"/>
                    <a:pt x="5827" y="10403"/>
                    <a:pt x="4399" y="10403"/>
                  </a:cubicBezTo>
                  <a:cubicBezTo>
                    <a:pt x="3029" y="9659"/>
                    <a:pt x="1906" y="8534"/>
                    <a:pt x="1163" y="7165"/>
                  </a:cubicBezTo>
                  <a:cubicBezTo>
                    <a:pt x="440" y="5955"/>
                    <a:pt x="40" y="4575"/>
                    <a:pt x="21" y="3164"/>
                  </a:cubicBezTo>
                  <a:close/>
                </a:path>
              </a:pathLst>
            </a:custGeom>
            <a:solidFill>
              <a:srgbClr val="B0B3C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1" name="Google Shape;521;p25"/>
            <p:cNvSpPr/>
            <p:nvPr/>
          </p:nvSpPr>
          <p:spPr>
            <a:xfrm>
              <a:off x="4086317" y="778377"/>
              <a:ext cx="8807" cy="10445"/>
            </a:xfrm>
            <a:custGeom>
              <a:rect b="b" l="l" r="r" t="t"/>
              <a:pathLst>
                <a:path extrusionOk="0" h="10445" w="8807">
                  <a:moveTo>
                    <a:pt x="27" y="3111"/>
                  </a:moveTo>
                  <a:cubicBezTo>
                    <a:pt x="-116" y="2025"/>
                    <a:pt x="313" y="942"/>
                    <a:pt x="1169" y="254"/>
                  </a:cubicBezTo>
                  <a:cubicBezTo>
                    <a:pt x="1835" y="-317"/>
                    <a:pt x="2978" y="254"/>
                    <a:pt x="4405" y="254"/>
                  </a:cubicBezTo>
                  <a:cubicBezTo>
                    <a:pt x="7051" y="1848"/>
                    <a:pt x="8707" y="4687"/>
                    <a:pt x="8784" y="7779"/>
                  </a:cubicBezTo>
                  <a:cubicBezTo>
                    <a:pt x="8917" y="8809"/>
                    <a:pt x="8479" y="9830"/>
                    <a:pt x="7641" y="10446"/>
                  </a:cubicBezTo>
                  <a:cubicBezTo>
                    <a:pt x="6975" y="10446"/>
                    <a:pt x="5833" y="10446"/>
                    <a:pt x="4405" y="10446"/>
                  </a:cubicBezTo>
                  <a:cubicBezTo>
                    <a:pt x="3035" y="9701"/>
                    <a:pt x="1912" y="8576"/>
                    <a:pt x="1169" y="7207"/>
                  </a:cubicBezTo>
                  <a:cubicBezTo>
                    <a:pt x="427" y="5970"/>
                    <a:pt x="27" y="4555"/>
                    <a:pt x="27" y="3111"/>
                  </a:cubicBezTo>
                  <a:close/>
                </a:path>
              </a:pathLst>
            </a:custGeom>
            <a:solidFill>
              <a:srgbClr val="B0B3C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2" name="Google Shape;522;p25"/>
            <p:cNvSpPr/>
            <p:nvPr/>
          </p:nvSpPr>
          <p:spPr>
            <a:xfrm>
              <a:off x="4106781" y="790188"/>
              <a:ext cx="8804" cy="10445"/>
            </a:xfrm>
            <a:custGeom>
              <a:rect b="b" l="l" r="r" t="t"/>
              <a:pathLst>
                <a:path extrusionOk="0" h="10445" w="8804">
                  <a:moveTo>
                    <a:pt x="27" y="3111"/>
                  </a:moveTo>
                  <a:cubicBezTo>
                    <a:pt x="-116" y="2025"/>
                    <a:pt x="313" y="942"/>
                    <a:pt x="1169" y="254"/>
                  </a:cubicBezTo>
                  <a:cubicBezTo>
                    <a:pt x="1835" y="-318"/>
                    <a:pt x="2978" y="254"/>
                    <a:pt x="4405" y="254"/>
                  </a:cubicBezTo>
                  <a:cubicBezTo>
                    <a:pt x="5795" y="976"/>
                    <a:pt x="6918" y="2107"/>
                    <a:pt x="7641" y="3493"/>
                  </a:cubicBezTo>
                  <a:cubicBezTo>
                    <a:pt x="8374" y="4770"/>
                    <a:pt x="8764" y="6212"/>
                    <a:pt x="8783" y="7683"/>
                  </a:cubicBezTo>
                  <a:cubicBezTo>
                    <a:pt x="8907" y="8741"/>
                    <a:pt x="8479" y="9788"/>
                    <a:pt x="7641" y="10446"/>
                  </a:cubicBezTo>
                  <a:cubicBezTo>
                    <a:pt x="6975" y="10446"/>
                    <a:pt x="5833" y="10446"/>
                    <a:pt x="4405" y="9874"/>
                  </a:cubicBezTo>
                  <a:cubicBezTo>
                    <a:pt x="3035" y="9129"/>
                    <a:pt x="1912" y="8004"/>
                    <a:pt x="1169" y="6636"/>
                  </a:cubicBezTo>
                  <a:cubicBezTo>
                    <a:pt x="522" y="5567"/>
                    <a:pt x="132" y="4359"/>
                    <a:pt x="27" y="3111"/>
                  </a:cubicBezTo>
                  <a:close/>
                </a:path>
              </a:pathLst>
            </a:custGeom>
            <a:solidFill>
              <a:srgbClr val="B0B3C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3" name="Google Shape;523;p25"/>
            <p:cNvSpPr/>
            <p:nvPr/>
          </p:nvSpPr>
          <p:spPr>
            <a:xfrm>
              <a:off x="6091738" y="1886219"/>
              <a:ext cx="73770" cy="113063"/>
            </a:xfrm>
            <a:custGeom>
              <a:rect b="b" l="l" r="r" t="t"/>
              <a:pathLst>
                <a:path extrusionOk="0" h="113063" w="73770">
                  <a:moveTo>
                    <a:pt x="72240" y="104944"/>
                  </a:moveTo>
                  <a:lnTo>
                    <a:pt x="57011" y="78751"/>
                  </a:lnTo>
                  <a:cubicBezTo>
                    <a:pt x="61932" y="73683"/>
                    <a:pt x="64435" y="66739"/>
                    <a:pt x="63864" y="59701"/>
                  </a:cubicBezTo>
                  <a:cubicBezTo>
                    <a:pt x="62646" y="37222"/>
                    <a:pt x="50806" y="16676"/>
                    <a:pt x="31980" y="4360"/>
                  </a:cubicBezTo>
                  <a:cubicBezTo>
                    <a:pt x="14277" y="-5831"/>
                    <a:pt x="0" y="2455"/>
                    <a:pt x="0" y="22839"/>
                  </a:cubicBezTo>
                  <a:cubicBezTo>
                    <a:pt x="1142" y="45585"/>
                    <a:pt x="13201" y="66378"/>
                    <a:pt x="32360" y="78655"/>
                  </a:cubicBezTo>
                  <a:cubicBezTo>
                    <a:pt x="37776" y="82303"/>
                    <a:pt x="44410" y="83675"/>
                    <a:pt x="50825" y="82465"/>
                  </a:cubicBezTo>
                  <a:lnTo>
                    <a:pt x="66148" y="109040"/>
                  </a:lnTo>
                  <a:cubicBezTo>
                    <a:pt x="67957" y="112088"/>
                    <a:pt x="70812" y="113803"/>
                    <a:pt x="72621" y="112755"/>
                  </a:cubicBezTo>
                  <a:cubicBezTo>
                    <a:pt x="74429" y="111707"/>
                    <a:pt x="73953" y="108088"/>
                    <a:pt x="72240" y="104944"/>
                  </a:cubicBezTo>
                  <a:close/>
                  <a:moveTo>
                    <a:pt x="49683" y="70273"/>
                  </a:moveTo>
                  <a:cubicBezTo>
                    <a:pt x="49131" y="70083"/>
                    <a:pt x="48522" y="70083"/>
                    <a:pt x="47970" y="70273"/>
                  </a:cubicBezTo>
                  <a:cubicBezTo>
                    <a:pt x="47532" y="70578"/>
                    <a:pt x="47198" y="71007"/>
                    <a:pt x="47018" y="71512"/>
                  </a:cubicBezTo>
                  <a:cubicBezTo>
                    <a:pt x="42011" y="72845"/>
                    <a:pt x="36682" y="71978"/>
                    <a:pt x="32360" y="69130"/>
                  </a:cubicBezTo>
                  <a:cubicBezTo>
                    <a:pt x="18198" y="59910"/>
                    <a:pt x="9289" y="44480"/>
                    <a:pt x="8376" y="27601"/>
                  </a:cubicBezTo>
                  <a:cubicBezTo>
                    <a:pt x="8376" y="12266"/>
                    <a:pt x="19131" y="6075"/>
                    <a:pt x="32360" y="13790"/>
                  </a:cubicBezTo>
                  <a:cubicBezTo>
                    <a:pt x="46494" y="23020"/>
                    <a:pt x="55374" y="38450"/>
                    <a:pt x="56250" y="55319"/>
                  </a:cubicBezTo>
                  <a:cubicBezTo>
                    <a:pt x="56678" y="61082"/>
                    <a:pt x="54213" y="66682"/>
                    <a:pt x="49683" y="7027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4" name="Google Shape;524;p25"/>
            <p:cNvSpPr/>
            <p:nvPr/>
          </p:nvSpPr>
          <p:spPr>
            <a:xfrm>
              <a:off x="5099606" y="2084115"/>
              <a:ext cx="833576" cy="1053763"/>
            </a:xfrm>
            <a:custGeom>
              <a:rect b="b" l="l" r="r" t="t"/>
              <a:pathLst>
                <a:path extrusionOk="0" h="1053763" w="833576">
                  <a:moveTo>
                    <a:pt x="724017" y="325006"/>
                  </a:moveTo>
                  <a:cubicBezTo>
                    <a:pt x="569829" y="64973"/>
                    <a:pt x="310279" y="-65519"/>
                    <a:pt x="144289" y="32684"/>
                  </a:cubicBezTo>
                  <a:lnTo>
                    <a:pt x="0" y="115646"/>
                  </a:lnTo>
                  <a:lnTo>
                    <a:pt x="55298" y="207753"/>
                  </a:lnTo>
                  <a:cubicBezTo>
                    <a:pt x="64198" y="193570"/>
                    <a:pt x="74743" y="180502"/>
                    <a:pt x="86707" y="168796"/>
                  </a:cubicBezTo>
                  <a:cubicBezTo>
                    <a:pt x="226999" y="123266"/>
                    <a:pt x="419829" y="231947"/>
                    <a:pt x="538801" y="432067"/>
                  </a:cubicBezTo>
                  <a:cubicBezTo>
                    <a:pt x="657773" y="632187"/>
                    <a:pt x="660248" y="853929"/>
                    <a:pt x="553173" y="955370"/>
                  </a:cubicBezTo>
                  <a:cubicBezTo>
                    <a:pt x="539087" y="959809"/>
                    <a:pt x="524572" y="962714"/>
                    <a:pt x="509867" y="964038"/>
                  </a:cubicBezTo>
                  <a:lnTo>
                    <a:pt x="563833" y="1053764"/>
                  </a:lnTo>
                  <a:lnTo>
                    <a:pt x="702507" y="974230"/>
                  </a:lnTo>
                  <a:cubicBezTo>
                    <a:pt x="868496" y="875646"/>
                    <a:pt x="878109" y="584943"/>
                    <a:pt x="724017" y="325006"/>
                  </a:cubicBez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5" name="Google Shape;525;p25"/>
            <p:cNvSpPr/>
            <p:nvPr/>
          </p:nvSpPr>
          <p:spPr>
            <a:xfrm>
              <a:off x="4974070" y="2163744"/>
              <a:ext cx="820424" cy="1006964"/>
            </a:xfrm>
            <a:custGeom>
              <a:rect b="b" l="l" r="r" t="t"/>
              <a:pathLst>
                <a:path extrusionOk="0" h="1006964" w="820424">
                  <a:moveTo>
                    <a:pt x="710783" y="325006"/>
                  </a:moveTo>
                  <a:cubicBezTo>
                    <a:pt x="556595" y="64973"/>
                    <a:pt x="297046" y="-65519"/>
                    <a:pt x="131056" y="32684"/>
                  </a:cubicBezTo>
                  <a:cubicBezTo>
                    <a:pt x="-34934" y="130886"/>
                    <a:pt x="-44547" y="421970"/>
                    <a:pt x="109641" y="682003"/>
                  </a:cubicBezTo>
                  <a:cubicBezTo>
                    <a:pt x="263829" y="942035"/>
                    <a:pt x="523378" y="1072528"/>
                    <a:pt x="689368" y="974230"/>
                  </a:cubicBezTo>
                  <a:cubicBezTo>
                    <a:pt x="855358" y="875932"/>
                    <a:pt x="864971" y="584848"/>
                    <a:pt x="710783" y="325006"/>
                  </a:cubicBezTo>
                  <a:close/>
                  <a:moveTo>
                    <a:pt x="678708" y="875836"/>
                  </a:moveTo>
                  <a:cubicBezTo>
                    <a:pt x="538321" y="921366"/>
                    <a:pt x="345586" y="812686"/>
                    <a:pt x="226614" y="612470"/>
                  </a:cubicBezTo>
                  <a:cubicBezTo>
                    <a:pt x="107642" y="412255"/>
                    <a:pt x="105168" y="190703"/>
                    <a:pt x="212242" y="89262"/>
                  </a:cubicBezTo>
                  <a:cubicBezTo>
                    <a:pt x="352534" y="43733"/>
                    <a:pt x="545364" y="152413"/>
                    <a:pt x="664336" y="352533"/>
                  </a:cubicBezTo>
                  <a:cubicBezTo>
                    <a:pt x="783309" y="552653"/>
                    <a:pt x="785783" y="774300"/>
                    <a:pt x="678708" y="875741"/>
                  </a:cubicBez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6" name="Google Shape;526;p25"/>
            <p:cNvSpPr/>
            <p:nvPr/>
          </p:nvSpPr>
          <p:spPr>
            <a:xfrm>
              <a:off x="5034477" y="2242227"/>
              <a:ext cx="618491" cy="852150"/>
            </a:xfrm>
            <a:custGeom>
              <a:rect b="b" l="l" r="r" t="t"/>
              <a:pathLst>
                <a:path extrusionOk="0" h="852150" w="618491">
                  <a:moveTo>
                    <a:pt x="166398" y="533892"/>
                  </a:moveTo>
                  <a:cubicBezTo>
                    <a:pt x="47711" y="333866"/>
                    <a:pt x="44951" y="112124"/>
                    <a:pt x="152026" y="10683"/>
                  </a:cubicBezTo>
                  <a:cubicBezTo>
                    <a:pt x="213225" y="-9224"/>
                    <a:pt x="284513" y="301"/>
                    <a:pt x="355230" y="33924"/>
                  </a:cubicBezTo>
                  <a:cubicBezTo>
                    <a:pt x="268428" y="-7414"/>
                    <a:pt x="180960" y="-12844"/>
                    <a:pt x="112146" y="28019"/>
                  </a:cubicBezTo>
                  <a:cubicBezTo>
                    <a:pt x="-29192" y="111934"/>
                    <a:pt x="-38139" y="358250"/>
                    <a:pt x="92159" y="577992"/>
                  </a:cubicBezTo>
                  <a:cubicBezTo>
                    <a:pt x="222457" y="797734"/>
                    <a:pt x="442794" y="907938"/>
                    <a:pt x="584133" y="824023"/>
                  </a:cubicBezTo>
                  <a:cubicBezTo>
                    <a:pt x="596563" y="816432"/>
                    <a:pt x="608089" y="807450"/>
                    <a:pt x="618492" y="797258"/>
                  </a:cubicBezTo>
                  <a:cubicBezTo>
                    <a:pt x="477914" y="842787"/>
                    <a:pt x="284894" y="734107"/>
                    <a:pt x="166398" y="533892"/>
                  </a:cubicBezTo>
                  <a:close/>
                </a:path>
              </a:pathLst>
            </a:custGeom>
            <a:solidFill>
              <a:srgbClr val="A1A5B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7" name="Google Shape;527;p25"/>
            <p:cNvSpPr/>
            <p:nvPr/>
          </p:nvSpPr>
          <p:spPr>
            <a:xfrm>
              <a:off x="5108865" y="2242623"/>
              <a:ext cx="621582" cy="807149"/>
            </a:xfrm>
            <a:custGeom>
              <a:rect b="b" l="l" r="r" t="t"/>
              <a:pathLst>
                <a:path extrusionOk="0" h="807149" w="621582">
                  <a:moveTo>
                    <a:pt x="529828" y="273559"/>
                  </a:moveTo>
                  <a:cubicBezTo>
                    <a:pt x="411141" y="73534"/>
                    <a:pt x="218026" y="-35242"/>
                    <a:pt x="77734" y="10288"/>
                  </a:cubicBezTo>
                  <a:cubicBezTo>
                    <a:pt x="-29341" y="111729"/>
                    <a:pt x="-26962" y="333376"/>
                    <a:pt x="92106" y="533496"/>
                  </a:cubicBezTo>
                  <a:cubicBezTo>
                    <a:pt x="211173" y="733616"/>
                    <a:pt x="403813" y="842392"/>
                    <a:pt x="544200" y="796862"/>
                  </a:cubicBezTo>
                  <a:cubicBezTo>
                    <a:pt x="650989" y="695421"/>
                    <a:pt x="648229" y="473774"/>
                    <a:pt x="529828" y="273559"/>
                  </a:cubicBezTo>
                  <a:close/>
                </a:path>
              </a:pathLst>
            </a:custGeom>
            <a:solidFill>
              <a:srgbClr val="3E7EFF">
                <a:alpha val="980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8" name="Google Shape;528;p25"/>
            <p:cNvSpPr/>
            <p:nvPr/>
          </p:nvSpPr>
          <p:spPr>
            <a:xfrm>
              <a:off x="5831808" y="2838412"/>
              <a:ext cx="311135" cy="259746"/>
            </a:xfrm>
            <a:custGeom>
              <a:rect b="b" l="l" r="r" t="t"/>
              <a:pathLst>
                <a:path extrusionOk="0" h="259746" w="311135">
                  <a:moveTo>
                    <a:pt x="0" y="0"/>
                  </a:moveTo>
                  <a:lnTo>
                    <a:pt x="311136" y="179546"/>
                  </a:lnTo>
                  <a:lnTo>
                    <a:pt x="311136" y="259747"/>
                  </a:lnTo>
                  <a:lnTo>
                    <a:pt x="0" y="802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9" name="Google Shape;529;p25"/>
            <p:cNvSpPr/>
            <p:nvPr/>
          </p:nvSpPr>
          <p:spPr>
            <a:xfrm>
              <a:off x="5831808" y="2798312"/>
              <a:ext cx="380520" cy="219646"/>
            </a:xfrm>
            <a:custGeom>
              <a:rect b="b" l="l" r="r" t="t"/>
              <a:pathLst>
                <a:path extrusionOk="0" h="219646" w="380520">
                  <a:moveTo>
                    <a:pt x="69384" y="0"/>
                  </a:moveTo>
                  <a:lnTo>
                    <a:pt x="380520" y="179546"/>
                  </a:lnTo>
                  <a:lnTo>
                    <a:pt x="311136" y="219646"/>
                  </a:lnTo>
                  <a:lnTo>
                    <a:pt x="0" y="40100"/>
                  </a:lnTo>
                  <a:lnTo>
                    <a:pt x="69384" y="0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0" name="Google Shape;530;p25"/>
            <p:cNvSpPr/>
            <p:nvPr/>
          </p:nvSpPr>
          <p:spPr>
            <a:xfrm>
              <a:off x="6056214" y="2910510"/>
              <a:ext cx="696628" cy="514166"/>
            </a:xfrm>
            <a:custGeom>
              <a:rect b="b" l="l" r="r" t="t"/>
              <a:pathLst>
                <a:path extrusionOk="0" h="514166" w="696628">
                  <a:moveTo>
                    <a:pt x="20772" y="62109"/>
                  </a:moveTo>
                  <a:cubicBezTo>
                    <a:pt x="50182" y="12389"/>
                    <a:pt x="99770" y="-12567"/>
                    <a:pt x="131464" y="6293"/>
                  </a:cubicBezTo>
                  <a:lnTo>
                    <a:pt x="696629" y="335096"/>
                  </a:lnTo>
                  <a:lnTo>
                    <a:pt x="588983" y="514166"/>
                  </a:lnTo>
                  <a:lnTo>
                    <a:pt x="24865" y="186030"/>
                  </a:lnTo>
                  <a:cubicBezTo>
                    <a:pt x="-6830" y="167170"/>
                    <a:pt x="-8257" y="111640"/>
                    <a:pt x="20772" y="6210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1" name="Google Shape;531;p25"/>
            <p:cNvSpPr/>
            <p:nvPr/>
          </p:nvSpPr>
          <p:spPr>
            <a:xfrm>
              <a:off x="6620145" y="3238764"/>
              <a:ext cx="156663" cy="192193"/>
            </a:xfrm>
            <a:custGeom>
              <a:rect b="b" l="l" r="r" t="t"/>
              <a:pathLst>
                <a:path extrusionOk="0" h="192193" w="156663">
                  <a:moveTo>
                    <a:pt x="135743" y="130095"/>
                  </a:moveTo>
                  <a:cubicBezTo>
                    <a:pt x="106238" y="179720"/>
                    <a:pt x="56745" y="204771"/>
                    <a:pt x="25051" y="185912"/>
                  </a:cubicBezTo>
                  <a:cubicBezTo>
                    <a:pt x="-6643" y="167052"/>
                    <a:pt x="-8547" y="111617"/>
                    <a:pt x="20958" y="62087"/>
                  </a:cubicBezTo>
                  <a:cubicBezTo>
                    <a:pt x="50464" y="12557"/>
                    <a:pt x="99956" y="-12589"/>
                    <a:pt x="131650" y="6270"/>
                  </a:cubicBezTo>
                  <a:cubicBezTo>
                    <a:pt x="163344" y="25130"/>
                    <a:pt x="165153" y="80470"/>
                    <a:pt x="135743" y="130095"/>
                  </a:cubicBezTo>
                  <a:close/>
                </a:path>
              </a:pathLst>
            </a:custGeom>
            <a:solidFill>
              <a:srgbClr val="8C50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2" name="Google Shape;532;p25"/>
            <p:cNvSpPr/>
            <p:nvPr/>
          </p:nvSpPr>
          <p:spPr>
            <a:xfrm>
              <a:off x="6620145" y="3238764"/>
              <a:ext cx="156663" cy="192193"/>
            </a:xfrm>
            <a:custGeom>
              <a:rect b="b" l="l" r="r" t="t"/>
              <a:pathLst>
                <a:path extrusionOk="0" h="192193" w="156663">
                  <a:moveTo>
                    <a:pt x="135743" y="130095"/>
                  </a:moveTo>
                  <a:cubicBezTo>
                    <a:pt x="106238" y="179720"/>
                    <a:pt x="56745" y="204771"/>
                    <a:pt x="25051" y="185912"/>
                  </a:cubicBezTo>
                  <a:cubicBezTo>
                    <a:pt x="-6643" y="167052"/>
                    <a:pt x="-8547" y="111617"/>
                    <a:pt x="20958" y="62087"/>
                  </a:cubicBezTo>
                  <a:cubicBezTo>
                    <a:pt x="50464" y="12557"/>
                    <a:pt x="99956" y="-12589"/>
                    <a:pt x="131650" y="6270"/>
                  </a:cubicBezTo>
                  <a:cubicBezTo>
                    <a:pt x="163344" y="25130"/>
                    <a:pt x="165153" y="80470"/>
                    <a:pt x="135743" y="1300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3" name="Google Shape;533;p25"/>
            <p:cNvSpPr/>
            <p:nvPr/>
          </p:nvSpPr>
          <p:spPr>
            <a:xfrm>
              <a:off x="3797207" y="2991392"/>
              <a:ext cx="2353338" cy="1403876"/>
            </a:xfrm>
            <a:custGeom>
              <a:rect b="b" l="l" r="r" t="t"/>
              <a:pathLst>
                <a:path extrusionOk="0" h="1403876" w="2353338">
                  <a:moveTo>
                    <a:pt x="2300432" y="1399691"/>
                  </a:moveTo>
                  <a:lnTo>
                    <a:pt x="7411" y="30758"/>
                  </a:lnTo>
                  <a:cubicBezTo>
                    <a:pt x="-3629" y="24471"/>
                    <a:pt x="-2106" y="13327"/>
                    <a:pt x="10457" y="5992"/>
                  </a:cubicBezTo>
                  <a:lnTo>
                    <a:pt x="10457" y="5992"/>
                  </a:lnTo>
                  <a:cubicBezTo>
                    <a:pt x="23658" y="-1342"/>
                    <a:pt x="39543" y="-1980"/>
                    <a:pt x="53287" y="4278"/>
                  </a:cubicBezTo>
                  <a:lnTo>
                    <a:pt x="2345927" y="1373211"/>
                  </a:lnTo>
                  <a:cubicBezTo>
                    <a:pt x="2356968" y="1379593"/>
                    <a:pt x="2355445" y="1390642"/>
                    <a:pt x="2342881" y="1397976"/>
                  </a:cubicBezTo>
                  <a:lnTo>
                    <a:pt x="2342881" y="1397976"/>
                  </a:lnTo>
                  <a:cubicBezTo>
                    <a:pt x="2329785" y="1405186"/>
                    <a:pt x="2314062" y="1405825"/>
                    <a:pt x="2300432" y="1399691"/>
                  </a:cubicBezTo>
                  <a:close/>
                </a:path>
              </a:pathLst>
            </a:custGeom>
            <a:solidFill>
              <a:srgbClr val="D6D8E5">
                <a:alpha val="2980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4" name="Google Shape;534;p25"/>
            <p:cNvSpPr/>
            <p:nvPr/>
          </p:nvSpPr>
          <p:spPr>
            <a:xfrm>
              <a:off x="2602525" y="4569200"/>
              <a:ext cx="891148" cy="510349"/>
            </a:xfrm>
            <a:custGeom>
              <a:rect b="b" l="l" r="r" t="t"/>
              <a:pathLst>
                <a:path extrusionOk="0" h="510349" w="891148">
                  <a:moveTo>
                    <a:pt x="356916" y="510349"/>
                  </a:moveTo>
                  <a:lnTo>
                    <a:pt x="0" y="306038"/>
                  </a:lnTo>
                  <a:lnTo>
                    <a:pt x="534232" y="0"/>
                  </a:lnTo>
                  <a:lnTo>
                    <a:pt x="891149" y="204311"/>
                  </a:lnTo>
                  <a:lnTo>
                    <a:pt x="356916" y="510349"/>
                  </a:ln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5" name="Google Shape;535;p25"/>
            <p:cNvSpPr/>
            <p:nvPr/>
          </p:nvSpPr>
          <p:spPr>
            <a:xfrm>
              <a:off x="2671243" y="4325932"/>
              <a:ext cx="591243" cy="341661"/>
            </a:xfrm>
            <a:custGeom>
              <a:rect b="b" l="l" r="r" t="t"/>
              <a:pathLst>
                <a:path extrusionOk="0" h="341661" w="591243">
                  <a:moveTo>
                    <a:pt x="295622" y="341662"/>
                  </a:moveTo>
                  <a:lnTo>
                    <a:pt x="0" y="170783"/>
                  </a:lnTo>
                  <a:lnTo>
                    <a:pt x="295622" y="0"/>
                  </a:lnTo>
                  <a:lnTo>
                    <a:pt x="591244" y="170783"/>
                  </a:lnTo>
                  <a:lnTo>
                    <a:pt x="295622" y="341662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6" name="Google Shape;536;p25"/>
            <p:cNvSpPr/>
            <p:nvPr/>
          </p:nvSpPr>
          <p:spPr>
            <a:xfrm>
              <a:off x="2671243" y="4496715"/>
              <a:ext cx="295621" cy="512444"/>
            </a:xfrm>
            <a:custGeom>
              <a:rect b="b" l="l" r="r" t="t"/>
              <a:pathLst>
                <a:path extrusionOk="0" h="512444" w="295621">
                  <a:moveTo>
                    <a:pt x="295622" y="512445"/>
                  </a:moveTo>
                  <a:lnTo>
                    <a:pt x="0" y="341662"/>
                  </a:lnTo>
                  <a:lnTo>
                    <a:pt x="0" y="0"/>
                  </a:lnTo>
                  <a:lnTo>
                    <a:pt x="295622" y="170879"/>
                  </a:lnTo>
                  <a:lnTo>
                    <a:pt x="295622" y="512445"/>
                  </a:lnTo>
                  <a:close/>
                </a:path>
              </a:pathLst>
            </a:custGeom>
            <a:solidFill>
              <a:srgbClr val="B1B6C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7" name="Google Shape;537;p25"/>
            <p:cNvSpPr/>
            <p:nvPr/>
          </p:nvSpPr>
          <p:spPr>
            <a:xfrm>
              <a:off x="2966865" y="4496715"/>
              <a:ext cx="295621" cy="512444"/>
            </a:xfrm>
            <a:custGeom>
              <a:rect b="b" l="l" r="r" t="t"/>
              <a:pathLst>
                <a:path extrusionOk="0" h="512444" w="295621">
                  <a:moveTo>
                    <a:pt x="295622" y="341662"/>
                  </a:moveTo>
                  <a:lnTo>
                    <a:pt x="0" y="512445"/>
                  </a:lnTo>
                  <a:lnTo>
                    <a:pt x="0" y="170879"/>
                  </a:lnTo>
                  <a:lnTo>
                    <a:pt x="295622" y="0"/>
                  </a:lnTo>
                  <a:lnTo>
                    <a:pt x="295622" y="341662"/>
                  </a:lnTo>
                  <a:close/>
                </a:path>
              </a:pathLst>
            </a:custGeom>
            <a:solidFill>
              <a:srgbClr val="C4C7D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8" name="Google Shape;538;p25"/>
            <p:cNvSpPr/>
            <p:nvPr/>
          </p:nvSpPr>
          <p:spPr>
            <a:xfrm>
              <a:off x="3352925" y="4700698"/>
              <a:ext cx="220640" cy="124389"/>
            </a:xfrm>
            <a:custGeom>
              <a:rect b="b" l="l" r="r" t="t"/>
              <a:pathLst>
                <a:path extrusionOk="0" h="124389" w="220640">
                  <a:moveTo>
                    <a:pt x="11021" y="30141"/>
                  </a:moveTo>
                  <a:cubicBezTo>
                    <a:pt x="36663" y="37161"/>
                    <a:pt x="64037" y="33732"/>
                    <a:pt x="87163" y="20616"/>
                  </a:cubicBezTo>
                  <a:cubicBezTo>
                    <a:pt x="105532" y="21188"/>
                    <a:pt x="205088" y="-21484"/>
                    <a:pt x="218603" y="14330"/>
                  </a:cubicBezTo>
                  <a:cubicBezTo>
                    <a:pt x="230501" y="45762"/>
                    <a:pt x="187385" y="74813"/>
                    <a:pt x="164352" y="80338"/>
                  </a:cubicBezTo>
                  <a:cubicBezTo>
                    <a:pt x="114003" y="92530"/>
                    <a:pt x="76789" y="117676"/>
                    <a:pt x="56611" y="121867"/>
                  </a:cubicBezTo>
                  <a:cubicBezTo>
                    <a:pt x="41573" y="125105"/>
                    <a:pt x="22062" y="127201"/>
                    <a:pt x="10069" y="115295"/>
                  </a:cubicBezTo>
                  <a:cubicBezTo>
                    <a:pt x="-4112" y="101388"/>
                    <a:pt x="-2875" y="48905"/>
                    <a:pt x="11021" y="30141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9" name="Google Shape;539;p25"/>
            <p:cNvSpPr/>
            <p:nvPr/>
          </p:nvSpPr>
          <p:spPr>
            <a:xfrm>
              <a:off x="3356617" y="4721600"/>
              <a:ext cx="217074" cy="103773"/>
            </a:xfrm>
            <a:custGeom>
              <a:rect b="b" l="l" r="r" t="t"/>
              <a:pathLst>
                <a:path extrusionOk="0" h="103773" w="217074">
                  <a:moveTo>
                    <a:pt x="53109" y="92583"/>
                  </a:moveTo>
                  <a:cubicBezTo>
                    <a:pt x="73287" y="88297"/>
                    <a:pt x="110216" y="63246"/>
                    <a:pt x="160850" y="51054"/>
                  </a:cubicBezTo>
                  <a:cubicBezTo>
                    <a:pt x="179886" y="46387"/>
                    <a:pt x="213388" y="25241"/>
                    <a:pt x="216720" y="0"/>
                  </a:cubicBezTo>
                  <a:cubicBezTo>
                    <a:pt x="221193" y="28575"/>
                    <a:pt x="182265" y="54578"/>
                    <a:pt x="160850" y="59722"/>
                  </a:cubicBezTo>
                  <a:cubicBezTo>
                    <a:pt x="110501" y="71914"/>
                    <a:pt x="73287" y="97059"/>
                    <a:pt x="53109" y="101251"/>
                  </a:cubicBezTo>
                  <a:cubicBezTo>
                    <a:pt x="38071" y="104489"/>
                    <a:pt x="18560" y="106584"/>
                    <a:pt x="6567" y="94678"/>
                  </a:cubicBezTo>
                  <a:cubicBezTo>
                    <a:pt x="3439" y="91269"/>
                    <a:pt x="1186" y="87154"/>
                    <a:pt x="0" y="82677"/>
                  </a:cubicBezTo>
                  <a:cubicBezTo>
                    <a:pt x="15148" y="94183"/>
                    <a:pt x="34836" y="97850"/>
                    <a:pt x="53109" y="92583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0" name="Google Shape;540;p25"/>
            <p:cNvSpPr/>
            <p:nvPr/>
          </p:nvSpPr>
          <p:spPr>
            <a:xfrm>
              <a:off x="3173533" y="4605067"/>
              <a:ext cx="220687" cy="124551"/>
            </a:xfrm>
            <a:custGeom>
              <a:rect b="b" l="l" r="r" t="t"/>
              <a:pathLst>
                <a:path extrusionOk="0" h="124551" w="220687">
                  <a:moveTo>
                    <a:pt x="11098" y="30141"/>
                  </a:moveTo>
                  <a:cubicBezTo>
                    <a:pt x="36743" y="37095"/>
                    <a:pt x="64094" y="33675"/>
                    <a:pt x="87240" y="20616"/>
                  </a:cubicBezTo>
                  <a:cubicBezTo>
                    <a:pt x="105609" y="21188"/>
                    <a:pt x="205070" y="-21484"/>
                    <a:pt x="218680" y="14330"/>
                  </a:cubicBezTo>
                  <a:cubicBezTo>
                    <a:pt x="230482" y="45762"/>
                    <a:pt x="187367" y="74718"/>
                    <a:pt x="164334" y="80338"/>
                  </a:cubicBezTo>
                  <a:cubicBezTo>
                    <a:pt x="114270" y="92816"/>
                    <a:pt x="76865" y="117962"/>
                    <a:pt x="57164" y="122058"/>
                  </a:cubicBezTo>
                  <a:cubicBezTo>
                    <a:pt x="42126" y="125296"/>
                    <a:pt x="22614" y="127296"/>
                    <a:pt x="10622" y="115485"/>
                  </a:cubicBezTo>
                  <a:cubicBezTo>
                    <a:pt x="-4226" y="101388"/>
                    <a:pt x="-2989" y="48810"/>
                    <a:pt x="11098" y="30141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1" name="Google Shape;541;p25"/>
            <p:cNvSpPr/>
            <p:nvPr/>
          </p:nvSpPr>
          <p:spPr>
            <a:xfrm>
              <a:off x="3177588" y="4625969"/>
              <a:ext cx="217074" cy="103649"/>
            </a:xfrm>
            <a:custGeom>
              <a:rect b="b" l="l" r="r" t="t"/>
              <a:pathLst>
                <a:path extrusionOk="0" h="103649" w="217074">
                  <a:moveTo>
                    <a:pt x="53109" y="92583"/>
                  </a:moveTo>
                  <a:cubicBezTo>
                    <a:pt x="73287" y="88297"/>
                    <a:pt x="110216" y="63246"/>
                    <a:pt x="160755" y="51054"/>
                  </a:cubicBezTo>
                  <a:cubicBezTo>
                    <a:pt x="179791" y="46387"/>
                    <a:pt x="213388" y="25241"/>
                    <a:pt x="216720" y="0"/>
                  </a:cubicBezTo>
                  <a:cubicBezTo>
                    <a:pt x="221193" y="28575"/>
                    <a:pt x="182265" y="54483"/>
                    <a:pt x="160755" y="59722"/>
                  </a:cubicBezTo>
                  <a:cubicBezTo>
                    <a:pt x="110216" y="71914"/>
                    <a:pt x="72811" y="97060"/>
                    <a:pt x="53109" y="101155"/>
                  </a:cubicBezTo>
                  <a:cubicBezTo>
                    <a:pt x="38071" y="104394"/>
                    <a:pt x="18560" y="106394"/>
                    <a:pt x="6567" y="94583"/>
                  </a:cubicBezTo>
                  <a:cubicBezTo>
                    <a:pt x="3481" y="91145"/>
                    <a:pt x="1233" y="87039"/>
                    <a:pt x="0" y="82582"/>
                  </a:cubicBezTo>
                  <a:cubicBezTo>
                    <a:pt x="15132" y="94116"/>
                    <a:pt x="34821" y="97831"/>
                    <a:pt x="53109" y="92583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2" name="Google Shape;542;p25"/>
            <p:cNvSpPr/>
            <p:nvPr/>
          </p:nvSpPr>
          <p:spPr>
            <a:xfrm>
              <a:off x="2766014" y="4132721"/>
              <a:ext cx="711887" cy="612953"/>
            </a:xfrm>
            <a:custGeom>
              <a:rect b="b" l="l" r="r" t="t"/>
              <a:pathLst>
                <a:path extrusionOk="0" h="612953" w="711887">
                  <a:moveTo>
                    <a:pt x="139081" y="378472"/>
                  </a:moveTo>
                  <a:cubicBezTo>
                    <a:pt x="216746" y="412572"/>
                    <a:pt x="289937" y="418001"/>
                    <a:pt x="349804" y="385806"/>
                  </a:cubicBezTo>
                  <a:lnTo>
                    <a:pt x="411670" y="350088"/>
                  </a:lnTo>
                  <a:cubicBezTo>
                    <a:pt x="415381" y="430002"/>
                    <a:pt x="418903" y="506774"/>
                    <a:pt x="418903" y="506774"/>
                  </a:cubicBezTo>
                  <a:cubicBezTo>
                    <a:pt x="418903" y="506774"/>
                    <a:pt x="466492" y="542683"/>
                    <a:pt x="503231" y="510679"/>
                  </a:cubicBezTo>
                  <a:cubicBezTo>
                    <a:pt x="503231" y="510679"/>
                    <a:pt x="510940" y="398475"/>
                    <a:pt x="518744" y="288175"/>
                  </a:cubicBezTo>
                  <a:lnTo>
                    <a:pt x="583656" y="250742"/>
                  </a:lnTo>
                  <a:cubicBezTo>
                    <a:pt x="582151" y="256628"/>
                    <a:pt x="581321" y="262667"/>
                    <a:pt x="581181" y="268744"/>
                  </a:cubicBezTo>
                  <a:cubicBezTo>
                    <a:pt x="581657" y="289699"/>
                    <a:pt x="596219" y="601262"/>
                    <a:pt x="596219" y="601262"/>
                  </a:cubicBezTo>
                  <a:cubicBezTo>
                    <a:pt x="596219" y="601262"/>
                    <a:pt x="643808" y="629837"/>
                    <a:pt x="680927" y="597642"/>
                  </a:cubicBezTo>
                  <a:cubicBezTo>
                    <a:pt x="680927" y="597642"/>
                    <a:pt x="705769" y="236645"/>
                    <a:pt x="711479" y="179019"/>
                  </a:cubicBezTo>
                  <a:cubicBezTo>
                    <a:pt x="717951" y="114153"/>
                    <a:pt x="645997" y="82149"/>
                    <a:pt x="600407" y="98818"/>
                  </a:cubicBezTo>
                  <a:cubicBezTo>
                    <a:pt x="589842" y="102628"/>
                    <a:pt x="563764" y="112344"/>
                    <a:pt x="530832" y="124631"/>
                  </a:cubicBezTo>
                  <a:cubicBezTo>
                    <a:pt x="532260" y="106629"/>
                    <a:pt x="533402" y="92532"/>
                    <a:pt x="534258" y="84531"/>
                  </a:cubicBezTo>
                  <a:cubicBezTo>
                    <a:pt x="540635" y="19665"/>
                    <a:pt x="468681" y="-12243"/>
                    <a:pt x="423186" y="4330"/>
                  </a:cubicBezTo>
                  <a:cubicBezTo>
                    <a:pt x="381689" y="19475"/>
                    <a:pt x="101581" y="124631"/>
                    <a:pt x="101581" y="124631"/>
                  </a:cubicBezTo>
                  <a:cubicBezTo>
                    <a:pt x="103236" y="151558"/>
                    <a:pt x="106414" y="178362"/>
                    <a:pt x="111098" y="204927"/>
                  </a:cubicBezTo>
                  <a:lnTo>
                    <a:pt x="407" y="195402"/>
                  </a:lnTo>
                  <a:cubicBezTo>
                    <a:pt x="-5875" y="299700"/>
                    <a:pt x="61511" y="344277"/>
                    <a:pt x="139081" y="378472"/>
                  </a:cubicBezTo>
                  <a:close/>
                  <a:moveTo>
                    <a:pt x="332291" y="199021"/>
                  </a:moveTo>
                  <a:lnTo>
                    <a:pt x="406340" y="156254"/>
                  </a:lnTo>
                  <a:cubicBezTo>
                    <a:pt x="405118" y="161483"/>
                    <a:pt x="404323" y="166798"/>
                    <a:pt x="403960" y="17216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3" name="Google Shape;543;p25"/>
            <p:cNvSpPr/>
            <p:nvPr/>
          </p:nvSpPr>
          <p:spPr>
            <a:xfrm>
              <a:off x="2706078" y="4012750"/>
              <a:ext cx="153426" cy="268033"/>
            </a:xfrm>
            <a:custGeom>
              <a:rect b="b" l="l" r="r" t="t"/>
              <a:pathLst>
                <a:path extrusionOk="0" h="268033" w="153426">
                  <a:moveTo>
                    <a:pt x="0" y="0"/>
                  </a:moveTo>
                  <a:cubicBezTo>
                    <a:pt x="0" y="0"/>
                    <a:pt x="9518" y="137731"/>
                    <a:pt x="27221" y="157544"/>
                  </a:cubicBezTo>
                  <a:cubicBezTo>
                    <a:pt x="44924" y="177355"/>
                    <a:pt x="106313" y="190500"/>
                    <a:pt x="106313" y="190500"/>
                  </a:cubicBezTo>
                  <a:lnTo>
                    <a:pt x="153426" y="268034"/>
                  </a:lnTo>
                  <a:cubicBezTo>
                    <a:pt x="153426" y="268034"/>
                    <a:pt x="110501" y="21717"/>
                    <a:pt x="101174" y="15812"/>
                  </a:cubicBezTo>
                  <a:cubicBezTo>
                    <a:pt x="91846" y="9906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4" name="Google Shape;544;p25"/>
            <p:cNvSpPr/>
            <p:nvPr/>
          </p:nvSpPr>
          <p:spPr>
            <a:xfrm>
              <a:off x="2694181" y="3854621"/>
              <a:ext cx="102411" cy="197244"/>
            </a:xfrm>
            <a:custGeom>
              <a:rect b="b" l="l" r="r" t="t"/>
              <a:pathLst>
                <a:path extrusionOk="0" h="197244" w="102411">
                  <a:moveTo>
                    <a:pt x="102411" y="4776"/>
                  </a:moveTo>
                  <a:cubicBezTo>
                    <a:pt x="78681" y="-6244"/>
                    <a:pt x="50468" y="2376"/>
                    <a:pt x="36929" y="24778"/>
                  </a:cubicBezTo>
                  <a:cubicBezTo>
                    <a:pt x="19607" y="53353"/>
                    <a:pt x="1618" y="151842"/>
                    <a:pt x="0" y="168701"/>
                  </a:cubicBezTo>
                  <a:cubicBezTo>
                    <a:pt x="0" y="168701"/>
                    <a:pt x="24270" y="202229"/>
                    <a:pt x="60723" y="196609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5" name="Google Shape;545;p25"/>
            <p:cNvSpPr/>
            <p:nvPr/>
          </p:nvSpPr>
          <p:spPr>
            <a:xfrm>
              <a:off x="2799755" y="3593223"/>
              <a:ext cx="234442" cy="375527"/>
            </a:xfrm>
            <a:custGeom>
              <a:rect b="b" l="l" r="r" t="t"/>
              <a:pathLst>
                <a:path extrusionOk="0" h="375527" w="234442">
                  <a:moveTo>
                    <a:pt x="13397" y="267888"/>
                  </a:moveTo>
                  <a:cubicBezTo>
                    <a:pt x="37192" y="269032"/>
                    <a:pt x="54895" y="275127"/>
                    <a:pt x="57845" y="267888"/>
                  </a:cubicBezTo>
                  <a:cubicBezTo>
                    <a:pt x="60387" y="255592"/>
                    <a:pt x="62198" y="243152"/>
                    <a:pt x="63271" y="230646"/>
                  </a:cubicBezTo>
                  <a:cubicBezTo>
                    <a:pt x="60510" y="223693"/>
                    <a:pt x="58131" y="216263"/>
                    <a:pt x="58131" y="216263"/>
                  </a:cubicBezTo>
                  <a:cubicBezTo>
                    <a:pt x="28245" y="197880"/>
                    <a:pt x="18823" y="165590"/>
                    <a:pt x="14920" y="127966"/>
                  </a:cubicBezTo>
                  <a:cubicBezTo>
                    <a:pt x="8258" y="63673"/>
                    <a:pt x="42903" y="7380"/>
                    <a:pt x="107243" y="617"/>
                  </a:cubicBezTo>
                  <a:cubicBezTo>
                    <a:pt x="167585" y="-5670"/>
                    <a:pt x="211938" y="36812"/>
                    <a:pt x="223931" y="95200"/>
                  </a:cubicBezTo>
                  <a:cubicBezTo>
                    <a:pt x="230307" y="123775"/>
                    <a:pt x="242966" y="178449"/>
                    <a:pt x="225834" y="225788"/>
                  </a:cubicBezTo>
                  <a:cubicBezTo>
                    <a:pt x="216316" y="252268"/>
                    <a:pt x="203848" y="273413"/>
                    <a:pt x="191475" y="277413"/>
                  </a:cubicBezTo>
                  <a:cubicBezTo>
                    <a:pt x="179496" y="277042"/>
                    <a:pt x="167548" y="275994"/>
                    <a:pt x="155688" y="274270"/>
                  </a:cubicBezTo>
                  <a:lnTo>
                    <a:pt x="155688" y="274270"/>
                  </a:lnTo>
                  <a:cubicBezTo>
                    <a:pt x="155688" y="274270"/>
                    <a:pt x="152452" y="292177"/>
                    <a:pt x="150263" y="303607"/>
                  </a:cubicBezTo>
                  <a:cubicBezTo>
                    <a:pt x="148074" y="315037"/>
                    <a:pt x="148930" y="321133"/>
                    <a:pt x="171678" y="335230"/>
                  </a:cubicBezTo>
                  <a:cubicBezTo>
                    <a:pt x="194425" y="349327"/>
                    <a:pt x="137224" y="378188"/>
                    <a:pt x="99819" y="375330"/>
                  </a:cubicBezTo>
                  <a:cubicBezTo>
                    <a:pt x="62414" y="372473"/>
                    <a:pt x="20250" y="349899"/>
                    <a:pt x="8734" y="325705"/>
                  </a:cubicBezTo>
                  <a:cubicBezTo>
                    <a:pt x="-4115" y="298940"/>
                    <a:pt x="-2973" y="267126"/>
                    <a:pt x="13397" y="267888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546" name="Google Shape;546;p25"/>
            <p:cNvGrpSpPr/>
            <p:nvPr/>
          </p:nvGrpSpPr>
          <p:grpSpPr>
            <a:xfrm>
              <a:off x="2941619" y="3895613"/>
              <a:ext cx="483621" cy="510995"/>
              <a:chOff x="4345944" y="4626313"/>
              <a:chExt cx="483621" cy="510995"/>
            </a:xfrm>
          </p:grpSpPr>
          <p:grpSp>
            <p:nvGrpSpPr>
              <p:cNvPr id="547" name="Google Shape;547;p25"/>
              <p:cNvGrpSpPr/>
              <p:nvPr/>
            </p:nvGrpSpPr>
            <p:grpSpPr>
              <a:xfrm>
                <a:off x="4345944" y="4852987"/>
                <a:ext cx="474200" cy="284321"/>
                <a:chOff x="4345944" y="4852987"/>
                <a:chExt cx="474200" cy="284321"/>
              </a:xfrm>
            </p:grpSpPr>
            <p:sp>
              <p:nvSpPr>
                <p:cNvPr id="548" name="Google Shape;548;p25"/>
                <p:cNvSpPr/>
                <p:nvPr/>
              </p:nvSpPr>
              <p:spPr>
                <a:xfrm>
                  <a:off x="4346061" y="4969668"/>
                  <a:ext cx="474083" cy="167618"/>
                </a:xfrm>
                <a:custGeom>
                  <a:rect b="b" l="l" r="r" t="t"/>
                  <a:pathLst>
                    <a:path extrusionOk="0" h="167618" w="474083">
                      <a:moveTo>
                        <a:pt x="474082" y="43529"/>
                      </a:moveTo>
                      <a:lnTo>
                        <a:pt x="474082" y="43529"/>
                      </a:lnTo>
                      <a:cubicBezTo>
                        <a:pt x="474178" y="50425"/>
                        <a:pt x="470537" y="56845"/>
                        <a:pt x="464564" y="60293"/>
                      </a:cubicBezTo>
                      <a:lnTo>
                        <a:pt x="283155" y="165068"/>
                      </a:lnTo>
                      <a:cubicBezTo>
                        <a:pt x="277266" y="168469"/>
                        <a:pt x="270009" y="168469"/>
                        <a:pt x="264120" y="165068"/>
                      </a:cubicBezTo>
                      <a:lnTo>
                        <a:pt x="9520" y="18193"/>
                      </a:lnTo>
                      <a:cubicBezTo>
                        <a:pt x="3547" y="14745"/>
                        <a:pt x="-94" y="8334"/>
                        <a:pt x="2" y="1429"/>
                      </a:cubicBez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49" name="Google Shape;549;p25"/>
                <p:cNvSpPr/>
                <p:nvPr/>
              </p:nvSpPr>
              <p:spPr>
                <a:xfrm>
                  <a:off x="4619603" y="5013483"/>
                  <a:ext cx="200539" cy="123825"/>
                </a:xfrm>
                <a:custGeom>
                  <a:rect b="b" l="l" r="r" t="t"/>
                  <a:pathLst>
                    <a:path extrusionOk="0" h="123825" w="200539">
                      <a:moveTo>
                        <a:pt x="190926" y="16478"/>
                      </a:moveTo>
                      <a:lnTo>
                        <a:pt x="9518" y="121253"/>
                      </a:lnTo>
                      <a:cubicBezTo>
                        <a:pt x="6626" y="122930"/>
                        <a:pt x="3344" y="123815"/>
                        <a:pt x="0" y="123825"/>
                      </a:cubicBezTo>
                      <a:lnTo>
                        <a:pt x="0" y="0"/>
                      </a:lnTo>
                      <a:lnTo>
                        <a:pt x="200539" y="0"/>
                      </a:lnTo>
                      <a:cubicBezTo>
                        <a:pt x="200513" y="6820"/>
                        <a:pt x="196846" y="13106"/>
                        <a:pt x="190926" y="16478"/>
                      </a:cubicBezTo>
                      <a:close/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50" name="Google Shape;550;p25"/>
                <p:cNvSpPr/>
                <p:nvPr/>
              </p:nvSpPr>
              <p:spPr>
                <a:xfrm>
                  <a:off x="4345944" y="4852987"/>
                  <a:ext cx="474198" cy="274003"/>
                </a:xfrm>
                <a:custGeom>
                  <a:rect b="b" l="l" r="r" t="t"/>
                  <a:pathLst>
                    <a:path extrusionOk="0" h="274003" w="474198">
                      <a:moveTo>
                        <a:pt x="280322" y="272224"/>
                      </a:moveTo>
                      <a:cubicBezTo>
                        <a:pt x="276096" y="274596"/>
                        <a:pt x="270938" y="274596"/>
                        <a:pt x="266712" y="272224"/>
                      </a:cubicBezTo>
                      <a:lnTo>
                        <a:pt x="2498" y="119824"/>
                      </a:lnTo>
                      <a:cubicBezTo>
                        <a:pt x="-833" y="117824"/>
                        <a:pt x="-833" y="114681"/>
                        <a:pt x="2498" y="112776"/>
                      </a:cubicBezTo>
                      <a:lnTo>
                        <a:pt x="197137" y="0"/>
                      </a:lnTo>
                      <a:lnTo>
                        <a:pt x="474199" y="160211"/>
                      </a:lnTo>
                      <a:close/>
                    </a:path>
                  </a:pathLst>
                </a:custGeom>
                <a:solidFill>
                  <a:srgbClr val="F4F4F4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551" name="Google Shape;551;p25"/>
                <p:cNvGrpSpPr/>
                <p:nvPr/>
              </p:nvGrpSpPr>
              <p:grpSpPr>
                <a:xfrm>
                  <a:off x="4457040" y="4985575"/>
                  <a:ext cx="133724" cy="77247"/>
                  <a:chOff x="4457040" y="4985575"/>
                  <a:chExt cx="133724" cy="77247"/>
                </a:xfrm>
              </p:grpSpPr>
              <p:sp>
                <p:nvSpPr>
                  <p:cNvPr id="552" name="Google Shape;552;p25"/>
                  <p:cNvSpPr/>
                  <p:nvPr/>
                </p:nvSpPr>
                <p:spPr>
                  <a:xfrm>
                    <a:off x="4457040" y="4985575"/>
                    <a:ext cx="133724" cy="77247"/>
                  </a:xfrm>
                  <a:custGeom>
                    <a:rect b="b" l="l" r="r" t="t"/>
                    <a:pathLst>
                      <a:path extrusionOk="0" h="77247" w="133724">
                        <a:moveTo>
                          <a:pt x="0" y="27622"/>
                        </a:moveTo>
                        <a:lnTo>
                          <a:pt x="1332" y="28384"/>
                        </a:lnTo>
                        <a:lnTo>
                          <a:pt x="85945" y="77248"/>
                        </a:lnTo>
                        <a:lnTo>
                          <a:pt x="132487" y="50387"/>
                        </a:lnTo>
                        <a:lnTo>
                          <a:pt x="133725" y="49625"/>
                        </a:lnTo>
                        <a:lnTo>
                          <a:pt x="47779" y="0"/>
                        </a:lnTo>
                        <a:lnTo>
                          <a:pt x="0" y="27622"/>
                        </a:lnTo>
                        <a:close/>
                      </a:path>
                    </a:pathLst>
                  </a:custGeom>
                  <a:solidFill>
                    <a:srgbClr val="BFBFBF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53" name="Google Shape;553;p25"/>
                  <p:cNvSpPr/>
                  <p:nvPr/>
                </p:nvSpPr>
                <p:spPr>
                  <a:xfrm>
                    <a:off x="4458372" y="4987099"/>
                    <a:ext cx="131154" cy="75723"/>
                  </a:xfrm>
                  <a:custGeom>
                    <a:rect b="b" l="l" r="r" t="t"/>
                    <a:pathLst>
                      <a:path extrusionOk="0" h="75723" w="131154">
                        <a:moveTo>
                          <a:pt x="0" y="26861"/>
                        </a:moveTo>
                        <a:lnTo>
                          <a:pt x="84613" y="75724"/>
                        </a:lnTo>
                        <a:lnTo>
                          <a:pt x="131155" y="48863"/>
                        </a:lnTo>
                        <a:lnTo>
                          <a:pt x="46447" y="0"/>
                        </a:lnTo>
                        <a:lnTo>
                          <a:pt x="0" y="26861"/>
                        </a:lnTo>
                        <a:close/>
                      </a:path>
                    </a:pathLst>
                  </a:custGeom>
                  <a:solidFill>
                    <a:srgbClr val="E5E5E5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554" name="Google Shape;554;p25"/>
                <p:cNvSpPr/>
                <p:nvPr/>
              </p:nvSpPr>
              <p:spPr>
                <a:xfrm>
                  <a:off x="4747605" y="5011693"/>
                  <a:ext cx="29363" cy="16916"/>
                </a:xfrm>
                <a:custGeom>
                  <a:rect b="b" l="l" r="r" t="t"/>
                  <a:pathLst>
                    <a:path extrusionOk="0" h="16916" w="29363">
                      <a:moveTo>
                        <a:pt x="679" y="9411"/>
                      </a:moveTo>
                      <a:lnTo>
                        <a:pt x="12957" y="16459"/>
                      </a:lnTo>
                      <a:cubicBezTo>
                        <a:pt x="14185" y="17069"/>
                        <a:pt x="15630" y="17069"/>
                        <a:pt x="16859" y="16459"/>
                      </a:cubicBezTo>
                      <a:lnTo>
                        <a:pt x="28470" y="9696"/>
                      </a:lnTo>
                      <a:cubicBezTo>
                        <a:pt x="29613" y="9030"/>
                        <a:pt x="29708" y="8077"/>
                        <a:pt x="28470" y="7506"/>
                      </a:cubicBezTo>
                      <a:lnTo>
                        <a:pt x="16288" y="457"/>
                      </a:lnTo>
                      <a:cubicBezTo>
                        <a:pt x="15059" y="-152"/>
                        <a:pt x="13614" y="-152"/>
                        <a:pt x="12385" y="457"/>
                      </a:cubicBezTo>
                      <a:lnTo>
                        <a:pt x="679" y="7220"/>
                      </a:lnTo>
                      <a:cubicBezTo>
                        <a:pt x="-178" y="7982"/>
                        <a:pt x="-273" y="8839"/>
                        <a:pt x="679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55" name="Google Shape;555;p25"/>
                <p:cNvSpPr/>
                <p:nvPr/>
              </p:nvSpPr>
              <p:spPr>
                <a:xfrm>
                  <a:off x="4730414" y="5001691"/>
                  <a:ext cx="29303" cy="16916"/>
                </a:xfrm>
                <a:custGeom>
                  <a:rect b="b" l="l" r="r" t="t"/>
                  <a:pathLst>
                    <a:path extrusionOk="0" h="16916" w="29303">
                      <a:moveTo>
                        <a:pt x="642" y="9411"/>
                      </a:moveTo>
                      <a:lnTo>
                        <a:pt x="12825" y="16459"/>
                      </a:lnTo>
                      <a:cubicBezTo>
                        <a:pt x="14054" y="17069"/>
                        <a:pt x="15499" y="17069"/>
                        <a:pt x="16727" y="16459"/>
                      </a:cubicBezTo>
                      <a:lnTo>
                        <a:pt x="28339" y="9696"/>
                      </a:lnTo>
                      <a:cubicBezTo>
                        <a:pt x="29576" y="9030"/>
                        <a:pt x="29672" y="8077"/>
                        <a:pt x="28339" y="7506"/>
                      </a:cubicBezTo>
                      <a:lnTo>
                        <a:pt x="16156" y="457"/>
                      </a:lnTo>
                      <a:cubicBezTo>
                        <a:pt x="14928" y="-152"/>
                        <a:pt x="13483" y="-152"/>
                        <a:pt x="12254" y="457"/>
                      </a:cubicBezTo>
                      <a:lnTo>
                        <a:pt x="642" y="7124"/>
                      </a:lnTo>
                      <a:cubicBezTo>
                        <a:pt x="-214" y="7791"/>
                        <a:pt x="-214" y="8458"/>
                        <a:pt x="642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56" name="Google Shape;556;p25"/>
                <p:cNvSpPr/>
                <p:nvPr/>
              </p:nvSpPr>
              <p:spPr>
                <a:xfrm>
                  <a:off x="4713055" y="4991690"/>
                  <a:ext cx="29363" cy="16916"/>
                </a:xfrm>
                <a:custGeom>
                  <a:rect b="b" l="l" r="r" t="t"/>
                  <a:pathLst>
                    <a:path extrusionOk="0" h="16916" w="29363">
                      <a:moveTo>
                        <a:pt x="679" y="9411"/>
                      </a:moveTo>
                      <a:lnTo>
                        <a:pt x="12957" y="16459"/>
                      </a:lnTo>
                      <a:cubicBezTo>
                        <a:pt x="14152" y="17069"/>
                        <a:pt x="15568" y="17069"/>
                        <a:pt x="16764" y="16459"/>
                      </a:cubicBezTo>
                      <a:lnTo>
                        <a:pt x="28471" y="9792"/>
                      </a:lnTo>
                      <a:cubicBezTo>
                        <a:pt x="29613" y="9125"/>
                        <a:pt x="29708" y="8077"/>
                        <a:pt x="28471" y="7506"/>
                      </a:cubicBezTo>
                      <a:lnTo>
                        <a:pt x="16193" y="457"/>
                      </a:lnTo>
                      <a:cubicBezTo>
                        <a:pt x="14997" y="-152"/>
                        <a:pt x="13581" y="-152"/>
                        <a:pt x="12385" y="457"/>
                      </a:cubicBezTo>
                      <a:lnTo>
                        <a:pt x="679" y="7125"/>
                      </a:lnTo>
                      <a:cubicBezTo>
                        <a:pt x="-178" y="7792"/>
                        <a:pt x="-273" y="8935"/>
                        <a:pt x="679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57" name="Google Shape;557;p25"/>
                <p:cNvSpPr/>
                <p:nvPr/>
              </p:nvSpPr>
              <p:spPr>
                <a:xfrm>
                  <a:off x="4695787" y="4981117"/>
                  <a:ext cx="29345" cy="17487"/>
                </a:xfrm>
                <a:custGeom>
                  <a:rect b="b" l="l" r="r" t="t"/>
                  <a:pathLst>
                    <a:path extrusionOk="0" h="17487" w="29345">
                      <a:moveTo>
                        <a:pt x="720" y="9982"/>
                      </a:moveTo>
                      <a:lnTo>
                        <a:pt x="12903" y="17031"/>
                      </a:lnTo>
                      <a:cubicBezTo>
                        <a:pt x="14131" y="17640"/>
                        <a:pt x="15576" y="17640"/>
                        <a:pt x="16805" y="17031"/>
                      </a:cubicBezTo>
                      <a:lnTo>
                        <a:pt x="28417" y="10363"/>
                      </a:lnTo>
                      <a:cubicBezTo>
                        <a:pt x="29559" y="9696"/>
                        <a:pt x="29749" y="8649"/>
                        <a:pt x="28417" y="8077"/>
                      </a:cubicBezTo>
                      <a:lnTo>
                        <a:pt x="16519" y="457"/>
                      </a:lnTo>
                      <a:cubicBezTo>
                        <a:pt x="15291" y="-152"/>
                        <a:pt x="13846" y="-152"/>
                        <a:pt x="12617" y="457"/>
                      </a:cubicBezTo>
                      <a:lnTo>
                        <a:pt x="1005" y="7125"/>
                      </a:lnTo>
                      <a:cubicBezTo>
                        <a:pt x="-232" y="8363"/>
                        <a:pt x="-327" y="9411"/>
                        <a:pt x="720" y="9982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58" name="Google Shape;558;p25"/>
                <p:cNvSpPr/>
                <p:nvPr/>
              </p:nvSpPr>
              <p:spPr>
                <a:xfrm>
                  <a:off x="4678497" y="4971592"/>
                  <a:ext cx="29372" cy="17487"/>
                </a:xfrm>
                <a:custGeom>
                  <a:rect b="b" l="l" r="r" t="t"/>
                  <a:pathLst>
                    <a:path extrusionOk="0" h="17487" w="29372">
                      <a:moveTo>
                        <a:pt x="688" y="9982"/>
                      </a:moveTo>
                      <a:lnTo>
                        <a:pt x="12871" y="17031"/>
                      </a:lnTo>
                      <a:cubicBezTo>
                        <a:pt x="14099" y="17640"/>
                        <a:pt x="15544" y="17640"/>
                        <a:pt x="16773" y="17031"/>
                      </a:cubicBezTo>
                      <a:lnTo>
                        <a:pt x="28480" y="10268"/>
                      </a:lnTo>
                      <a:cubicBezTo>
                        <a:pt x="29622" y="9601"/>
                        <a:pt x="29717" y="8553"/>
                        <a:pt x="28480" y="7982"/>
                      </a:cubicBezTo>
                      <a:lnTo>
                        <a:pt x="16487" y="457"/>
                      </a:lnTo>
                      <a:cubicBezTo>
                        <a:pt x="15259" y="-152"/>
                        <a:pt x="13814" y="-152"/>
                        <a:pt x="12585" y="457"/>
                      </a:cubicBezTo>
                      <a:lnTo>
                        <a:pt x="973" y="7220"/>
                      </a:lnTo>
                      <a:cubicBezTo>
                        <a:pt x="-169" y="7982"/>
                        <a:pt x="-359" y="8935"/>
                        <a:pt x="688" y="9982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59" name="Google Shape;559;p25"/>
                <p:cNvSpPr/>
                <p:nvPr/>
              </p:nvSpPr>
              <p:spPr>
                <a:xfrm>
                  <a:off x="4661184" y="4961591"/>
                  <a:ext cx="29363" cy="17011"/>
                </a:xfrm>
                <a:custGeom>
                  <a:rect b="b" l="l" r="r" t="t"/>
                  <a:pathLst>
                    <a:path extrusionOk="0" h="17011" w="29363">
                      <a:moveTo>
                        <a:pt x="679" y="9506"/>
                      </a:moveTo>
                      <a:lnTo>
                        <a:pt x="12957" y="16555"/>
                      </a:lnTo>
                      <a:cubicBezTo>
                        <a:pt x="14152" y="17164"/>
                        <a:pt x="15568" y="17164"/>
                        <a:pt x="16764" y="16555"/>
                      </a:cubicBezTo>
                      <a:lnTo>
                        <a:pt x="28470" y="9792"/>
                      </a:lnTo>
                      <a:cubicBezTo>
                        <a:pt x="29613" y="9125"/>
                        <a:pt x="29708" y="8077"/>
                        <a:pt x="28470" y="7506"/>
                      </a:cubicBezTo>
                      <a:lnTo>
                        <a:pt x="16288" y="457"/>
                      </a:lnTo>
                      <a:cubicBezTo>
                        <a:pt x="15059" y="-152"/>
                        <a:pt x="13614" y="-152"/>
                        <a:pt x="12385" y="457"/>
                      </a:cubicBezTo>
                      <a:lnTo>
                        <a:pt x="679" y="7220"/>
                      </a:lnTo>
                      <a:cubicBezTo>
                        <a:pt x="-178" y="7982"/>
                        <a:pt x="-273" y="8934"/>
                        <a:pt x="679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60" name="Google Shape;560;p25"/>
                <p:cNvSpPr/>
                <p:nvPr/>
              </p:nvSpPr>
              <p:spPr>
                <a:xfrm>
                  <a:off x="4643896" y="4951685"/>
                  <a:ext cx="29270" cy="17011"/>
                </a:xfrm>
                <a:custGeom>
                  <a:rect b="b" l="l" r="r" t="t"/>
                  <a:pathLst>
                    <a:path extrusionOk="0" h="17011" w="29270">
                      <a:moveTo>
                        <a:pt x="644" y="9411"/>
                      </a:moveTo>
                      <a:lnTo>
                        <a:pt x="12827" y="16554"/>
                      </a:lnTo>
                      <a:cubicBezTo>
                        <a:pt x="14056" y="17164"/>
                        <a:pt x="15501" y="17164"/>
                        <a:pt x="16729" y="16554"/>
                      </a:cubicBezTo>
                      <a:lnTo>
                        <a:pt x="28341" y="9792"/>
                      </a:lnTo>
                      <a:cubicBezTo>
                        <a:pt x="29483" y="9125"/>
                        <a:pt x="29674" y="8172"/>
                        <a:pt x="28341" y="7601"/>
                      </a:cubicBezTo>
                      <a:lnTo>
                        <a:pt x="16158" y="457"/>
                      </a:lnTo>
                      <a:cubicBezTo>
                        <a:pt x="14930" y="-152"/>
                        <a:pt x="13485" y="-152"/>
                        <a:pt x="12256" y="457"/>
                      </a:cubicBezTo>
                      <a:lnTo>
                        <a:pt x="644" y="7220"/>
                      </a:lnTo>
                      <a:cubicBezTo>
                        <a:pt x="-117" y="7887"/>
                        <a:pt x="-307" y="8839"/>
                        <a:pt x="644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61" name="Google Shape;561;p25"/>
                <p:cNvSpPr/>
                <p:nvPr/>
              </p:nvSpPr>
              <p:spPr>
                <a:xfrm>
                  <a:off x="4626634" y="4941779"/>
                  <a:ext cx="29363" cy="16916"/>
                </a:xfrm>
                <a:custGeom>
                  <a:rect b="b" l="l" r="r" t="t"/>
                  <a:pathLst>
                    <a:path extrusionOk="0" h="16916" w="29363">
                      <a:moveTo>
                        <a:pt x="679" y="9411"/>
                      </a:moveTo>
                      <a:lnTo>
                        <a:pt x="12861" y="16459"/>
                      </a:lnTo>
                      <a:cubicBezTo>
                        <a:pt x="14090" y="17069"/>
                        <a:pt x="15535" y="17069"/>
                        <a:pt x="16764" y="16459"/>
                      </a:cubicBezTo>
                      <a:lnTo>
                        <a:pt x="28471" y="9696"/>
                      </a:lnTo>
                      <a:cubicBezTo>
                        <a:pt x="29613" y="9030"/>
                        <a:pt x="29708" y="8077"/>
                        <a:pt x="28471" y="7506"/>
                      </a:cubicBezTo>
                      <a:lnTo>
                        <a:pt x="16193" y="457"/>
                      </a:lnTo>
                      <a:cubicBezTo>
                        <a:pt x="14964" y="-152"/>
                        <a:pt x="13519" y="-152"/>
                        <a:pt x="12290" y="457"/>
                      </a:cubicBezTo>
                      <a:lnTo>
                        <a:pt x="679" y="7220"/>
                      </a:lnTo>
                      <a:cubicBezTo>
                        <a:pt x="-178" y="7792"/>
                        <a:pt x="-273" y="8839"/>
                        <a:pt x="679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62" name="Google Shape;562;p25"/>
                <p:cNvSpPr/>
                <p:nvPr/>
              </p:nvSpPr>
              <p:spPr>
                <a:xfrm>
                  <a:off x="4609300" y="4931587"/>
                  <a:ext cx="29374" cy="17106"/>
                </a:xfrm>
                <a:custGeom>
                  <a:rect b="b" l="l" r="r" t="t"/>
                  <a:pathLst>
                    <a:path extrusionOk="0" h="17106" w="29374">
                      <a:moveTo>
                        <a:pt x="690" y="9601"/>
                      </a:moveTo>
                      <a:lnTo>
                        <a:pt x="12968" y="16650"/>
                      </a:lnTo>
                      <a:cubicBezTo>
                        <a:pt x="14197" y="17259"/>
                        <a:pt x="15642" y="17259"/>
                        <a:pt x="16870" y="16650"/>
                      </a:cubicBezTo>
                      <a:lnTo>
                        <a:pt x="28482" y="9887"/>
                      </a:lnTo>
                      <a:cubicBezTo>
                        <a:pt x="29624" y="9220"/>
                        <a:pt x="29719" y="8268"/>
                        <a:pt x="28482" y="7696"/>
                      </a:cubicBezTo>
                      <a:lnTo>
                        <a:pt x="16204" y="457"/>
                      </a:lnTo>
                      <a:cubicBezTo>
                        <a:pt x="14975" y="-152"/>
                        <a:pt x="13530" y="-152"/>
                        <a:pt x="12302" y="457"/>
                      </a:cubicBezTo>
                      <a:lnTo>
                        <a:pt x="595" y="7220"/>
                      </a:lnTo>
                      <a:cubicBezTo>
                        <a:pt x="-167" y="7982"/>
                        <a:pt x="-262" y="9030"/>
                        <a:pt x="690" y="960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63" name="Google Shape;563;p25"/>
                <p:cNvSpPr/>
                <p:nvPr/>
              </p:nvSpPr>
              <p:spPr>
                <a:xfrm>
                  <a:off x="4592048" y="4921776"/>
                  <a:ext cx="29341" cy="16916"/>
                </a:xfrm>
                <a:custGeom>
                  <a:rect b="b" l="l" r="r" t="t"/>
                  <a:pathLst>
                    <a:path extrusionOk="0" h="16916" w="29341">
                      <a:moveTo>
                        <a:pt x="716" y="9411"/>
                      </a:moveTo>
                      <a:lnTo>
                        <a:pt x="12898" y="16459"/>
                      </a:lnTo>
                      <a:cubicBezTo>
                        <a:pt x="14127" y="17069"/>
                        <a:pt x="15572" y="17069"/>
                        <a:pt x="16801" y="16459"/>
                      </a:cubicBezTo>
                      <a:lnTo>
                        <a:pt x="28412" y="9792"/>
                      </a:lnTo>
                      <a:cubicBezTo>
                        <a:pt x="29554" y="9125"/>
                        <a:pt x="29745" y="8077"/>
                        <a:pt x="28412" y="7506"/>
                      </a:cubicBezTo>
                      <a:lnTo>
                        <a:pt x="16230" y="457"/>
                      </a:lnTo>
                      <a:cubicBezTo>
                        <a:pt x="15001" y="-152"/>
                        <a:pt x="13556" y="-152"/>
                        <a:pt x="12327" y="457"/>
                      </a:cubicBezTo>
                      <a:lnTo>
                        <a:pt x="716" y="7125"/>
                      </a:lnTo>
                      <a:cubicBezTo>
                        <a:pt x="-141" y="7792"/>
                        <a:pt x="-331" y="8839"/>
                        <a:pt x="716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64" name="Google Shape;564;p25"/>
                <p:cNvSpPr/>
                <p:nvPr/>
              </p:nvSpPr>
              <p:spPr>
                <a:xfrm>
                  <a:off x="4574762" y="4911775"/>
                  <a:ext cx="29363" cy="16916"/>
                </a:xfrm>
                <a:custGeom>
                  <a:rect b="b" l="l" r="r" t="t"/>
                  <a:pathLst>
                    <a:path extrusionOk="0" h="16916" w="29363">
                      <a:moveTo>
                        <a:pt x="679" y="9411"/>
                      </a:moveTo>
                      <a:lnTo>
                        <a:pt x="12861" y="16459"/>
                      </a:lnTo>
                      <a:cubicBezTo>
                        <a:pt x="14090" y="17069"/>
                        <a:pt x="15535" y="17069"/>
                        <a:pt x="16764" y="16459"/>
                      </a:cubicBezTo>
                      <a:lnTo>
                        <a:pt x="28470" y="9792"/>
                      </a:lnTo>
                      <a:cubicBezTo>
                        <a:pt x="29613" y="9125"/>
                        <a:pt x="29708" y="8077"/>
                        <a:pt x="28470" y="7506"/>
                      </a:cubicBezTo>
                      <a:lnTo>
                        <a:pt x="16193" y="457"/>
                      </a:lnTo>
                      <a:cubicBezTo>
                        <a:pt x="14997" y="-152"/>
                        <a:pt x="13581" y="-152"/>
                        <a:pt x="12385" y="457"/>
                      </a:cubicBezTo>
                      <a:lnTo>
                        <a:pt x="679" y="7125"/>
                      </a:lnTo>
                      <a:cubicBezTo>
                        <a:pt x="-178" y="7791"/>
                        <a:pt x="-273" y="8839"/>
                        <a:pt x="679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65" name="Google Shape;565;p25"/>
                <p:cNvSpPr/>
                <p:nvPr/>
              </p:nvSpPr>
              <p:spPr>
                <a:xfrm>
                  <a:off x="4557452" y="4901679"/>
                  <a:ext cx="29387" cy="16983"/>
                </a:xfrm>
                <a:custGeom>
                  <a:rect b="b" l="l" r="r" t="t"/>
                  <a:pathLst>
                    <a:path extrusionOk="0" h="16983" w="29387">
                      <a:moveTo>
                        <a:pt x="761" y="9506"/>
                      </a:moveTo>
                      <a:lnTo>
                        <a:pt x="12944" y="16554"/>
                      </a:lnTo>
                      <a:cubicBezTo>
                        <a:pt x="14182" y="17126"/>
                        <a:pt x="15608" y="17126"/>
                        <a:pt x="16846" y="16554"/>
                      </a:cubicBezTo>
                      <a:lnTo>
                        <a:pt x="28458" y="9792"/>
                      </a:lnTo>
                      <a:cubicBezTo>
                        <a:pt x="29600" y="9125"/>
                        <a:pt x="29791" y="8077"/>
                        <a:pt x="28458" y="7506"/>
                      </a:cubicBezTo>
                      <a:lnTo>
                        <a:pt x="16275" y="457"/>
                      </a:lnTo>
                      <a:cubicBezTo>
                        <a:pt x="15047" y="-152"/>
                        <a:pt x="13602" y="-152"/>
                        <a:pt x="12373" y="457"/>
                      </a:cubicBezTo>
                      <a:lnTo>
                        <a:pt x="666" y="7220"/>
                      </a:lnTo>
                      <a:cubicBezTo>
                        <a:pt x="-190" y="7982"/>
                        <a:pt x="-286" y="8934"/>
                        <a:pt x="761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66" name="Google Shape;566;p25"/>
                <p:cNvSpPr/>
                <p:nvPr/>
              </p:nvSpPr>
              <p:spPr>
                <a:xfrm>
                  <a:off x="4540118" y="4891677"/>
                  <a:ext cx="29458" cy="17011"/>
                </a:xfrm>
                <a:custGeom>
                  <a:rect b="b" l="l" r="r" t="t"/>
                  <a:pathLst>
                    <a:path extrusionOk="0" h="17011" w="29458">
                      <a:moveTo>
                        <a:pt x="774" y="9506"/>
                      </a:moveTo>
                      <a:lnTo>
                        <a:pt x="12956" y="16554"/>
                      </a:lnTo>
                      <a:cubicBezTo>
                        <a:pt x="14185" y="17164"/>
                        <a:pt x="15630" y="17164"/>
                        <a:pt x="16859" y="16554"/>
                      </a:cubicBezTo>
                      <a:lnTo>
                        <a:pt x="28566" y="9792"/>
                      </a:lnTo>
                      <a:cubicBezTo>
                        <a:pt x="29708" y="9125"/>
                        <a:pt x="29803" y="8077"/>
                        <a:pt x="28566" y="7506"/>
                      </a:cubicBezTo>
                      <a:lnTo>
                        <a:pt x="16383" y="457"/>
                      </a:lnTo>
                      <a:cubicBezTo>
                        <a:pt x="15154" y="-152"/>
                        <a:pt x="13709" y="-152"/>
                        <a:pt x="12481" y="457"/>
                      </a:cubicBezTo>
                      <a:lnTo>
                        <a:pt x="869" y="7220"/>
                      </a:lnTo>
                      <a:cubicBezTo>
                        <a:pt x="-273" y="7982"/>
                        <a:pt x="-273" y="8935"/>
                        <a:pt x="774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67" name="Google Shape;567;p25"/>
                <p:cNvSpPr/>
                <p:nvPr/>
              </p:nvSpPr>
              <p:spPr>
                <a:xfrm>
                  <a:off x="4514573" y="4876818"/>
                  <a:ext cx="37680" cy="21809"/>
                </a:xfrm>
                <a:custGeom>
                  <a:rect b="b" l="l" r="r" t="t"/>
                  <a:pathLst>
                    <a:path extrusionOk="0" h="21809" w="37680">
                      <a:moveTo>
                        <a:pt x="716" y="9506"/>
                      </a:moveTo>
                      <a:lnTo>
                        <a:pt x="21274" y="21317"/>
                      </a:lnTo>
                      <a:cubicBezTo>
                        <a:pt x="22457" y="21974"/>
                        <a:pt x="23898" y="21974"/>
                        <a:pt x="25081" y="21317"/>
                      </a:cubicBezTo>
                      <a:lnTo>
                        <a:pt x="36788" y="14554"/>
                      </a:lnTo>
                      <a:cubicBezTo>
                        <a:pt x="37930" y="13887"/>
                        <a:pt x="38025" y="12935"/>
                        <a:pt x="36788" y="12363"/>
                      </a:cubicBezTo>
                      <a:lnTo>
                        <a:pt x="16230" y="457"/>
                      </a:lnTo>
                      <a:cubicBezTo>
                        <a:pt x="15001" y="-152"/>
                        <a:pt x="13556" y="-152"/>
                        <a:pt x="12327" y="457"/>
                      </a:cubicBezTo>
                      <a:lnTo>
                        <a:pt x="716" y="7125"/>
                      </a:lnTo>
                      <a:cubicBezTo>
                        <a:pt x="-141" y="7982"/>
                        <a:pt x="-331" y="9506"/>
                        <a:pt x="716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68" name="Google Shape;568;p25"/>
                <p:cNvSpPr/>
                <p:nvPr/>
              </p:nvSpPr>
              <p:spPr>
                <a:xfrm>
                  <a:off x="4705251" y="5006549"/>
                  <a:ext cx="29363" cy="16916"/>
                </a:xfrm>
                <a:custGeom>
                  <a:rect b="b" l="l" r="r" t="t"/>
                  <a:pathLst>
                    <a:path extrusionOk="0" h="16916" w="29363">
                      <a:moveTo>
                        <a:pt x="679" y="9411"/>
                      </a:moveTo>
                      <a:lnTo>
                        <a:pt x="12861" y="16459"/>
                      </a:lnTo>
                      <a:cubicBezTo>
                        <a:pt x="14090" y="17069"/>
                        <a:pt x="15535" y="17069"/>
                        <a:pt x="16764" y="16459"/>
                      </a:cubicBezTo>
                      <a:lnTo>
                        <a:pt x="28471" y="9697"/>
                      </a:lnTo>
                      <a:cubicBezTo>
                        <a:pt x="29613" y="9030"/>
                        <a:pt x="29708" y="8077"/>
                        <a:pt x="28471" y="7506"/>
                      </a:cubicBezTo>
                      <a:lnTo>
                        <a:pt x="16193" y="457"/>
                      </a:lnTo>
                      <a:cubicBezTo>
                        <a:pt x="14964" y="-152"/>
                        <a:pt x="13519" y="-152"/>
                        <a:pt x="12290" y="457"/>
                      </a:cubicBezTo>
                      <a:lnTo>
                        <a:pt x="679" y="7220"/>
                      </a:lnTo>
                      <a:cubicBezTo>
                        <a:pt x="-178" y="7792"/>
                        <a:pt x="-273" y="8839"/>
                        <a:pt x="679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69" name="Google Shape;569;p25"/>
                <p:cNvSpPr/>
                <p:nvPr/>
              </p:nvSpPr>
              <p:spPr>
                <a:xfrm>
                  <a:off x="4687929" y="4996548"/>
                  <a:ext cx="29363" cy="16916"/>
                </a:xfrm>
                <a:custGeom>
                  <a:rect b="b" l="l" r="r" t="t"/>
                  <a:pathLst>
                    <a:path extrusionOk="0" h="16916" w="29363">
                      <a:moveTo>
                        <a:pt x="679" y="9411"/>
                      </a:moveTo>
                      <a:lnTo>
                        <a:pt x="12861" y="16459"/>
                      </a:lnTo>
                      <a:cubicBezTo>
                        <a:pt x="14090" y="17069"/>
                        <a:pt x="15535" y="17069"/>
                        <a:pt x="16764" y="16459"/>
                      </a:cubicBezTo>
                      <a:lnTo>
                        <a:pt x="28471" y="9696"/>
                      </a:lnTo>
                      <a:cubicBezTo>
                        <a:pt x="29613" y="9030"/>
                        <a:pt x="29708" y="8077"/>
                        <a:pt x="28471" y="7506"/>
                      </a:cubicBezTo>
                      <a:lnTo>
                        <a:pt x="16193" y="457"/>
                      </a:lnTo>
                      <a:cubicBezTo>
                        <a:pt x="14964" y="-152"/>
                        <a:pt x="13519" y="-152"/>
                        <a:pt x="12290" y="457"/>
                      </a:cubicBezTo>
                      <a:lnTo>
                        <a:pt x="679" y="7220"/>
                      </a:lnTo>
                      <a:cubicBezTo>
                        <a:pt x="-178" y="7792"/>
                        <a:pt x="-273" y="8839"/>
                        <a:pt x="679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70" name="Google Shape;570;p25"/>
                <p:cNvSpPr/>
                <p:nvPr/>
              </p:nvSpPr>
              <p:spPr>
                <a:xfrm>
                  <a:off x="4670606" y="4986547"/>
                  <a:ext cx="29363" cy="16916"/>
                </a:xfrm>
                <a:custGeom>
                  <a:rect b="b" l="l" r="r" t="t"/>
                  <a:pathLst>
                    <a:path extrusionOk="0" h="16916" w="29363">
                      <a:moveTo>
                        <a:pt x="679" y="9411"/>
                      </a:moveTo>
                      <a:lnTo>
                        <a:pt x="12861" y="16459"/>
                      </a:lnTo>
                      <a:cubicBezTo>
                        <a:pt x="14090" y="17069"/>
                        <a:pt x="15535" y="17069"/>
                        <a:pt x="16764" y="16459"/>
                      </a:cubicBezTo>
                      <a:lnTo>
                        <a:pt x="28471" y="9696"/>
                      </a:lnTo>
                      <a:cubicBezTo>
                        <a:pt x="29613" y="9030"/>
                        <a:pt x="29708" y="8077"/>
                        <a:pt x="28471" y="7506"/>
                      </a:cubicBezTo>
                      <a:lnTo>
                        <a:pt x="16193" y="457"/>
                      </a:lnTo>
                      <a:cubicBezTo>
                        <a:pt x="14964" y="-152"/>
                        <a:pt x="13519" y="-152"/>
                        <a:pt x="12290" y="457"/>
                      </a:cubicBezTo>
                      <a:lnTo>
                        <a:pt x="679" y="7220"/>
                      </a:lnTo>
                      <a:cubicBezTo>
                        <a:pt x="-178" y="7791"/>
                        <a:pt x="-273" y="8839"/>
                        <a:pt x="679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71" name="Google Shape;571;p25"/>
                <p:cNvSpPr/>
                <p:nvPr/>
              </p:nvSpPr>
              <p:spPr>
                <a:xfrm>
                  <a:off x="4653308" y="4976545"/>
                  <a:ext cx="29434" cy="16916"/>
                </a:xfrm>
                <a:custGeom>
                  <a:rect b="b" l="l" r="r" t="t"/>
                  <a:pathLst>
                    <a:path extrusionOk="0" h="16916" w="29434">
                      <a:moveTo>
                        <a:pt x="750" y="9411"/>
                      </a:moveTo>
                      <a:lnTo>
                        <a:pt x="12933" y="16459"/>
                      </a:lnTo>
                      <a:cubicBezTo>
                        <a:pt x="14161" y="17069"/>
                        <a:pt x="15606" y="17069"/>
                        <a:pt x="16835" y="16459"/>
                      </a:cubicBezTo>
                      <a:lnTo>
                        <a:pt x="28542" y="9696"/>
                      </a:lnTo>
                      <a:cubicBezTo>
                        <a:pt x="29684" y="9030"/>
                        <a:pt x="29779" y="8077"/>
                        <a:pt x="28542" y="7506"/>
                      </a:cubicBezTo>
                      <a:lnTo>
                        <a:pt x="16264" y="457"/>
                      </a:lnTo>
                      <a:cubicBezTo>
                        <a:pt x="15068" y="-152"/>
                        <a:pt x="13652" y="-152"/>
                        <a:pt x="12457" y="457"/>
                      </a:cubicBezTo>
                      <a:lnTo>
                        <a:pt x="750" y="7220"/>
                      </a:lnTo>
                      <a:cubicBezTo>
                        <a:pt x="-202" y="7792"/>
                        <a:pt x="-297" y="8839"/>
                        <a:pt x="750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72" name="Google Shape;572;p25"/>
                <p:cNvSpPr/>
                <p:nvPr/>
              </p:nvSpPr>
              <p:spPr>
                <a:xfrm>
                  <a:off x="4636115" y="4966449"/>
                  <a:ext cx="29341" cy="17047"/>
                </a:xfrm>
                <a:custGeom>
                  <a:rect b="b" l="l" r="r" t="t"/>
                  <a:pathLst>
                    <a:path extrusionOk="0" h="17047" w="29341">
                      <a:moveTo>
                        <a:pt x="716" y="9506"/>
                      </a:moveTo>
                      <a:lnTo>
                        <a:pt x="12898" y="16554"/>
                      </a:lnTo>
                      <a:cubicBezTo>
                        <a:pt x="14116" y="17212"/>
                        <a:pt x="15583" y="17212"/>
                        <a:pt x="16801" y="16554"/>
                      </a:cubicBezTo>
                      <a:lnTo>
                        <a:pt x="28412" y="9792"/>
                      </a:lnTo>
                      <a:cubicBezTo>
                        <a:pt x="29554" y="9125"/>
                        <a:pt x="29745" y="8172"/>
                        <a:pt x="28412" y="7601"/>
                      </a:cubicBezTo>
                      <a:lnTo>
                        <a:pt x="16230" y="457"/>
                      </a:lnTo>
                      <a:cubicBezTo>
                        <a:pt x="15001" y="-152"/>
                        <a:pt x="13556" y="-152"/>
                        <a:pt x="12327" y="457"/>
                      </a:cubicBezTo>
                      <a:lnTo>
                        <a:pt x="716" y="7220"/>
                      </a:lnTo>
                      <a:cubicBezTo>
                        <a:pt x="-141" y="7982"/>
                        <a:pt x="-331" y="8935"/>
                        <a:pt x="716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73" name="Google Shape;573;p25"/>
                <p:cNvSpPr/>
                <p:nvPr/>
              </p:nvSpPr>
              <p:spPr>
                <a:xfrm>
                  <a:off x="4618793" y="4956352"/>
                  <a:ext cx="29341" cy="17106"/>
                </a:xfrm>
                <a:custGeom>
                  <a:rect b="b" l="l" r="r" t="t"/>
                  <a:pathLst>
                    <a:path extrusionOk="0" h="17106" w="29341">
                      <a:moveTo>
                        <a:pt x="716" y="9601"/>
                      </a:moveTo>
                      <a:lnTo>
                        <a:pt x="12898" y="16650"/>
                      </a:lnTo>
                      <a:cubicBezTo>
                        <a:pt x="14127" y="17259"/>
                        <a:pt x="15572" y="17259"/>
                        <a:pt x="16801" y="16650"/>
                      </a:cubicBezTo>
                      <a:lnTo>
                        <a:pt x="28412" y="9887"/>
                      </a:lnTo>
                      <a:cubicBezTo>
                        <a:pt x="29554" y="9220"/>
                        <a:pt x="29745" y="8268"/>
                        <a:pt x="28412" y="7601"/>
                      </a:cubicBezTo>
                      <a:lnTo>
                        <a:pt x="16230" y="457"/>
                      </a:lnTo>
                      <a:cubicBezTo>
                        <a:pt x="15001" y="-152"/>
                        <a:pt x="13556" y="-152"/>
                        <a:pt x="12327" y="457"/>
                      </a:cubicBezTo>
                      <a:lnTo>
                        <a:pt x="716" y="7220"/>
                      </a:lnTo>
                      <a:cubicBezTo>
                        <a:pt x="-141" y="8077"/>
                        <a:pt x="-331" y="9030"/>
                        <a:pt x="716" y="960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74" name="Google Shape;574;p25"/>
                <p:cNvSpPr/>
                <p:nvPr/>
              </p:nvSpPr>
              <p:spPr>
                <a:xfrm>
                  <a:off x="4601470" y="4946446"/>
                  <a:ext cx="29341" cy="17011"/>
                </a:xfrm>
                <a:custGeom>
                  <a:rect b="b" l="l" r="r" t="t"/>
                  <a:pathLst>
                    <a:path extrusionOk="0" h="17011" w="29341">
                      <a:moveTo>
                        <a:pt x="716" y="9506"/>
                      </a:moveTo>
                      <a:lnTo>
                        <a:pt x="12898" y="16554"/>
                      </a:lnTo>
                      <a:cubicBezTo>
                        <a:pt x="14127" y="17164"/>
                        <a:pt x="15572" y="17164"/>
                        <a:pt x="16801" y="16554"/>
                      </a:cubicBezTo>
                      <a:lnTo>
                        <a:pt x="28412" y="9792"/>
                      </a:lnTo>
                      <a:cubicBezTo>
                        <a:pt x="29554" y="9125"/>
                        <a:pt x="29745" y="8077"/>
                        <a:pt x="28412" y="7506"/>
                      </a:cubicBezTo>
                      <a:lnTo>
                        <a:pt x="16230" y="457"/>
                      </a:lnTo>
                      <a:cubicBezTo>
                        <a:pt x="15001" y="-152"/>
                        <a:pt x="13556" y="-152"/>
                        <a:pt x="12327" y="457"/>
                      </a:cubicBezTo>
                      <a:lnTo>
                        <a:pt x="716" y="7220"/>
                      </a:lnTo>
                      <a:cubicBezTo>
                        <a:pt x="-141" y="7982"/>
                        <a:pt x="-331" y="8935"/>
                        <a:pt x="716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75" name="Google Shape;575;p25"/>
                <p:cNvSpPr/>
                <p:nvPr/>
              </p:nvSpPr>
              <p:spPr>
                <a:xfrm>
                  <a:off x="4584137" y="4936445"/>
                  <a:ext cx="29291" cy="17011"/>
                </a:xfrm>
                <a:custGeom>
                  <a:rect b="b" l="l" r="r" t="t"/>
                  <a:pathLst>
                    <a:path extrusionOk="0" h="17011" w="29291">
                      <a:moveTo>
                        <a:pt x="726" y="9506"/>
                      </a:moveTo>
                      <a:lnTo>
                        <a:pt x="12814" y="16554"/>
                      </a:lnTo>
                      <a:cubicBezTo>
                        <a:pt x="14043" y="17164"/>
                        <a:pt x="15487" y="17164"/>
                        <a:pt x="16716" y="16554"/>
                      </a:cubicBezTo>
                      <a:lnTo>
                        <a:pt x="28328" y="9792"/>
                      </a:lnTo>
                      <a:cubicBezTo>
                        <a:pt x="29565" y="9125"/>
                        <a:pt x="29660" y="8077"/>
                        <a:pt x="28328" y="7506"/>
                      </a:cubicBezTo>
                      <a:lnTo>
                        <a:pt x="16145" y="457"/>
                      </a:lnTo>
                      <a:cubicBezTo>
                        <a:pt x="14916" y="-152"/>
                        <a:pt x="13471" y="-152"/>
                        <a:pt x="12243" y="457"/>
                      </a:cubicBezTo>
                      <a:lnTo>
                        <a:pt x="631" y="7220"/>
                      </a:lnTo>
                      <a:cubicBezTo>
                        <a:pt x="-130" y="7982"/>
                        <a:pt x="-321" y="8935"/>
                        <a:pt x="726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76" name="Google Shape;576;p25"/>
                <p:cNvSpPr/>
                <p:nvPr/>
              </p:nvSpPr>
              <p:spPr>
                <a:xfrm>
                  <a:off x="4566835" y="4926444"/>
                  <a:ext cx="29390" cy="17011"/>
                </a:xfrm>
                <a:custGeom>
                  <a:rect b="b" l="l" r="r" t="t"/>
                  <a:pathLst>
                    <a:path extrusionOk="0" h="17011" w="29390">
                      <a:moveTo>
                        <a:pt x="706" y="9506"/>
                      </a:moveTo>
                      <a:lnTo>
                        <a:pt x="12888" y="16554"/>
                      </a:lnTo>
                      <a:cubicBezTo>
                        <a:pt x="14117" y="17164"/>
                        <a:pt x="15562" y="17164"/>
                        <a:pt x="16791" y="16554"/>
                      </a:cubicBezTo>
                      <a:lnTo>
                        <a:pt x="28498" y="9791"/>
                      </a:lnTo>
                      <a:cubicBezTo>
                        <a:pt x="29640" y="9125"/>
                        <a:pt x="29735" y="8077"/>
                        <a:pt x="28498" y="7506"/>
                      </a:cubicBezTo>
                      <a:lnTo>
                        <a:pt x="16315" y="457"/>
                      </a:lnTo>
                      <a:cubicBezTo>
                        <a:pt x="15086" y="-152"/>
                        <a:pt x="13641" y="-152"/>
                        <a:pt x="12413" y="457"/>
                      </a:cubicBezTo>
                      <a:lnTo>
                        <a:pt x="801" y="7220"/>
                      </a:lnTo>
                      <a:cubicBezTo>
                        <a:pt x="-151" y="7982"/>
                        <a:pt x="-341" y="8934"/>
                        <a:pt x="706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77" name="Google Shape;577;p25"/>
                <p:cNvSpPr/>
                <p:nvPr/>
              </p:nvSpPr>
              <p:spPr>
                <a:xfrm>
                  <a:off x="4549576" y="4916443"/>
                  <a:ext cx="29326" cy="17011"/>
                </a:xfrm>
                <a:custGeom>
                  <a:rect b="b" l="l" r="r" t="t"/>
                  <a:pathLst>
                    <a:path extrusionOk="0" h="17011" w="29326">
                      <a:moveTo>
                        <a:pt x="642" y="9506"/>
                      </a:moveTo>
                      <a:lnTo>
                        <a:pt x="12825" y="16554"/>
                      </a:lnTo>
                      <a:cubicBezTo>
                        <a:pt x="14054" y="17164"/>
                        <a:pt x="15499" y="17164"/>
                        <a:pt x="16727" y="16554"/>
                      </a:cubicBezTo>
                      <a:lnTo>
                        <a:pt x="28434" y="9792"/>
                      </a:lnTo>
                      <a:cubicBezTo>
                        <a:pt x="29576" y="9125"/>
                        <a:pt x="29672" y="8077"/>
                        <a:pt x="28434" y="7506"/>
                      </a:cubicBezTo>
                      <a:lnTo>
                        <a:pt x="16156" y="457"/>
                      </a:lnTo>
                      <a:cubicBezTo>
                        <a:pt x="14928" y="-152"/>
                        <a:pt x="13483" y="-152"/>
                        <a:pt x="12254" y="457"/>
                      </a:cubicBezTo>
                      <a:lnTo>
                        <a:pt x="642" y="7220"/>
                      </a:lnTo>
                      <a:cubicBezTo>
                        <a:pt x="-214" y="7982"/>
                        <a:pt x="-214" y="8935"/>
                        <a:pt x="642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78" name="Google Shape;578;p25"/>
                <p:cNvSpPr/>
                <p:nvPr/>
              </p:nvSpPr>
              <p:spPr>
                <a:xfrm>
                  <a:off x="4532218" y="4906536"/>
                  <a:ext cx="29363" cy="16916"/>
                </a:xfrm>
                <a:custGeom>
                  <a:rect b="b" l="l" r="r" t="t"/>
                  <a:pathLst>
                    <a:path extrusionOk="0" h="16916" w="29363">
                      <a:moveTo>
                        <a:pt x="679" y="9411"/>
                      </a:moveTo>
                      <a:lnTo>
                        <a:pt x="12861" y="16459"/>
                      </a:lnTo>
                      <a:cubicBezTo>
                        <a:pt x="14090" y="17069"/>
                        <a:pt x="15535" y="17069"/>
                        <a:pt x="16764" y="16459"/>
                      </a:cubicBezTo>
                      <a:lnTo>
                        <a:pt x="28470" y="9792"/>
                      </a:lnTo>
                      <a:cubicBezTo>
                        <a:pt x="29613" y="9125"/>
                        <a:pt x="29708" y="8077"/>
                        <a:pt x="28470" y="7506"/>
                      </a:cubicBezTo>
                      <a:lnTo>
                        <a:pt x="16193" y="457"/>
                      </a:lnTo>
                      <a:cubicBezTo>
                        <a:pt x="14964" y="-152"/>
                        <a:pt x="13519" y="-152"/>
                        <a:pt x="12290" y="457"/>
                      </a:cubicBezTo>
                      <a:lnTo>
                        <a:pt x="679" y="7220"/>
                      </a:lnTo>
                      <a:cubicBezTo>
                        <a:pt x="-178" y="8363"/>
                        <a:pt x="-273" y="8839"/>
                        <a:pt x="679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79" name="Google Shape;579;p25"/>
                <p:cNvSpPr/>
                <p:nvPr/>
              </p:nvSpPr>
              <p:spPr>
                <a:xfrm>
                  <a:off x="4514896" y="4896535"/>
                  <a:ext cx="29363" cy="16916"/>
                </a:xfrm>
                <a:custGeom>
                  <a:rect b="b" l="l" r="r" t="t"/>
                  <a:pathLst>
                    <a:path extrusionOk="0" h="16916" w="29363">
                      <a:moveTo>
                        <a:pt x="679" y="9411"/>
                      </a:moveTo>
                      <a:lnTo>
                        <a:pt x="12861" y="16459"/>
                      </a:lnTo>
                      <a:cubicBezTo>
                        <a:pt x="14090" y="17069"/>
                        <a:pt x="15535" y="17069"/>
                        <a:pt x="16764" y="16459"/>
                      </a:cubicBezTo>
                      <a:lnTo>
                        <a:pt x="28470" y="9792"/>
                      </a:lnTo>
                      <a:cubicBezTo>
                        <a:pt x="29613" y="9125"/>
                        <a:pt x="29708" y="8077"/>
                        <a:pt x="28470" y="7506"/>
                      </a:cubicBezTo>
                      <a:lnTo>
                        <a:pt x="16193" y="457"/>
                      </a:lnTo>
                      <a:cubicBezTo>
                        <a:pt x="14964" y="-152"/>
                        <a:pt x="13519" y="-152"/>
                        <a:pt x="12290" y="457"/>
                      </a:cubicBezTo>
                      <a:lnTo>
                        <a:pt x="679" y="7125"/>
                      </a:lnTo>
                      <a:cubicBezTo>
                        <a:pt x="-178" y="7792"/>
                        <a:pt x="-273" y="8839"/>
                        <a:pt x="679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80" name="Google Shape;580;p25"/>
                <p:cNvSpPr/>
                <p:nvPr/>
              </p:nvSpPr>
              <p:spPr>
                <a:xfrm>
                  <a:off x="4722536" y="5016484"/>
                  <a:ext cx="37680" cy="21745"/>
                </a:xfrm>
                <a:custGeom>
                  <a:rect b="b" l="l" r="r" t="t"/>
                  <a:pathLst>
                    <a:path extrusionOk="0" h="21745" w="37680">
                      <a:moveTo>
                        <a:pt x="716" y="9477"/>
                      </a:moveTo>
                      <a:lnTo>
                        <a:pt x="21274" y="21288"/>
                      </a:lnTo>
                      <a:cubicBezTo>
                        <a:pt x="22503" y="21898"/>
                        <a:pt x="23948" y="21898"/>
                        <a:pt x="25176" y="21288"/>
                      </a:cubicBezTo>
                      <a:lnTo>
                        <a:pt x="36788" y="14526"/>
                      </a:lnTo>
                      <a:cubicBezTo>
                        <a:pt x="37930" y="13859"/>
                        <a:pt x="38025" y="12811"/>
                        <a:pt x="36788" y="12240"/>
                      </a:cubicBezTo>
                      <a:lnTo>
                        <a:pt x="16230" y="429"/>
                      </a:lnTo>
                      <a:cubicBezTo>
                        <a:pt x="14991" y="-143"/>
                        <a:pt x="13566" y="-143"/>
                        <a:pt x="12327" y="429"/>
                      </a:cubicBezTo>
                      <a:lnTo>
                        <a:pt x="716" y="7192"/>
                      </a:lnTo>
                      <a:cubicBezTo>
                        <a:pt x="-141" y="7858"/>
                        <a:pt x="-331" y="8906"/>
                        <a:pt x="716" y="9477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81" name="Google Shape;581;p25"/>
                <p:cNvSpPr/>
                <p:nvPr/>
              </p:nvSpPr>
              <p:spPr>
                <a:xfrm>
                  <a:off x="4481005" y="4886460"/>
                  <a:ext cx="46109" cy="24112"/>
                </a:xfrm>
                <a:custGeom>
                  <a:rect b="b" l="l" r="r" t="t"/>
                  <a:pathLst>
                    <a:path extrusionOk="0" h="24112" w="46109">
                      <a:moveTo>
                        <a:pt x="33141" y="436"/>
                      </a:moveTo>
                      <a:lnTo>
                        <a:pt x="45324" y="7484"/>
                      </a:lnTo>
                      <a:cubicBezTo>
                        <a:pt x="46371" y="8056"/>
                        <a:pt x="46371" y="9008"/>
                        <a:pt x="45324" y="9580"/>
                      </a:cubicBezTo>
                      <a:lnTo>
                        <a:pt x="33046" y="16723"/>
                      </a:lnTo>
                      <a:cubicBezTo>
                        <a:pt x="31910" y="17305"/>
                        <a:pt x="30566" y="17305"/>
                        <a:pt x="29429" y="16723"/>
                      </a:cubicBezTo>
                      <a:lnTo>
                        <a:pt x="28478" y="16152"/>
                      </a:lnTo>
                      <a:cubicBezTo>
                        <a:pt x="27408" y="15581"/>
                        <a:pt x="26121" y="15581"/>
                        <a:pt x="25051" y="16152"/>
                      </a:cubicBezTo>
                      <a:lnTo>
                        <a:pt x="12107" y="23677"/>
                      </a:lnTo>
                      <a:cubicBezTo>
                        <a:pt x="10971" y="24258"/>
                        <a:pt x="9627" y="24258"/>
                        <a:pt x="8490" y="23677"/>
                      </a:cubicBezTo>
                      <a:lnTo>
                        <a:pt x="686" y="19200"/>
                      </a:lnTo>
                      <a:cubicBezTo>
                        <a:pt x="107" y="18952"/>
                        <a:pt x="-157" y="18276"/>
                        <a:pt x="96" y="17695"/>
                      </a:cubicBezTo>
                      <a:cubicBezTo>
                        <a:pt x="211" y="17428"/>
                        <a:pt x="421" y="17219"/>
                        <a:pt x="686" y="17105"/>
                      </a:cubicBezTo>
                      <a:lnTo>
                        <a:pt x="12868" y="10056"/>
                      </a:lnTo>
                      <a:lnTo>
                        <a:pt x="15438" y="8627"/>
                      </a:lnTo>
                      <a:lnTo>
                        <a:pt x="17247" y="7580"/>
                      </a:lnTo>
                      <a:lnTo>
                        <a:pt x="19055" y="6532"/>
                      </a:lnTo>
                      <a:lnTo>
                        <a:pt x="29525" y="436"/>
                      </a:lnTo>
                      <a:cubicBezTo>
                        <a:pt x="30661" y="-145"/>
                        <a:pt x="32005" y="-145"/>
                        <a:pt x="33141" y="43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82" name="Google Shape;582;p25"/>
                <p:cNvSpPr/>
                <p:nvPr/>
              </p:nvSpPr>
              <p:spPr>
                <a:xfrm>
                  <a:off x="4680529" y="5050364"/>
                  <a:ext cx="29375" cy="16916"/>
                </a:xfrm>
                <a:custGeom>
                  <a:rect b="b" l="l" r="r" t="t"/>
                  <a:pathLst>
                    <a:path extrusionOk="0" h="16916" w="29375">
                      <a:moveTo>
                        <a:pt x="750" y="9411"/>
                      </a:moveTo>
                      <a:lnTo>
                        <a:pt x="12933" y="16459"/>
                      </a:lnTo>
                      <a:cubicBezTo>
                        <a:pt x="14161" y="17069"/>
                        <a:pt x="15606" y="17069"/>
                        <a:pt x="16835" y="16459"/>
                      </a:cubicBezTo>
                      <a:lnTo>
                        <a:pt x="28447" y="9696"/>
                      </a:lnTo>
                      <a:cubicBezTo>
                        <a:pt x="29589" y="9030"/>
                        <a:pt x="29779" y="8077"/>
                        <a:pt x="28447" y="7506"/>
                      </a:cubicBezTo>
                      <a:lnTo>
                        <a:pt x="16264" y="457"/>
                      </a:lnTo>
                      <a:cubicBezTo>
                        <a:pt x="15035" y="-152"/>
                        <a:pt x="13590" y="-152"/>
                        <a:pt x="12362" y="457"/>
                      </a:cubicBezTo>
                      <a:lnTo>
                        <a:pt x="750" y="7125"/>
                      </a:lnTo>
                      <a:cubicBezTo>
                        <a:pt x="-202" y="7411"/>
                        <a:pt x="-297" y="8839"/>
                        <a:pt x="750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83" name="Google Shape;583;p25"/>
                <p:cNvSpPr/>
                <p:nvPr/>
              </p:nvSpPr>
              <p:spPr>
                <a:xfrm>
                  <a:off x="4663322" y="5040268"/>
                  <a:ext cx="28938" cy="17011"/>
                </a:xfrm>
                <a:custGeom>
                  <a:rect b="b" l="l" r="r" t="t"/>
                  <a:pathLst>
                    <a:path extrusionOk="0" h="17011" w="28938">
                      <a:moveTo>
                        <a:pt x="254" y="9506"/>
                      </a:moveTo>
                      <a:lnTo>
                        <a:pt x="12532" y="16554"/>
                      </a:lnTo>
                      <a:cubicBezTo>
                        <a:pt x="13760" y="17164"/>
                        <a:pt x="15205" y="17164"/>
                        <a:pt x="16434" y="16554"/>
                      </a:cubicBezTo>
                      <a:lnTo>
                        <a:pt x="28046" y="9792"/>
                      </a:lnTo>
                      <a:cubicBezTo>
                        <a:pt x="29188" y="9125"/>
                        <a:pt x="29283" y="8077"/>
                        <a:pt x="28046" y="7506"/>
                      </a:cubicBezTo>
                      <a:lnTo>
                        <a:pt x="15863" y="457"/>
                      </a:lnTo>
                      <a:cubicBezTo>
                        <a:pt x="14634" y="-152"/>
                        <a:pt x="13189" y="-152"/>
                        <a:pt x="11961" y="457"/>
                      </a:cubicBezTo>
                      <a:lnTo>
                        <a:pt x="254" y="7220"/>
                      </a:lnTo>
                      <a:cubicBezTo>
                        <a:pt x="254" y="7982"/>
                        <a:pt x="-317" y="8935"/>
                        <a:pt x="254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84" name="Google Shape;584;p25"/>
                <p:cNvSpPr/>
                <p:nvPr/>
              </p:nvSpPr>
              <p:spPr>
                <a:xfrm>
                  <a:off x="4646050" y="5030457"/>
                  <a:ext cx="29363" cy="16916"/>
                </a:xfrm>
                <a:custGeom>
                  <a:rect b="b" l="l" r="r" t="t"/>
                  <a:pathLst>
                    <a:path extrusionOk="0" h="16916" w="29363">
                      <a:moveTo>
                        <a:pt x="679" y="9411"/>
                      </a:moveTo>
                      <a:lnTo>
                        <a:pt x="12957" y="16459"/>
                      </a:lnTo>
                      <a:cubicBezTo>
                        <a:pt x="14152" y="17069"/>
                        <a:pt x="15568" y="17069"/>
                        <a:pt x="16764" y="16459"/>
                      </a:cubicBezTo>
                      <a:lnTo>
                        <a:pt x="28471" y="9696"/>
                      </a:lnTo>
                      <a:cubicBezTo>
                        <a:pt x="29613" y="9030"/>
                        <a:pt x="29708" y="8077"/>
                        <a:pt x="28471" y="7506"/>
                      </a:cubicBezTo>
                      <a:lnTo>
                        <a:pt x="16288" y="457"/>
                      </a:lnTo>
                      <a:cubicBezTo>
                        <a:pt x="15059" y="-152"/>
                        <a:pt x="13614" y="-152"/>
                        <a:pt x="12385" y="457"/>
                      </a:cubicBezTo>
                      <a:lnTo>
                        <a:pt x="679" y="7220"/>
                      </a:lnTo>
                      <a:cubicBezTo>
                        <a:pt x="-178" y="8268"/>
                        <a:pt x="-273" y="8839"/>
                        <a:pt x="679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85" name="Google Shape;585;p25"/>
                <p:cNvSpPr/>
                <p:nvPr/>
              </p:nvSpPr>
              <p:spPr>
                <a:xfrm>
                  <a:off x="4499297" y="4945494"/>
                  <a:ext cx="29352" cy="17011"/>
                </a:xfrm>
                <a:custGeom>
                  <a:rect b="b" l="l" r="r" t="t"/>
                  <a:pathLst>
                    <a:path extrusionOk="0" h="17011" w="29352">
                      <a:moveTo>
                        <a:pt x="668" y="9506"/>
                      </a:moveTo>
                      <a:lnTo>
                        <a:pt x="12851" y="16554"/>
                      </a:lnTo>
                      <a:cubicBezTo>
                        <a:pt x="14080" y="17164"/>
                        <a:pt x="15524" y="17164"/>
                        <a:pt x="16753" y="16554"/>
                      </a:cubicBezTo>
                      <a:lnTo>
                        <a:pt x="28460" y="9791"/>
                      </a:lnTo>
                      <a:cubicBezTo>
                        <a:pt x="29602" y="9125"/>
                        <a:pt x="29697" y="8077"/>
                        <a:pt x="28460" y="7506"/>
                      </a:cubicBezTo>
                      <a:lnTo>
                        <a:pt x="16277" y="457"/>
                      </a:lnTo>
                      <a:cubicBezTo>
                        <a:pt x="15048" y="-152"/>
                        <a:pt x="13604" y="-152"/>
                        <a:pt x="12375" y="457"/>
                      </a:cubicBezTo>
                      <a:lnTo>
                        <a:pt x="763" y="7220"/>
                      </a:lnTo>
                      <a:cubicBezTo>
                        <a:pt x="-189" y="7982"/>
                        <a:pt x="-284" y="8934"/>
                        <a:pt x="668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86" name="Google Shape;586;p25"/>
                <p:cNvSpPr/>
                <p:nvPr/>
              </p:nvSpPr>
              <p:spPr>
                <a:xfrm>
                  <a:off x="4482022" y="4935683"/>
                  <a:ext cx="29376" cy="16916"/>
                </a:xfrm>
                <a:custGeom>
                  <a:rect b="b" l="l" r="r" t="t"/>
                  <a:pathLst>
                    <a:path extrusionOk="0" h="16916" w="29376">
                      <a:moveTo>
                        <a:pt x="716" y="9411"/>
                      </a:moveTo>
                      <a:lnTo>
                        <a:pt x="12898" y="16459"/>
                      </a:lnTo>
                      <a:cubicBezTo>
                        <a:pt x="14127" y="17069"/>
                        <a:pt x="15572" y="17069"/>
                        <a:pt x="16801" y="16459"/>
                      </a:cubicBezTo>
                      <a:lnTo>
                        <a:pt x="28412" y="9697"/>
                      </a:lnTo>
                      <a:cubicBezTo>
                        <a:pt x="29650" y="9030"/>
                        <a:pt x="29745" y="8077"/>
                        <a:pt x="28412" y="7506"/>
                      </a:cubicBezTo>
                      <a:lnTo>
                        <a:pt x="16230" y="457"/>
                      </a:lnTo>
                      <a:cubicBezTo>
                        <a:pt x="15001" y="-152"/>
                        <a:pt x="13556" y="-152"/>
                        <a:pt x="12327" y="457"/>
                      </a:cubicBezTo>
                      <a:lnTo>
                        <a:pt x="716" y="7220"/>
                      </a:lnTo>
                      <a:cubicBezTo>
                        <a:pt x="-141" y="7792"/>
                        <a:pt x="-331" y="8839"/>
                        <a:pt x="716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87" name="Google Shape;587;p25"/>
                <p:cNvSpPr/>
                <p:nvPr/>
              </p:nvSpPr>
              <p:spPr>
                <a:xfrm>
                  <a:off x="4464795" y="4925682"/>
                  <a:ext cx="29341" cy="16916"/>
                </a:xfrm>
                <a:custGeom>
                  <a:rect b="b" l="l" r="r" t="t"/>
                  <a:pathLst>
                    <a:path extrusionOk="0" h="16916" w="29341">
                      <a:moveTo>
                        <a:pt x="716" y="9411"/>
                      </a:moveTo>
                      <a:lnTo>
                        <a:pt x="12898" y="16459"/>
                      </a:lnTo>
                      <a:cubicBezTo>
                        <a:pt x="14127" y="17069"/>
                        <a:pt x="15572" y="17069"/>
                        <a:pt x="16801" y="16459"/>
                      </a:cubicBezTo>
                      <a:lnTo>
                        <a:pt x="28412" y="9792"/>
                      </a:lnTo>
                      <a:cubicBezTo>
                        <a:pt x="29554" y="9125"/>
                        <a:pt x="29745" y="8077"/>
                        <a:pt x="28412" y="7506"/>
                      </a:cubicBezTo>
                      <a:lnTo>
                        <a:pt x="16230" y="457"/>
                      </a:lnTo>
                      <a:cubicBezTo>
                        <a:pt x="15001" y="-152"/>
                        <a:pt x="13556" y="-152"/>
                        <a:pt x="12327" y="457"/>
                      </a:cubicBezTo>
                      <a:lnTo>
                        <a:pt x="716" y="7125"/>
                      </a:lnTo>
                      <a:cubicBezTo>
                        <a:pt x="-141" y="8268"/>
                        <a:pt x="-331" y="8839"/>
                        <a:pt x="716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88" name="Google Shape;588;p25"/>
                <p:cNvSpPr/>
                <p:nvPr/>
              </p:nvSpPr>
              <p:spPr>
                <a:xfrm>
                  <a:off x="4447522" y="4915490"/>
                  <a:ext cx="29387" cy="17202"/>
                </a:xfrm>
                <a:custGeom>
                  <a:rect b="b" l="l" r="r" t="t"/>
                  <a:pathLst>
                    <a:path extrusionOk="0" h="17202" w="29387">
                      <a:moveTo>
                        <a:pt x="761" y="9601"/>
                      </a:moveTo>
                      <a:lnTo>
                        <a:pt x="12944" y="16745"/>
                      </a:lnTo>
                      <a:cubicBezTo>
                        <a:pt x="14173" y="17355"/>
                        <a:pt x="15618" y="17355"/>
                        <a:pt x="16846" y="16745"/>
                      </a:cubicBezTo>
                      <a:lnTo>
                        <a:pt x="28458" y="9982"/>
                      </a:lnTo>
                      <a:cubicBezTo>
                        <a:pt x="29600" y="9316"/>
                        <a:pt x="29791" y="8363"/>
                        <a:pt x="28458" y="7792"/>
                      </a:cubicBezTo>
                      <a:lnTo>
                        <a:pt x="16180" y="457"/>
                      </a:lnTo>
                      <a:cubicBezTo>
                        <a:pt x="14951" y="-152"/>
                        <a:pt x="13507" y="-152"/>
                        <a:pt x="12278" y="457"/>
                      </a:cubicBezTo>
                      <a:lnTo>
                        <a:pt x="666" y="7220"/>
                      </a:lnTo>
                      <a:cubicBezTo>
                        <a:pt x="-190" y="8077"/>
                        <a:pt x="-286" y="8935"/>
                        <a:pt x="761" y="960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89" name="Google Shape;589;p25"/>
                <p:cNvSpPr/>
                <p:nvPr/>
              </p:nvSpPr>
              <p:spPr>
                <a:xfrm>
                  <a:off x="4624469" y="5017884"/>
                  <a:ext cx="34098" cy="19393"/>
                </a:xfrm>
                <a:custGeom>
                  <a:rect b="b" l="l" r="r" t="t"/>
                  <a:pathLst>
                    <a:path extrusionOk="0" h="19393" w="34098">
                      <a:moveTo>
                        <a:pt x="1035" y="9411"/>
                      </a:moveTo>
                      <a:lnTo>
                        <a:pt x="17691" y="18936"/>
                      </a:lnTo>
                      <a:cubicBezTo>
                        <a:pt x="18887" y="19546"/>
                        <a:pt x="20303" y="19546"/>
                        <a:pt x="21499" y="18936"/>
                      </a:cubicBezTo>
                      <a:lnTo>
                        <a:pt x="33205" y="12268"/>
                      </a:lnTo>
                      <a:cubicBezTo>
                        <a:pt x="34348" y="11602"/>
                        <a:pt x="34443" y="10554"/>
                        <a:pt x="33205" y="9982"/>
                      </a:cubicBezTo>
                      <a:lnTo>
                        <a:pt x="16549" y="457"/>
                      </a:lnTo>
                      <a:cubicBezTo>
                        <a:pt x="15321" y="-152"/>
                        <a:pt x="13876" y="-152"/>
                        <a:pt x="12647" y="457"/>
                      </a:cubicBezTo>
                      <a:lnTo>
                        <a:pt x="1035" y="7220"/>
                      </a:lnTo>
                      <a:cubicBezTo>
                        <a:pt x="-297" y="7887"/>
                        <a:pt x="-392" y="8839"/>
                        <a:pt x="1035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90" name="Google Shape;590;p25"/>
                <p:cNvSpPr/>
                <p:nvPr/>
              </p:nvSpPr>
              <p:spPr>
                <a:xfrm>
                  <a:off x="4516514" y="4955590"/>
                  <a:ext cx="33778" cy="19392"/>
                </a:xfrm>
                <a:custGeom>
                  <a:rect b="b" l="l" r="r" t="t"/>
                  <a:pathLst>
                    <a:path extrusionOk="0" h="19392" w="33778">
                      <a:moveTo>
                        <a:pt x="679" y="9411"/>
                      </a:moveTo>
                      <a:lnTo>
                        <a:pt x="17335" y="18936"/>
                      </a:lnTo>
                      <a:cubicBezTo>
                        <a:pt x="18563" y="19545"/>
                        <a:pt x="20008" y="19545"/>
                        <a:pt x="21237" y="18936"/>
                      </a:cubicBezTo>
                      <a:lnTo>
                        <a:pt x="32849" y="12173"/>
                      </a:lnTo>
                      <a:cubicBezTo>
                        <a:pt x="33991" y="11506"/>
                        <a:pt x="34181" y="10554"/>
                        <a:pt x="32849" y="9982"/>
                      </a:cubicBezTo>
                      <a:lnTo>
                        <a:pt x="16193" y="457"/>
                      </a:lnTo>
                      <a:cubicBezTo>
                        <a:pt x="14964" y="-152"/>
                        <a:pt x="13519" y="-152"/>
                        <a:pt x="12290" y="457"/>
                      </a:cubicBezTo>
                      <a:lnTo>
                        <a:pt x="679" y="7220"/>
                      </a:lnTo>
                      <a:cubicBezTo>
                        <a:pt x="-178" y="7791"/>
                        <a:pt x="-273" y="8839"/>
                        <a:pt x="679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91" name="Google Shape;591;p25"/>
                <p:cNvSpPr/>
                <p:nvPr/>
              </p:nvSpPr>
              <p:spPr>
                <a:xfrm>
                  <a:off x="4538177" y="4968068"/>
                  <a:ext cx="98308" cy="56826"/>
                </a:xfrm>
                <a:custGeom>
                  <a:rect b="b" l="l" r="r" t="t"/>
                  <a:pathLst>
                    <a:path extrusionOk="0" h="56826" w="98308">
                      <a:moveTo>
                        <a:pt x="716" y="9411"/>
                      </a:moveTo>
                      <a:lnTo>
                        <a:pt x="81902" y="56369"/>
                      </a:lnTo>
                      <a:cubicBezTo>
                        <a:pt x="83131" y="56978"/>
                        <a:pt x="84576" y="56978"/>
                        <a:pt x="85804" y="56369"/>
                      </a:cubicBezTo>
                      <a:lnTo>
                        <a:pt x="97416" y="49606"/>
                      </a:lnTo>
                      <a:cubicBezTo>
                        <a:pt x="98558" y="48939"/>
                        <a:pt x="98653" y="47987"/>
                        <a:pt x="97416" y="47415"/>
                      </a:cubicBezTo>
                      <a:lnTo>
                        <a:pt x="16230" y="457"/>
                      </a:lnTo>
                      <a:cubicBezTo>
                        <a:pt x="15001" y="-152"/>
                        <a:pt x="13556" y="-152"/>
                        <a:pt x="12327" y="457"/>
                      </a:cubicBezTo>
                      <a:lnTo>
                        <a:pt x="716" y="7220"/>
                      </a:lnTo>
                      <a:cubicBezTo>
                        <a:pt x="-141" y="7887"/>
                        <a:pt x="-331" y="8839"/>
                        <a:pt x="716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92" name="Google Shape;592;p25"/>
                <p:cNvSpPr/>
                <p:nvPr/>
              </p:nvSpPr>
              <p:spPr>
                <a:xfrm>
                  <a:off x="4683753" y="5013502"/>
                  <a:ext cx="29387" cy="16916"/>
                </a:xfrm>
                <a:custGeom>
                  <a:rect b="b" l="l" r="r" t="t"/>
                  <a:pathLst>
                    <a:path extrusionOk="0" h="16916" w="29387">
                      <a:moveTo>
                        <a:pt x="761" y="9411"/>
                      </a:moveTo>
                      <a:lnTo>
                        <a:pt x="12944" y="16459"/>
                      </a:lnTo>
                      <a:cubicBezTo>
                        <a:pt x="14173" y="17069"/>
                        <a:pt x="15618" y="17069"/>
                        <a:pt x="16846" y="16459"/>
                      </a:cubicBezTo>
                      <a:lnTo>
                        <a:pt x="28458" y="9792"/>
                      </a:lnTo>
                      <a:cubicBezTo>
                        <a:pt x="29600" y="9125"/>
                        <a:pt x="29791" y="8077"/>
                        <a:pt x="28458" y="7506"/>
                      </a:cubicBezTo>
                      <a:lnTo>
                        <a:pt x="16275" y="457"/>
                      </a:lnTo>
                      <a:cubicBezTo>
                        <a:pt x="15047" y="-152"/>
                        <a:pt x="13602" y="-152"/>
                        <a:pt x="12373" y="457"/>
                      </a:cubicBezTo>
                      <a:lnTo>
                        <a:pt x="666" y="7125"/>
                      </a:lnTo>
                      <a:cubicBezTo>
                        <a:pt x="-190" y="7792"/>
                        <a:pt x="-286" y="8839"/>
                        <a:pt x="761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93" name="Google Shape;593;p25"/>
                <p:cNvSpPr/>
                <p:nvPr/>
              </p:nvSpPr>
              <p:spPr>
                <a:xfrm>
                  <a:off x="4666502" y="5003310"/>
                  <a:ext cx="29374" cy="17106"/>
                </a:xfrm>
                <a:custGeom>
                  <a:rect b="b" l="l" r="r" t="t"/>
                  <a:pathLst>
                    <a:path extrusionOk="0" h="17106" w="29374">
                      <a:moveTo>
                        <a:pt x="690" y="9601"/>
                      </a:moveTo>
                      <a:lnTo>
                        <a:pt x="12873" y="16650"/>
                      </a:lnTo>
                      <a:cubicBezTo>
                        <a:pt x="14102" y="17259"/>
                        <a:pt x="15546" y="17259"/>
                        <a:pt x="16775" y="16650"/>
                      </a:cubicBezTo>
                      <a:lnTo>
                        <a:pt x="28482" y="9982"/>
                      </a:lnTo>
                      <a:cubicBezTo>
                        <a:pt x="29624" y="9316"/>
                        <a:pt x="29719" y="8268"/>
                        <a:pt x="28482" y="7696"/>
                      </a:cubicBezTo>
                      <a:lnTo>
                        <a:pt x="16109" y="457"/>
                      </a:lnTo>
                      <a:cubicBezTo>
                        <a:pt x="14880" y="-152"/>
                        <a:pt x="13435" y="-152"/>
                        <a:pt x="12207" y="457"/>
                      </a:cubicBezTo>
                      <a:lnTo>
                        <a:pt x="595" y="7220"/>
                      </a:lnTo>
                      <a:cubicBezTo>
                        <a:pt x="-167" y="7982"/>
                        <a:pt x="-262" y="9030"/>
                        <a:pt x="690" y="960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94" name="Google Shape;594;p25"/>
                <p:cNvSpPr/>
                <p:nvPr/>
              </p:nvSpPr>
              <p:spPr>
                <a:xfrm>
                  <a:off x="4649277" y="4993405"/>
                  <a:ext cx="29313" cy="17011"/>
                </a:xfrm>
                <a:custGeom>
                  <a:rect b="b" l="l" r="r" t="t"/>
                  <a:pathLst>
                    <a:path extrusionOk="0" h="17011" w="29313">
                      <a:moveTo>
                        <a:pt x="688" y="9506"/>
                      </a:moveTo>
                      <a:lnTo>
                        <a:pt x="12871" y="16554"/>
                      </a:lnTo>
                      <a:cubicBezTo>
                        <a:pt x="14099" y="17164"/>
                        <a:pt x="15544" y="17164"/>
                        <a:pt x="16773" y="16554"/>
                      </a:cubicBezTo>
                      <a:lnTo>
                        <a:pt x="28385" y="9791"/>
                      </a:lnTo>
                      <a:cubicBezTo>
                        <a:pt x="29527" y="9125"/>
                        <a:pt x="29717" y="8077"/>
                        <a:pt x="28385" y="7506"/>
                      </a:cubicBezTo>
                      <a:lnTo>
                        <a:pt x="16202" y="457"/>
                      </a:lnTo>
                      <a:cubicBezTo>
                        <a:pt x="14973" y="-152"/>
                        <a:pt x="13528" y="-152"/>
                        <a:pt x="12299" y="457"/>
                      </a:cubicBezTo>
                      <a:lnTo>
                        <a:pt x="973" y="7220"/>
                      </a:lnTo>
                      <a:cubicBezTo>
                        <a:pt x="-169" y="7982"/>
                        <a:pt x="-359" y="8934"/>
                        <a:pt x="688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95" name="Google Shape;595;p25"/>
                <p:cNvSpPr/>
                <p:nvPr/>
              </p:nvSpPr>
              <p:spPr>
                <a:xfrm>
                  <a:off x="4631964" y="4983594"/>
                  <a:ext cx="29363" cy="16916"/>
                </a:xfrm>
                <a:custGeom>
                  <a:rect b="b" l="l" r="r" t="t"/>
                  <a:pathLst>
                    <a:path extrusionOk="0" h="16916" w="29363">
                      <a:moveTo>
                        <a:pt x="679" y="9411"/>
                      </a:moveTo>
                      <a:lnTo>
                        <a:pt x="12957" y="16459"/>
                      </a:lnTo>
                      <a:cubicBezTo>
                        <a:pt x="14152" y="17069"/>
                        <a:pt x="15568" y="17069"/>
                        <a:pt x="16764" y="16459"/>
                      </a:cubicBezTo>
                      <a:lnTo>
                        <a:pt x="28470" y="9696"/>
                      </a:lnTo>
                      <a:cubicBezTo>
                        <a:pt x="29613" y="9030"/>
                        <a:pt x="29708" y="8077"/>
                        <a:pt x="28470" y="7506"/>
                      </a:cubicBezTo>
                      <a:lnTo>
                        <a:pt x="16193" y="457"/>
                      </a:lnTo>
                      <a:cubicBezTo>
                        <a:pt x="14997" y="-152"/>
                        <a:pt x="13581" y="-152"/>
                        <a:pt x="12385" y="457"/>
                      </a:cubicBezTo>
                      <a:lnTo>
                        <a:pt x="679" y="7220"/>
                      </a:lnTo>
                      <a:cubicBezTo>
                        <a:pt x="-178" y="7506"/>
                        <a:pt x="-273" y="8839"/>
                        <a:pt x="679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96" name="Google Shape;596;p25"/>
                <p:cNvSpPr/>
                <p:nvPr/>
              </p:nvSpPr>
              <p:spPr>
                <a:xfrm>
                  <a:off x="4614700" y="4973593"/>
                  <a:ext cx="29376" cy="16916"/>
                </a:xfrm>
                <a:custGeom>
                  <a:rect b="b" l="l" r="r" t="t"/>
                  <a:pathLst>
                    <a:path extrusionOk="0" h="16916" w="29376">
                      <a:moveTo>
                        <a:pt x="716" y="9411"/>
                      </a:moveTo>
                      <a:lnTo>
                        <a:pt x="12898" y="16459"/>
                      </a:lnTo>
                      <a:cubicBezTo>
                        <a:pt x="14127" y="17069"/>
                        <a:pt x="15572" y="17069"/>
                        <a:pt x="16801" y="16459"/>
                      </a:cubicBezTo>
                      <a:lnTo>
                        <a:pt x="28412" y="9792"/>
                      </a:lnTo>
                      <a:cubicBezTo>
                        <a:pt x="29650" y="9125"/>
                        <a:pt x="29745" y="8077"/>
                        <a:pt x="28412" y="7506"/>
                      </a:cubicBezTo>
                      <a:lnTo>
                        <a:pt x="16230" y="457"/>
                      </a:lnTo>
                      <a:cubicBezTo>
                        <a:pt x="15001" y="-152"/>
                        <a:pt x="13556" y="-152"/>
                        <a:pt x="12327" y="457"/>
                      </a:cubicBezTo>
                      <a:lnTo>
                        <a:pt x="716" y="7125"/>
                      </a:lnTo>
                      <a:cubicBezTo>
                        <a:pt x="-141" y="7982"/>
                        <a:pt x="-331" y="8839"/>
                        <a:pt x="716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97" name="Google Shape;597;p25"/>
                <p:cNvSpPr/>
                <p:nvPr/>
              </p:nvSpPr>
              <p:spPr>
                <a:xfrm>
                  <a:off x="4597237" y="4963591"/>
                  <a:ext cx="29541" cy="16916"/>
                </a:xfrm>
                <a:custGeom>
                  <a:rect b="b" l="l" r="r" t="t"/>
                  <a:pathLst>
                    <a:path extrusionOk="0" h="16916" w="29541">
                      <a:moveTo>
                        <a:pt x="857" y="9411"/>
                      </a:moveTo>
                      <a:lnTo>
                        <a:pt x="13135" y="16459"/>
                      </a:lnTo>
                      <a:cubicBezTo>
                        <a:pt x="14363" y="17069"/>
                        <a:pt x="15808" y="17069"/>
                        <a:pt x="17037" y="16459"/>
                      </a:cubicBezTo>
                      <a:lnTo>
                        <a:pt x="28648" y="9792"/>
                      </a:lnTo>
                      <a:cubicBezTo>
                        <a:pt x="29791" y="9125"/>
                        <a:pt x="29886" y="8077"/>
                        <a:pt x="28648" y="7506"/>
                      </a:cubicBezTo>
                      <a:lnTo>
                        <a:pt x="16466" y="457"/>
                      </a:lnTo>
                      <a:cubicBezTo>
                        <a:pt x="15237" y="-152"/>
                        <a:pt x="13792" y="-152"/>
                        <a:pt x="12563" y="457"/>
                      </a:cubicBezTo>
                      <a:lnTo>
                        <a:pt x="857" y="7220"/>
                      </a:lnTo>
                      <a:cubicBezTo>
                        <a:pt x="-286" y="7791"/>
                        <a:pt x="-286" y="8458"/>
                        <a:pt x="857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98" name="Google Shape;598;p25"/>
                <p:cNvSpPr/>
                <p:nvPr/>
              </p:nvSpPr>
              <p:spPr>
                <a:xfrm>
                  <a:off x="4580242" y="4953400"/>
                  <a:ext cx="29308" cy="17106"/>
                </a:xfrm>
                <a:custGeom>
                  <a:rect b="b" l="l" r="r" t="t"/>
                  <a:pathLst>
                    <a:path extrusionOk="0" h="17106" w="29308">
                      <a:moveTo>
                        <a:pt x="624" y="9601"/>
                      </a:moveTo>
                      <a:lnTo>
                        <a:pt x="12807" y="16650"/>
                      </a:lnTo>
                      <a:cubicBezTo>
                        <a:pt x="14036" y="17259"/>
                        <a:pt x="15481" y="17259"/>
                        <a:pt x="16709" y="16650"/>
                      </a:cubicBezTo>
                      <a:lnTo>
                        <a:pt x="28416" y="9887"/>
                      </a:lnTo>
                      <a:cubicBezTo>
                        <a:pt x="29558" y="9220"/>
                        <a:pt x="29654" y="8268"/>
                        <a:pt x="28416" y="7601"/>
                      </a:cubicBezTo>
                      <a:lnTo>
                        <a:pt x="16709" y="457"/>
                      </a:lnTo>
                      <a:cubicBezTo>
                        <a:pt x="15481" y="-152"/>
                        <a:pt x="14036" y="-152"/>
                        <a:pt x="12807" y="457"/>
                      </a:cubicBezTo>
                      <a:lnTo>
                        <a:pt x="1195" y="7220"/>
                      </a:lnTo>
                      <a:cubicBezTo>
                        <a:pt x="-232" y="8077"/>
                        <a:pt x="-327" y="9125"/>
                        <a:pt x="624" y="960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99" name="Google Shape;599;p25"/>
                <p:cNvSpPr/>
                <p:nvPr/>
              </p:nvSpPr>
              <p:spPr>
                <a:xfrm>
                  <a:off x="4562889" y="4943589"/>
                  <a:ext cx="29375" cy="16916"/>
                </a:xfrm>
                <a:custGeom>
                  <a:rect b="b" l="l" r="r" t="t"/>
                  <a:pathLst>
                    <a:path extrusionOk="0" h="16916" w="29375">
                      <a:moveTo>
                        <a:pt x="750" y="9411"/>
                      </a:moveTo>
                      <a:lnTo>
                        <a:pt x="12933" y="16459"/>
                      </a:lnTo>
                      <a:cubicBezTo>
                        <a:pt x="14161" y="17069"/>
                        <a:pt x="15606" y="17069"/>
                        <a:pt x="16835" y="16459"/>
                      </a:cubicBezTo>
                      <a:lnTo>
                        <a:pt x="28447" y="9696"/>
                      </a:lnTo>
                      <a:cubicBezTo>
                        <a:pt x="29589" y="9030"/>
                        <a:pt x="29779" y="8077"/>
                        <a:pt x="28447" y="7506"/>
                      </a:cubicBezTo>
                      <a:lnTo>
                        <a:pt x="16264" y="457"/>
                      </a:lnTo>
                      <a:cubicBezTo>
                        <a:pt x="15035" y="-152"/>
                        <a:pt x="13590" y="-152"/>
                        <a:pt x="12362" y="457"/>
                      </a:cubicBezTo>
                      <a:lnTo>
                        <a:pt x="750" y="7220"/>
                      </a:lnTo>
                      <a:cubicBezTo>
                        <a:pt x="-202" y="7887"/>
                        <a:pt x="-297" y="9411"/>
                        <a:pt x="750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00" name="Google Shape;600;p25"/>
                <p:cNvSpPr/>
                <p:nvPr/>
              </p:nvSpPr>
              <p:spPr>
                <a:xfrm>
                  <a:off x="4545668" y="4933492"/>
                  <a:ext cx="29333" cy="17487"/>
                </a:xfrm>
                <a:custGeom>
                  <a:rect b="b" l="l" r="r" t="t"/>
                  <a:pathLst>
                    <a:path extrusionOk="0" h="17487" w="29333">
                      <a:moveTo>
                        <a:pt x="649" y="9982"/>
                      </a:moveTo>
                      <a:lnTo>
                        <a:pt x="12832" y="17031"/>
                      </a:lnTo>
                      <a:cubicBezTo>
                        <a:pt x="14060" y="17640"/>
                        <a:pt x="15505" y="17640"/>
                        <a:pt x="16734" y="17031"/>
                      </a:cubicBezTo>
                      <a:lnTo>
                        <a:pt x="28441" y="10363"/>
                      </a:lnTo>
                      <a:cubicBezTo>
                        <a:pt x="29583" y="9696"/>
                        <a:pt x="29678" y="8649"/>
                        <a:pt x="28441" y="8077"/>
                      </a:cubicBezTo>
                      <a:lnTo>
                        <a:pt x="16448" y="457"/>
                      </a:lnTo>
                      <a:cubicBezTo>
                        <a:pt x="15253" y="-152"/>
                        <a:pt x="13837" y="-152"/>
                        <a:pt x="12641" y="457"/>
                      </a:cubicBezTo>
                      <a:lnTo>
                        <a:pt x="934" y="7125"/>
                      </a:lnTo>
                      <a:cubicBezTo>
                        <a:pt x="-208" y="7982"/>
                        <a:pt x="-303" y="9030"/>
                        <a:pt x="649" y="9982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01" name="Google Shape;601;p25"/>
                <p:cNvSpPr/>
                <p:nvPr/>
              </p:nvSpPr>
              <p:spPr>
                <a:xfrm>
                  <a:off x="4528402" y="4923967"/>
                  <a:ext cx="29313" cy="16630"/>
                </a:xfrm>
                <a:custGeom>
                  <a:rect b="b" l="l" r="r" t="t"/>
                  <a:pathLst>
                    <a:path extrusionOk="0" h="16630" w="29313">
                      <a:moveTo>
                        <a:pt x="688" y="9125"/>
                      </a:moveTo>
                      <a:lnTo>
                        <a:pt x="12871" y="16173"/>
                      </a:lnTo>
                      <a:cubicBezTo>
                        <a:pt x="14099" y="16783"/>
                        <a:pt x="15544" y="16783"/>
                        <a:pt x="16773" y="16173"/>
                      </a:cubicBezTo>
                      <a:lnTo>
                        <a:pt x="28384" y="9506"/>
                      </a:lnTo>
                      <a:cubicBezTo>
                        <a:pt x="29527" y="8839"/>
                        <a:pt x="29717" y="7791"/>
                        <a:pt x="28384" y="7220"/>
                      </a:cubicBezTo>
                      <a:lnTo>
                        <a:pt x="16487" y="457"/>
                      </a:lnTo>
                      <a:cubicBezTo>
                        <a:pt x="15259" y="-152"/>
                        <a:pt x="13814" y="-152"/>
                        <a:pt x="12585" y="457"/>
                      </a:cubicBezTo>
                      <a:lnTo>
                        <a:pt x="973" y="7220"/>
                      </a:lnTo>
                      <a:cubicBezTo>
                        <a:pt x="-169" y="7601"/>
                        <a:pt x="-359" y="8553"/>
                        <a:pt x="688" y="9125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02" name="Google Shape;602;p25"/>
                <p:cNvSpPr/>
                <p:nvPr/>
              </p:nvSpPr>
              <p:spPr>
                <a:xfrm>
                  <a:off x="4511410" y="4913585"/>
                  <a:ext cx="29041" cy="17011"/>
                </a:xfrm>
                <a:custGeom>
                  <a:rect b="b" l="l" r="r" t="t"/>
                  <a:pathLst>
                    <a:path extrusionOk="0" h="17011" w="29041">
                      <a:moveTo>
                        <a:pt x="357" y="9506"/>
                      </a:moveTo>
                      <a:lnTo>
                        <a:pt x="12635" y="16554"/>
                      </a:lnTo>
                      <a:cubicBezTo>
                        <a:pt x="13830" y="17164"/>
                        <a:pt x="15247" y="17164"/>
                        <a:pt x="16442" y="16554"/>
                      </a:cubicBezTo>
                      <a:lnTo>
                        <a:pt x="28149" y="9792"/>
                      </a:lnTo>
                      <a:cubicBezTo>
                        <a:pt x="29291" y="9125"/>
                        <a:pt x="29386" y="8172"/>
                        <a:pt x="28149" y="7506"/>
                      </a:cubicBezTo>
                      <a:lnTo>
                        <a:pt x="15966" y="457"/>
                      </a:lnTo>
                      <a:cubicBezTo>
                        <a:pt x="14737" y="-152"/>
                        <a:pt x="13293" y="-152"/>
                        <a:pt x="12064" y="457"/>
                      </a:cubicBezTo>
                      <a:lnTo>
                        <a:pt x="357" y="7220"/>
                      </a:lnTo>
                      <a:cubicBezTo>
                        <a:pt x="-119" y="7982"/>
                        <a:pt x="-119" y="8934"/>
                        <a:pt x="357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03" name="Google Shape;603;p25"/>
                <p:cNvSpPr/>
                <p:nvPr/>
              </p:nvSpPr>
              <p:spPr>
                <a:xfrm>
                  <a:off x="4493824" y="4903774"/>
                  <a:ext cx="29376" cy="16916"/>
                </a:xfrm>
                <a:custGeom>
                  <a:rect b="b" l="l" r="r" t="t"/>
                  <a:pathLst>
                    <a:path extrusionOk="0" h="16916" w="29376">
                      <a:moveTo>
                        <a:pt x="716" y="9411"/>
                      </a:moveTo>
                      <a:lnTo>
                        <a:pt x="12898" y="16459"/>
                      </a:lnTo>
                      <a:cubicBezTo>
                        <a:pt x="14127" y="17069"/>
                        <a:pt x="15572" y="17069"/>
                        <a:pt x="16801" y="16459"/>
                      </a:cubicBezTo>
                      <a:lnTo>
                        <a:pt x="28412" y="9696"/>
                      </a:lnTo>
                      <a:cubicBezTo>
                        <a:pt x="29650" y="9030"/>
                        <a:pt x="29745" y="8077"/>
                        <a:pt x="28412" y="7506"/>
                      </a:cubicBezTo>
                      <a:lnTo>
                        <a:pt x="16230" y="457"/>
                      </a:lnTo>
                      <a:cubicBezTo>
                        <a:pt x="15001" y="-152"/>
                        <a:pt x="13556" y="-152"/>
                        <a:pt x="12327" y="457"/>
                      </a:cubicBezTo>
                      <a:lnTo>
                        <a:pt x="716" y="7220"/>
                      </a:lnTo>
                      <a:cubicBezTo>
                        <a:pt x="-141" y="7791"/>
                        <a:pt x="-331" y="8839"/>
                        <a:pt x="716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04" name="Google Shape;604;p25"/>
                <p:cNvSpPr/>
                <p:nvPr/>
              </p:nvSpPr>
              <p:spPr>
                <a:xfrm>
                  <a:off x="4701039" y="5023503"/>
                  <a:ext cx="42331" cy="24441"/>
                </a:xfrm>
                <a:custGeom>
                  <a:rect b="b" l="l" r="r" t="t"/>
                  <a:pathLst>
                    <a:path extrusionOk="0" h="24441" w="42331">
                      <a:moveTo>
                        <a:pt x="607" y="9411"/>
                      </a:moveTo>
                      <a:lnTo>
                        <a:pt x="25829" y="23984"/>
                      </a:lnTo>
                      <a:cubicBezTo>
                        <a:pt x="27058" y="24594"/>
                        <a:pt x="28503" y="24594"/>
                        <a:pt x="29732" y="23984"/>
                      </a:cubicBezTo>
                      <a:lnTo>
                        <a:pt x="41439" y="17221"/>
                      </a:lnTo>
                      <a:cubicBezTo>
                        <a:pt x="42581" y="16555"/>
                        <a:pt x="42676" y="15602"/>
                        <a:pt x="41439" y="15031"/>
                      </a:cubicBezTo>
                      <a:lnTo>
                        <a:pt x="16121" y="457"/>
                      </a:lnTo>
                      <a:cubicBezTo>
                        <a:pt x="14892" y="-152"/>
                        <a:pt x="13448" y="-152"/>
                        <a:pt x="12219" y="457"/>
                      </a:cubicBezTo>
                      <a:lnTo>
                        <a:pt x="607" y="7220"/>
                      </a:lnTo>
                      <a:cubicBezTo>
                        <a:pt x="-154" y="7792"/>
                        <a:pt x="-249" y="8839"/>
                        <a:pt x="607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05" name="Google Shape;605;p25"/>
                <p:cNvSpPr/>
                <p:nvPr/>
              </p:nvSpPr>
              <p:spPr>
                <a:xfrm>
                  <a:off x="4675609" y="5027945"/>
                  <a:ext cx="29345" cy="17142"/>
                </a:xfrm>
                <a:custGeom>
                  <a:rect b="b" l="l" r="r" t="t"/>
                  <a:pathLst>
                    <a:path extrusionOk="0" h="17142" w="29345">
                      <a:moveTo>
                        <a:pt x="720" y="9541"/>
                      </a:moveTo>
                      <a:lnTo>
                        <a:pt x="12903" y="16685"/>
                      </a:lnTo>
                      <a:cubicBezTo>
                        <a:pt x="14131" y="17295"/>
                        <a:pt x="15576" y="17295"/>
                        <a:pt x="16805" y="16685"/>
                      </a:cubicBezTo>
                      <a:lnTo>
                        <a:pt x="28416" y="9923"/>
                      </a:lnTo>
                      <a:cubicBezTo>
                        <a:pt x="29559" y="9256"/>
                        <a:pt x="29749" y="8303"/>
                        <a:pt x="28416" y="7732"/>
                      </a:cubicBezTo>
                      <a:lnTo>
                        <a:pt x="16519" y="493"/>
                      </a:lnTo>
                      <a:cubicBezTo>
                        <a:pt x="15302" y="-164"/>
                        <a:pt x="13834" y="-164"/>
                        <a:pt x="12617" y="493"/>
                      </a:cubicBezTo>
                      <a:lnTo>
                        <a:pt x="1005" y="7256"/>
                      </a:lnTo>
                      <a:cubicBezTo>
                        <a:pt x="-232" y="8017"/>
                        <a:pt x="-327" y="8970"/>
                        <a:pt x="720" y="954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06" name="Google Shape;606;p25"/>
                <p:cNvSpPr/>
                <p:nvPr/>
              </p:nvSpPr>
              <p:spPr>
                <a:xfrm>
                  <a:off x="4658328" y="5018170"/>
                  <a:ext cx="29363" cy="16916"/>
                </a:xfrm>
                <a:custGeom>
                  <a:rect b="b" l="l" r="r" t="t"/>
                  <a:pathLst>
                    <a:path extrusionOk="0" h="16916" w="29363">
                      <a:moveTo>
                        <a:pt x="679" y="9411"/>
                      </a:moveTo>
                      <a:lnTo>
                        <a:pt x="12861" y="16459"/>
                      </a:lnTo>
                      <a:cubicBezTo>
                        <a:pt x="14090" y="17069"/>
                        <a:pt x="15535" y="17069"/>
                        <a:pt x="16764" y="16459"/>
                      </a:cubicBezTo>
                      <a:lnTo>
                        <a:pt x="28471" y="9696"/>
                      </a:lnTo>
                      <a:cubicBezTo>
                        <a:pt x="29613" y="9030"/>
                        <a:pt x="29708" y="8077"/>
                        <a:pt x="28471" y="7506"/>
                      </a:cubicBezTo>
                      <a:lnTo>
                        <a:pt x="16193" y="457"/>
                      </a:lnTo>
                      <a:cubicBezTo>
                        <a:pt x="14997" y="-152"/>
                        <a:pt x="13581" y="-152"/>
                        <a:pt x="12385" y="457"/>
                      </a:cubicBezTo>
                      <a:lnTo>
                        <a:pt x="679" y="7220"/>
                      </a:lnTo>
                      <a:cubicBezTo>
                        <a:pt x="-178" y="7792"/>
                        <a:pt x="-273" y="8839"/>
                        <a:pt x="679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07" name="Google Shape;607;p25"/>
                <p:cNvSpPr/>
                <p:nvPr/>
              </p:nvSpPr>
              <p:spPr>
                <a:xfrm>
                  <a:off x="4641064" y="5008168"/>
                  <a:ext cx="29341" cy="16916"/>
                </a:xfrm>
                <a:custGeom>
                  <a:rect b="b" l="l" r="r" t="t"/>
                  <a:pathLst>
                    <a:path extrusionOk="0" h="16916" w="29341">
                      <a:moveTo>
                        <a:pt x="716" y="9411"/>
                      </a:moveTo>
                      <a:lnTo>
                        <a:pt x="12898" y="16459"/>
                      </a:lnTo>
                      <a:cubicBezTo>
                        <a:pt x="14127" y="17069"/>
                        <a:pt x="15572" y="17069"/>
                        <a:pt x="16801" y="16459"/>
                      </a:cubicBezTo>
                      <a:lnTo>
                        <a:pt x="28412" y="9792"/>
                      </a:lnTo>
                      <a:cubicBezTo>
                        <a:pt x="29554" y="9125"/>
                        <a:pt x="29745" y="8077"/>
                        <a:pt x="28412" y="7506"/>
                      </a:cubicBezTo>
                      <a:lnTo>
                        <a:pt x="16230" y="457"/>
                      </a:lnTo>
                      <a:cubicBezTo>
                        <a:pt x="15001" y="-152"/>
                        <a:pt x="13556" y="-152"/>
                        <a:pt x="12327" y="457"/>
                      </a:cubicBezTo>
                      <a:lnTo>
                        <a:pt x="716" y="7125"/>
                      </a:lnTo>
                      <a:cubicBezTo>
                        <a:pt x="-141" y="7791"/>
                        <a:pt x="-331" y="8839"/>
                        <a:pt x="716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08" name="Google Shape;608;p25"/>
                <p:cNvSpPr/>
                <p:nvPr/>
              </p:nvSpPr>
              <p:spPr>
                <a:xfrm>
                  <a:off x="4623779" y="4998072"/>
                  <a:ext cx="29363" cy="17011"/>
                </a:xfrm>
                <a:custGeom>
                  <a:rect b="b" l="l" r="r" t="t"/>
                  <a:pathLst>
                    <a:path extrusionOk="0" h="17011" w="29363">
                      <a:moveTo>
                        <a:pt x="679" y="9506"/>
                      </a:moveTo>
                      <a:lnTo>
                        <a:pt x="12957" y="16554"/>
                      </a:lnTo>
                      <a:cubicBezTo>
                        <a:pt x="14185" y="17164"/>
                        <a:pt x="15630" y="17164"/>
                        <a:pt x="16859" y="16554"/>
                      </a:cubicBezTo>
                      <a:lnTo>
                        <a:pt x="28470" y="9792"/>
                      </a:lnTo>
                      <a:cubicBezTo>
                        <a:pt x="29613" y="9125"/>
                        <a:pt x="29708" y="8077"/>
                        <a:pt x="28470" y="7506"/>
                      </a:cubicBezTo>
                      <a:lnTo>
                        <a:pt x="16288" y="457"/>
                      </a:lnTo>
                      <a:cubicBezTo>
                        <a:pt x="15059" y="-152"/>
                        <a:pt x="13614" y="-152"/>
                        <a:pt x="12385" y="457"/>
                      </a:cubicBezTo>
                      <a:lnTo>
                        <a:pt x="679" y="7220"/>
                      </a:lnTo>
                      <a:cubicBezTo>
                        <a:pt x="-178" y="7982"/>
                        <a:pt x="-273" y="8935"/>
                        <a:pt x="679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09" name="Google Shape;609;p25"/>
                <p:cNvSpPr/>
                <p:nvPr/>
              </p:nvSpPr>
              <p:spPr>
                <a:xfrm>
                  <a:off x="4606671" y="4988070"/>
                  <a:ext cx="29244" cy="17106"/>
                </a:xfrm>
                <a:custGeom>
                  <a:rect b="b" l="l" r="r" t="t"/>
                  <a:pathLst>
                    <a:path extrusionOk="0" h="17106" w="29244">
                      <a:moveTo>
                        <a:pt x="560" y="9601"/>
                      </a:moveTo>
                      <a:lnTo>
                        <a:pt x="12742" y="16650"/>
                      </a:lnTo>
                      <a:cubicBezTo>
                        <a:pt x="13971" y="17259"/>
                        <a:pt x="15416" y="17259"/>
                        <a:pt x="16645" y="16650"/>
                      </a:cubicBezTo>
                      <a:lnTo>
                        <a:pt x="28352" y="9697"/>
                      </a:lnTo>
                      <a:cubicBezTo>
                        <a:pt x="29494" y="9030"/>
                        <a:pt x="29589" y="8077"/>
                        <a:pt x="28352" y="7506"/>
                      </a:cubicBezTo>
                      <a:lnTo>
                        <a:pt x="16169" y="457"/>
                      </a:lnTo>
                      <a:cubicBezTo>
                        <a:pt x="14940" y="-152"/>
                        <a:pt x="13495" y="-152"/>
                        <a:pt x="12267" y="457"/>
                      </a:cubicBezTo>
                      <a:lnTo>
                        <a:pt x="655" y="7220"/>
                      </a:lnTo>
                      <a:cubicBezTo>
                        <a:pt x="-202" y="7982"/>
                        <a:pt x="-202" y="9030"/>
                        <a:pt x="560" y="960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10" name="Google Shape;610;p25"/>
                <p:cNvSpPr/>
                <p:nvPr/>
              </p:nvSpPr>
              <p:spPr>
                <a:xfrm>
                  <a:off x="4589253" y="4978260"/>
                  <a:ext cx="29376" cy="16916"/>
                </a:xfrm>
                <a:custGeom>
                  <a:rect b="b" l="l" r="r" t="t"/>
                  <a:pathLst>
                    <a:path extrusionOk="0" h="16916" w="29376">
                      <a:moveTo>
                        <a:pt x="750" y="9411"/>
                      </a:moveTo>
                      <a:lnTo>
                        <a:pt x="12933" y="16459"/>
                      </a:lnTo>
                      <a:cubicBezTo>
                        <a:pt x="14161" y="17069"/>
                        <a:pt x="15606" y="17069"/>
                        <a:pt x="16835" y="16459"/>
                      </a:cubicBezTo>
                      <a:lnTo>
                        <a:pt x="28447" y="9792"/>
                      </a:lnTo>
                      <a:cubicBezTo>
                        <a:pt x="29589" y="9125"/>
                        <a:pt x="29779" y="8077"/>
                        <a:pt x="28447" y="7506"/>
                      </a:cubicBezTo>
                      <a:lnTo>
                        <a:pt x="16264" y="457"/>
                      </a:lnTo>
                      <a:cubicBezTo>
                        <a:pt x="15035" y="-152"/>
                        <a:pt x="13590" y="-152"/>
                        <a:pt x="12362" y="457"/>
                      </a:cubicBezTo>
                      <a:lnTo>
                        <a:pt x="750" y="7125"/>
                      </a:lnTo>
                      <a:cubicBezTo>
                        <a:pt x="-202" y="7792"/>
                        <a:pt x="-297" y="8839"/>
                        <a:pt x="750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11" name="Google Shape;611;p25"/>
                <p:cNvSpPr/>
                <p:nvPr/>
              </p:nvSpPr>
              <p:spPr>
                <a:xfrm>
                  <a:off x="4572002" y="4968259"/>
                  <a:ext cx="29363" cy="16916"/>
                </a:xfrm>
                <a:custGeom>
                  <a:rect b="b" l="l" r="r" t="t"/>
                  <a:pathLst>
                    <a:path extrusionOk="0" h="16916" w="29363">
                      <a:moveTo>
                        <a:pt x="679" y="9411"/>
                      </a:moveTo>
                      <a:lnTo>
                        <a:pt x="12861" y="16459"/>
                      </a:lnTo>
                      <a:cubicBezTo>
                        <a:pt x="14090" y="17069"/>
                        <a:pt x="15535" y="17069"/>
                        <a:pt x="16764" y="16459"/>
                      </a:cubicBezTo>
                      <a:lnTo>
                        <a:pt x="28470" y="9792"/>
                      </a:lnTo>
                      <a:cubicBezTo>
                        <a:pt x="29613" y="9125"/>
                        <a:pt x="29708" y="8077"/>
                        <a:pt x="28470" y="7506"/>
                      </a:cubicBezTo>
                      <a:lnTo>
                        <a:pt x="16193" y="457"/>
                      </a:lnTo>
                      <a:cubicBezTo>
                        <a:pt x="14997" y="-152"/>
                        <a:pt x="13581" y="-152"/>
                        <a:pt x="12385" y="457"/>
                      </a:cubicBezTo>
                      <a:lnTo>
                        <a:pt x="679" y="7220"/>
                      </a:lnTo>
                      <a:cubicBezTo>
                        <a:pt x="-178" y="7792"/>
                        <a:pt x="-273" y="8839"/>
                        <a:pt x="679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12" name="Google Shape;612;p25"/>
                <p:cNvSpPr/>
                <p:nvPr/>
              </p:nvSpPr>
              <p:spPr>
                <a:xfrm>
                  <a:off x="4554738" y="4958162"/>
                  <a:ext cx="29341" cy="17011"/>
                </a:xfrm>
                <a:custGeom>
                  <a:rect b="b" l="l" r="r" t="t"/>
                  <a:pathLst>
                    <a:path extrusionOk="0" h="17011" w="29341">
                      <a:moveTo>
                        <a:pt x="716" y="9506"/>
                      </a:moveTo>
                      <a:lnTo>
                        <a:pt x="12898" y="16554"/>
                      </a:lnTo>
                      <a:cubicBezTo>
                        <a:pt x="14127" y="17164"/>
                        <a:pt x="15572" y="17164"/>
                        <a:pt x="16801" y="16554"/>
                      </a:cubicBezTo>
                      <a:lnTo>
                        <a:pt x="28412" y="9792"/>
                      </a:lnTo>
                      <a:cubicBezTo>
                        <a:pt x="29554" y="9125"/>
                        <a:pt x="29745" y="8172"/>
                        <a:pt x="28412" y="7506"/>
                      </a:cubicBezTo>
                      <a:lnTo>
                        <a:pt x="16230" y="457"/>
                      </a:lnTo>
                      <a:cubicBezTo>
                        <a:pt x="15001" y="-152"/>
                        <a:pt x="13556" y="-152"/>
                        <a:pt x="12327" y="457"/>
                      </a:cubicBezTo>
                      <a:lnTo>
                        <a:pt x="716" y="7220"/>
                      </a:lnTo>
                      <a:cubicBezTo>
                        <a:pt x="-141" y="7982"/>
                        <a:pt x="-331" y="8935"/>
                        <a:pt x="716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13" name="Google Shape;613;p25"/>
                <p:cNvSpPr/>
                <p:nvPr/>
              </p:nvSpPr>
              <p:spPr>
                <a:xfrm>
                  <a:off x="4537453" y="4948351"/>
                  <a:ext cx="29363" cy="16916"/>
                </a:xfrm>
                <a:custGeom>
                  <a:rect b="b" l="l" r="r" t="t"/>
                  <a:pathLst>
                    <a:path extrusionOk="0" h="16916" w="29363">
                      <a:moveTo>
                        <a:pt x="679" y="9411"/>
                      </a:moveTo>
                      <a:lnTo>
                        <a:pt x="12957" y="16459"/>
                      </a:lnTo>
                      <a:cubicBezTo>
                        <a:pt x="14185" y="17069"/>
                        <a:pt x="15630" y="17069"/>
                        <a:pt x="16859" y="16459"/>
                      </a:cubicBezTo>
                      <a:lnTo>
                        <a:pt x="28471" y="9696"/>
                      </a:lnTo>
                      <a:cubicBezTo>
                        <a:pt x="29613" y="9030"/>
                        <a:pt x="29708" y="8077"/>
                        <a:pt x="28471" y="7506"/>
                      </a:cubicBezTo>
                      <a:lnTo>
                        <a:pt x="16288" y="457"/>
                      </a:lnTo>
                      <a:cubicBezTo>
                        <a:pt x="15059" y="-152"/>
                        <a:pt x="13614" y="-152"/>
                        <a:pt x="12385" y="457"/>
                      </a:cubicBezTo>
                      <a:lnTo>
                        <a:pt x="679" y="7220"/>
                      </a:lnTo>
                      <a:cubicBezTo>
                        <a:pt x="-178" y="7791"/>
                        <a:pt x="-273" y="8839"/>
                        <a:pt x="679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14" name="Google Shape;614;p25"/>
                <p:cNvSpPr/>
                <p:nvPr/>
              </p:nvSpPr>
              <p:spPr>
                <a:xfrm>
                  <a:off x="4520202" y="4938350"/>
                  <a:ext cx="29291" cy="16916"/>
                </a:xfrm>
                <a:custGeom>
                  <a:rect b="b" l="l" r="r" t="t"/>
                  <a:pathLst>
                    <a:path extrusionOk="0" h="16916" w="29291">
                      <a:moveTo>
                        <a:pt x="607" y="9411"/>
                      </a:moveTo>
                      <a:lnTo>
                        <a:pt x="12790" y="16459"/>
                      </a:lnTo>
                      <a:cubicBezTo>
                        <a:pt x="14019" y="17069"/>
                        <a:pt x="15464" y="17069"/>
                        <a:pt x="16692" y="16459"/>
                      </a:cubicBezTo>
                      <a:lnTo>
                        <a:pt x="28399" y="9791"/>
                      </a:lnTo>
                      <a:cubicBezTo>
                        <a:pt x="29541" y="9125"/>
                        <a:pt x="29636" y="8077"/>
                        <a:pt x="28399" y="7506"/>
                      </a:cubicBezTo>
                      <a:lnTo>
                        <a:pt x="16121" y="457"/>
                      </a:lnTo>
                      <a:cubicBezTo>
                        <a:pt x="14893" y="-152"/>
                        <a:pt x="13448" y="-152"/>
                        <a:pt x="12219" y="457"/>
                      </a:cubicBezTo>
                      <a:lnTo>
                        <a:pt x="607" y="7124"/>
                      </a:lnTo>
                      <a:cubicBezTo>
                        <a:pt x="-154" y="7791"/>
                        <a:pt x="-249" y="8839"/>
                        <a:pt x="607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15" name="Google Shape;615;p25"/>
                <p:cNvSpPr/>
                <p:nvPr/>
              </p:nvSpPr>
              <p:spPr>
                <a:xfrm>
                  <a:off x="4502927" y="4928253"/>
                  <a:ext cx="29376" cy="17011"/>
                </a:xfrm>
                <a:custGeom>
                  <a:rect b="b" l="l" r="r" t="t"/>
                  <a:pathLst>
                    <a:path extrusionOk="0" h="17011" w="29376">
                      <a:moveTo>
                        <a:pt x="750" y="9506"/>
                      </a:moveTo>
                      <a:lnTo>
                        <a:pt x="12933" y="16555"/>
                      </a:lnTo>
                      <a:cubicBezTo>
                        <a:pt x="14161" y="17164"/>
                        <a:pt x="15606" y="17164"/>
                        <a:pt x="16835" y="16555"/>
                      </a:cubicBezTo>
                      <a:lnTo>
                        <a:pt x="28447" y="9792"/>
                      </a:lnTo>
                      <a:cubicBezTo>
                        <a:pt x="29589" y="9125"/>
                        <a:pt x="29779" y="8077"/>
                        <a:pt x="28447" y="7506"/>
                      </a:cubicBezTo>
                      <a:lnTo>
                        <a:pt x="16264" y="457"/>
                      </a:lnTo>
                      <a:cubicBezTo>
                        <a:pt x="15035" y="-152"/>
                        <a:pt x="13590" y="-152"/>
                        <a:pt x="12362" y="457"/>
                      </a:cubicBezTo>
                      <a:lnTo>
                        <a:pt x="750" y="7220"/>
                      </a:lnTo>
                      <a:cubicBezTo>
                        <a:pt x="-202" y="7982"/>
                        <a:pt x="-297" y="8934"/>
                        <a:pt x="750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16" name="Google Shape;616;p25"/>
                <p:cNvSpPr/>
                <p:nvPr/>
              </p:nvSpPr>
              <p:spPr>
                <a:xfrm>
                  <a:off x="4464204" y="4906060"/>
                  <a:ext cx="50834" cy="28917"/>
                </a:xfrm>
                <a:custGeom>
                  <a:rect b="b" l="l" r="r" t="t"/>
                  <a:pathLst>
                    <a:path extrusionOk="0" h="28917" w="50834">
                      <a:moveTo>
                        <a:pt x="830" y="9411"/>
                      </a:moveTo>
                      <a:lnTo>
                        <a:pt x="34428" y="28461"/>
                      </a:lnTo>
                      <a:cubicBezTo>
                        <a:pt x="35624" y="29070"/>
                        <a:pt x="37040" y="29070"/>
                        <a:pt x="38235" y="28461"/>
                      </a:cubicBezTo>
                      <a:lnTo>
                        <a:pt x="49942" y="21698"/>
                      </a:lnTo>
                      <a:cubicBezTo>
                        <a:pt x="51084" y="21031"/>
                        <a:pt x="51179" y="20079"/>
                        <a:pt x="49942" y="19507"/>
                      </a:cubicBezTo>
                      <a:lnTo>
                        <a:pt x="16344" y="457"/>
                      </a:lnTo>
                      <a:cubicBezTo>
                        <a:pt x="15116" y="-152"/>
                        <a:pt x="13671" y="-152"/>
                        <a:pt x="12442" y="457"/>
                      </a:cubicBezTo>
                      <a:lnTo>
                        <a:pt x="830" y="7125"/>
                      </a:lnTo>
                      <a:cubicBezTo>
                        <a:pt x="-26" y="7792"/>
                        <a:pt x="-502" y="8839"/>
                        <a:pt x="830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17" name="Google Shape;617;p25"/>
                <p:cNvSpPr/>
                <p:nvPr/>
              </p:nvSpPr>
              <p:spPr>
                <a:xfrm>
                  <a:off x="4692687" y="5037982"/>
                  <a:ext cx="33968" cy="19459"/>
                </a:xfrm>
                <a:custGeom>
                  <a:rect b="b" l="l" r="r" t="t"/>
                  <a:pathLst>
                    <a:path extrusionOk="0" h="19459" w="33968">
                      <a:moveTo>
                        <a:pt x="870" y="9506"/>
                      </a:moveTo>
                      <a:lnTo>
                        <a:pt x="17526" y="19031"/>
                      </a:lnTo>
                      <a:cubicBezTo>
                        <a:pt x="18764" y="19603"/>
                        <a:pt x="20190" y="19603"/>
                        <a:pt x="21428" y="19031"/>
                      </a:cubicBezTo>
                      <a:lnTo>
                        <a:pt x="33040" y="12268"/>
                      </a:lnTo>
                      <a:cubicBezTo>
                        <a:pt x="34182" y="11602"/>
                        <a:pt x="34372" y="10554"/>
                        <a:pt x="33040" y="9982"/>
                      </a:cubicBezTo>
                      <a:lnTo>
                        <a:pt x="16384" y="457"/>
                      </a:lnTo>
                      <a:cubicBezTo>
                        <a:pt x="15155" y="-152"/>
                        <a:pt x="13710" y="-152"/>
                        <a:pt x="12481" y="457"/>
                      </a:cubicBezTo>
                      <a:lnTo>
                        <a:pt x="870" y="7220"/>
                      </a:lnTo>
                      <a:cubicBezTo>
                        <a:pt x="13" y="7982"/>
                        <a:pt x="-558" y="8934"/>
                        <a:pt x="870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618" name="Google Shape;618;p25"/>
              <p:cNvGrpSpPr/>
              <p:nvPr/>
            </p:nvGrpSpPr>
            <p:grpSpPr>
              <a:xfrm>
                <a:off x="4543079" y="4626313"/>
                <a:ext cx="286486" cy="386884"/>
                <a:chOff x="4543079" y="4626313"/>
                <a:chExt cx="286486" cy="386884"/>
              </a:xfrm>
            </p:grpSpPr>
            <p:grpSp>
              <p:nvGrpSpPr>
                <p:cNvPr id="619" name="Google Shape;619;p25"/>
                <p:cNvGrpSpPr/>
                <p:nvPr/>
              </p:nvGrpSpPr>
              <p:grpSpPr>
                <a:xfrm>
                  <a:off x="4543079" y="4626313"/>
                  <a:ext cx="286486" cy="386884"/>
                  <a:chOff x="4543079" y="4626313"/>
                  <a:chExt cx="286486" cy="386884"/>
                </a:xfrm>
              </p:grpSpPr>
              <p:sp>
                <p:nvSpPr>
                  <p:cNvPr id="620" name="Google Shape;620;p25"/>
                  <p:cNvSpPr/>
                  <p:nvPr/>
                </p:nvSpPr>
                <p:spPr>
                  <a:xfrm>
                    <a:off x="4543081" y="4626313"/>
                    <a:ext cx="286484" cy="386884"/>
                  </a:xfrm>
                  <a:custGeom>
                    <a:rect b="b" l="l" r="r" t="t"/>
                    <a:pathLst>
                      <a:path extrusionOk="0" h="386884" w="286484">
                        <a:moveTo>
                          <a:pt x="277062" y="386884"/>
                        </a:moveTo>
                        <a:lnTo>
                          <a:pt x="277062" y="386884"/>
                        </a:lnTo>
                        <a:lnTo>
                          <a:pt x="0" y="226674"/>
                        </a:lnTo>
                        <a:lnTo>
                          <a:pt x="0" y="8646"/>
                        </a:lnTo>
                        <a:lnTo>
                          <a:pt x="2094" y="3693"/>
                        </a:lnTo>
                        <a:lnTo>
                          <a:pt x="4378" y="2550"/>
                        </a:lnTo>
                        <a:lnTo>
                          <a:pt x="4378" y="2550"/>
                        </a:lnTo>
                        <a:cubicBezTo>
                          <a:pt x="10268" y="-850"/>
                          <a:pt x="17524" y="-850"/>
                          <a:pt x="23414" y="2550"/>
                        </a:cubicBezTo>
                        <a:lnTo>
                          <a:pt x="276967" y="149140"/>
                        </a:lnTo>
                        <a:cubicBezTo>
                          <a:pt x="282880" y="152559"/>
                          <a:pt x="286511" y="158884"/>
                          <a:pt x="286485" y="165714"/>
                        </a:cubicBezTo>
                        <a:lnTo>
                          <a:pt x="286485" y="370310"/>
                        </a:lnTo>
                        <a:cubicBezTo>
                          <a:pt x="284867" y="380883"/>
                          <a:pt x="282963" y="383836"/>
                          <a:pt x="277062" y="386884"/>
                        </a:cubicBezTo>
                        <a:close/>
                      </a:path>
                    </a:pathLst>
                  </a:custGeom>
                  <a:solidFill>
                    <a:srgbClr val="E5E5E5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621" name="Google Shape;621;p25"/>
                  <p:cNvSpPr/>
                  <p:nvPr/>
                </p:nvSpPr>
                <p:spPr>
                  <a:xfrm>
                    <a:off x="4543081" y="4626313"/>
                    <a:ext cx="284295" cy="175524"/>
                  </a:xfrm>
                  <a:custGeom>
                    <a:rect b="b" l="l" r="r" t="t"/>
                    <a:pathLst>
                      <a:path extrusionOk="0" h="175524" w="284295">
                        <a:moveTo>
                          <a:pt x="251650" y="175524"/>
                        </a:moveTo>
                        <a:lnTo>
                          <a:pt x="0" y="15885"/>
                        </a:lnTo>
                        <a:lnTo>
                          <a:pt x="0" y="8646"/>
                        </a:lnTo>
                        <a:lnTo>
                          <a:pt x="2094" y="3693"/>
                        </a:lnTo>
                        <a:lnTo>
                          <a:pt x="4378" y="2550"/>
                        </a:lnTo>
                        <a:cubicBezTo>
                          <a:pt x="10268" y="-850"/>
                          <a:pt x="17524" y="-850"/>
                          <a:pt x="23414" y="2550"/>
                        </a:cubicBezTo>
                        <a:lnTo>
                          <a:pt x="276967" y="149140"/>
                        </a:lnTo>
                        <a:cubicBezTo>
                          <a:pt x="280042" y="150940"/>
                          <a:pt x="282574" y="153540"/>
                          <a:pt x="284296" y="156665"/>
                        </a:cubicBezTo>
                        <a:close/>
                      </a:path>
                    </a:pathLst>
                  </a:custGeom>
                  <a:solidFill>
                    <a:srgbClr val="E5E5E5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622" name="Google Shape;622;p25"/>
                  <p:cNvSpPr/>
                  <p:nvPr/>
                </p:nvSpPr>
                <p:spPr>
                  <a:xfrm>
                    <a:off x="4543079" y="4629510"/>
                    <a:ext cx="277444" cy="383687"/>
                  </a:xfrm>
                  <a:custGeom>
                    <a:rect b="b" l="l" r="r" t="t"/>
                    <a:pathLst>
                      <a:path extrusionOk="0" h="383687" w="277444">
                        <a:moveTo>
                          <a:pt x="6283" y="497"/>
                        </a:moveTo>
                        <a:lnTo>
                          <a:pt x="272781" y="154230"/>
                        </a:lnTo>
                        <a:cubicBezTo>
                          <a:pt x="275643" y="155926"/>
                          <a:pt x="277410" y="159002"/>
                          <a:pt x="277445" y="162326"/>
                        </a:cubicBezTo>
                        <a:lnTo>
                          <a:pt x="277445" y="383688"/>
                        </a:lnTo>
                        <a:lnTo>
                          <a:pt x="2" y="223477"/>
                        </a:lnTo>
                        <a:lnTo>
                          <a:pt x="2" y="4402"/>
                        </a:lnTo>
                        <a:cubicBezTo>
                          <a:pt x="-62" y="2040"/>
                          <a:pt x="1803" y="68"/>
                          <a:pt x="4167" y="1"/>
                        </a:cubicBezTo>
                        <a:cubicBezTo>
                          <a:pt x="4904" y="-17"/>
                          <a:pt x="5632" y="154"/>
                          <a:pt x="6283" y="497"/>
                        </a:cubicBezTo>
                        <a:close/>
                      </a:path>
                    </a:pathLst>
                  </a:custGeom>
                  <a:solidFill>
                    <a:srgbClr val="DCEEFF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623" name="Google Shape;623;p25"/>
                  <p:cNvSpPr/>
                  <p:nvPr/>
                </p:nvSpPr>
                <p:spPr>
                  <a:xfrm>
                    <a:off x="4543079" y="4629510"/>
                    <a:ext cx="277444" cy="383687"/>
                  </a:xfrm>
                  <a:custGeom>
                    <a:rect b="b" l="l" r="r" t="t"/>
                    <a:pathLst>
                      <a:path extrusionOk="0" h="383687" w="277444">
                        <a:moveTo>
                          <a:pt x="6283" y="497"/>
                        </a:moveTo>
                        <a:lnTo>
                          <a:pt x="272781" y="154230"/>
                        </a:lnTo>
                        <a:cubicBezTo>
                          <a:pt x="275643" y="155926"/>
                          <a:pt x="277410" y="159002"/>
                          <a:pt x="277445" y="162326"/>
                        </a:cubicBezTo>
                        <a:lnTo>
                          <a:pt x="277445" y="383688"/>
                        </a:lnTo>
                        <a:lnTo>
                          <a:pt x="2" y="223477"/>
                        </a:lnTo>
                        <a:lnTo>
                          <a:pt x="2" y="4402"/>
                        </a:lnTo>
                        <a:cubicBezTo>
                          <a:pt x="-62" y="2040"/>
                          <a:pt x="1803" y="68"/>
                          <a:pt x="4167" y="1"/>
                        </a:cubicBezTo>
                        <a:cubicBezTo>
                          <a:pt x="4904" y="-17"/>
                          <a:pt x="5632" y="154"/>
                          <a:pt x="6283" y="497"/>
                        </a:cubicBezTo>
                        <a:close/>
                      </a:path>
                    </a:pathLst>
                  </a:custGeom>
                  <a:solidFill>
                    <a:srgbClr val="F4F4F4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624" name="Google Shape;624;p25"/>
                  <p:cNvSpPr/>
                  <p:nvPr/>
                </p:nvSpPr>
                <p:spPr>
                  <a:xfrm>
                    <a:off x="4543081" y="4845081"/>
                    <a:ext cx="277062" cy="168020"/>
                  </a:xfrm>
                  <a:custGeom>
                    <a:rect b="b" l="l" r="r" t="t"/>
                    <a:pathLst>
                      <a:path extrusionOk="0" h="168020" w="277062">
                        <a:moveTo>
                          <a:pt x="277062" y="168021"/>
                        </a:moveTo>
                        <a:lnTo>
                          <a:pt x="277062" y="160210"/>
                        </a:lnTo>
                        <a:lnTo>
                          <a:pt x="0" y="0"/>
                        </a:lnTo>
                        <a:lnTo>
                          <a:pt x="0" y="7906"/>
                        </a:lnTo>
                        <a:lnTo>
                          <a:pt x="277062" y="168021"/>
                        </a:lnTo>
                        <a:close/>
                      </a:path>
                    </a:pathLst>
                  </a:custGeom>
                  <a:solidFill>
                    <a:srgbClr val="DBDBDB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625" name="Google Shape;625;p25"/>
                <p:cNvSpPr/>
                <p:nvPr/>
              </p:nvSpPr>
              <p:spPr>
                <a:xfrm>
                  <a:off x="4550219" y="4641437"/>
                  <a:ext cx="3426" cy="199929"/>
                </a:xfrm>
                <a:custGeom>
                  <a:rect b="b" l="l" r="r" t="t"/>
                  <a:pathLst>
                    <a:path extrusionOk="0" h="199929" w="3426">
                      <a:moveTo>
                        <a:pt x="0" y="199930"/>
                      </a:moveTo>
                      <a:lnTo>
                        <a:pt x="0" y="0"/>
                      </a:lnTo>
                      <a:lnTo>
                        <a:pt x="3426" y="2000"/>
                      </a:lnTo>
                      <a:lnTo>
                        <a:pt x="3426" y="198310"/>
                      </a:lnTo>
                      <a:lnTo>
                        <a:pt x="0" y="199930"/>
                      </a:lnTo>
                      <a:close/>
                    </a:path>
                  </a:pathLst>
                </a:custGeom>
                <a:solidFill>
                  <a:srgbClr val="1E3779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26" name="Google Shape;626;p25"/>
                <p:cNvSpPr/>
                <p:nvPr/>
              </p:nvSpPr>
              <p:spPr>
                <a:xfrm>
                  <a:off x="4553645" y="4643437"/>
                  <a:ext cx="257645" cy="344805"/>
                </a:xfrm>
                <a:custGeom>
                  <a:rect b="b" l="l" r="r" t="t"/>
                  <a:pathLst>
                    <a:path extrusionOk="0" h="344805" w="257645">
                      <a:moveTo>
                        <a:pt x="0" y="0"/>
                      </a:moveTo>
                      <a:lnTo>
                        <a:pt x="0" y="196310"/>
                      </a:lnTo>
                      <a:lnTo>
                        <a:pt x="257646" y="344805"/>
                      </a:lnTo>
                      <a:lnTo>
                        <a:pt x="257646" y="14887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27" name="Google Shape;627;p25"/>
                <p:cNvSpPr/>
                <p:nvPr/>
              </p:nvSpPr>
              <p:spPr>
                <a:xfrm>
                  <a:off x="4550219" y="4839747"/>
                  <a:ext cx="261072" cy="152400"/>
                </a:xfrm>
                <a:custGeom>
                  <a:rect b="b" l="l" r="r" t="t"/>
                  <a:pathLst>
                    <a:path extrusionOk="0" h="152400" w="261072">
                      <a:moveTo>
                        <a:pt x="0" y="1619"/>
                      </a:moveTo>
                      <a:lnTo>
                        <a:pt x="261072" y="152400"/>
                      </a:lnTo>
                      <a:lnTo>
                        <a:pt x="261072" y="148495"/>
                      </a:lnTo>
                      <a:lnTo>
                        <a:pt x="3426" y="0"/>
                      </a:lnTo>
                      <a:lnTo>
                        <a:pt x="0" y="1619"/>
                      </a:lnTo>
                      <a:close/>
                    </a:path>
                  </a:pathLst>
                </a:custGeom>
                <a:solidFill>
                  <a:srgbClr val="031F60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sp>
          <p:nvSpPr>
            <p:cNvPr id="628" name="Google Shape;628;p25"/>
            <p:cNvSpPr/>
            <p:nvPr/>
          </p:nvSpPr>
          <p:spPr>
            <a:xfrm>
              <a:off x="2723181" y="3858886"/>
              <a:ext cx="360479" cy="597446"/>
            </a:xfrm>
            <a:custGeom>
              <a:rect b="b" l="l" r="r" t="t"/>
              <a:pathLst>
                <a:path extrusionOk="0" h="597446" w="360479">
                  <a:moveTo>
                    <a:pt x="124331" y="5750"/>
                  </a:moveTo>
                  <a:cubicBezTo>
                    <a:pt x="117764" y="22133"/>
                    <a:pt x="134515" y="42326"/>
                    <a:pt x="179153" y="56327"/>
                  </a:cubicBezTo>
                  <a:cubicBezTo>
                    <a:pt x="223792" y="70329"/>
                    <a:pt x="227884" y="52327"/>
                    <a:pt x="227884" y="52327"/>
                  </a:cubicBezTo>
                  <a:cubicBezTo>
                    <a:pt x="257639" y="65662"/>
                    <a:pt x="286647" y="80607"/>
                    <a:pt x="314781" y="97094"/>
                  </a:cubicBezTo>
                  <a:cubicBezTo>
                    <a:pt x="341526" y="116144"/>
                    <a:pt x="353424" y="170151"/>
                    <a:pt x="357040" y="261782"/>
                  </a:cubicBezTo>
                  <a:cubicBezTo>
                    <a:pt x="361228" y="367890"/>
                    <a:pt x="361609" y="525243"/>
                    <a:pt x="358087" y="552389"/>
                  </a:cubicBezTo>
                  <a:cubicBezTo>
                    <a:pt x="358087" y="552389"/>
                    <a:pt x="307929" y="602300"/>
                    <a:pt x="243874" y="597062"/>
                  </a:cubicBezTo>
                  <a:cubicBezTo>
                    <a:pt x="179820" y="591823"/>
                    <a:pt x="71793" y="534863"/>
                    <a:pt x="45619" y="491144"/>
                  </a:cubicBezTo>
                  <a:cubicBezTo>
                    <a:pt x="46285" y="398180"/>
                    <a:pt x="57231" y="383035"/>
                    <a:pt x="42193" y="329219"/>
                  </a:cubicBezTo>
                  <a:cubicBezTo>
                    <a:pt x="7738" y="206632"/>
                    <a:pt x="-10441" y="156340"/>
                    <a:pt x="6311" y="74901"/>
                  </a:cubicBezTo>
                  <a:cubicBezTo>
                    <a:pt x="20111" y="7750"/>
                    <a:pt x="39432" y="-632"/>
                    <a:pt x="65987" y="35"/>
                  </a:cubicBezTo>
                  <a:cubicBezTo>
                    <a:pt x="85522" y="901"/>
                    <a:pt x="104997" y="2816"/>
                    <a:pt x="124331" y="5750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9" name="Google Shape;629;p25"/>
            <p:cNvSpPr/>
            <p:nvPr/>
          </p:nvSpPr>
          <p:spPr>
            <a:xfrm>
              <a:off x="2983060" y="3959444"/>
              <a:ext cx="457273" cy="356362"/>
            </a:xfrm>
            <a:custGeom>
              <a:rect b="b" l="l" r="r" t="t"/>
              <a:pathLst>
                <a:path extrusionOk="0" h="356362" w="457273">
                  <a:moveTo>
                    <a:pt x="202618" y="274952"/>
                  </a:moveTo>
                  <a:cubicBezTo>
                    <a:pt x="150080" y="288192"/>
                    <a:pt x="137707" y="255045"/>
                    <a:pt x="130759" y="227327"/>
                  </a:cubicBezTo>
                  <a:cubicBezTo>
                    <a:pt x="114388" y="160938"/>
                    <a:pt x="104870" y="100931"/>
                    <a:pt x="92497" y="62831"/>
                  </a:cubicBezTo>
                  <a:cubicBezTo>
                    <a:pt x="77840" y="18254"/>
                    <a:pt x="62421" y="11110"/>
                    <a:pt x="40721" y="2442"/>
                  </a:cubicBezTo>
                  <a:cubicBezTo>
                    <a:pt x="15308" y="-7750"/>
                    <a:pt x="-6868" y="13777"/>
                    <a:pt x="1983" y="70450"/>
                  </a:cubicBezTo>
                  <a:cubicBezTo>
                    <a:pt x="11977" y="137602"/>
                    <a:pt x="25112" y="184750"/>
                    <a:pt x="50143" y="264094"/>
                  </a:cubicBezTo>
                  <a:cubicBezTo>
                    <a:pt x="56711" y="284858"/>
                    <a:pt x="71368" y="321720"/>
                    <a:pt x="93354" y="339532"/>
                  </a:cubicBezTo>
                  <a:cubicBezTo>
                    <a:pt x="120575" y="361439"/>
                    <a:pt x="161406" y="360487"/>
                    <a:pt x="223367" y="345152"/>
                  </a:cubicBezTo>
                  <a:cubicBezTo>
                    <a:pt x="249731" y="338579"/>
                    <a:pt x="278665" y="322768"/>
                    <a:pt x="328062" y="299432"/>
                  </a:cubicBezTo>
                  <a:cubicBezTo>
                    <a:pt x="341482" y="293240"/>
                    <a:pt x="351952" y="289049"/>
                    <a:pt x="377650" y="277048"/>
                  </a:cubicBezTo>
                  <a:cubicBezTo>
                    <a:pt x="403454" y="265427"/>
                    <a:pt x="426079" y="247749"/>
                    <a:pt x="443608" y="225517"/>
                  </a:cubicBezTo>
                  <a:cubicBezTo>
                    <a:pt x="457123" y="205991"/>
                    <a:pt x="458931" y="196942"/>
                    <a:pt x="456171" y="192371"/>
                  </a:cubicBezTo>
                  <a:cubicBezTo>
                    <a:pt x="453411" y="187799"/>
                    <a:pt x="446654" y="187989"/>
                    <a:pt x="439420" y="196181"/>
                  </a:cubicBezTo>
                  <a:cubicBezTo>
                    <a:pt x="428946" y="210097"/>
                    <a:pt x="416049" y="222003"/>
                    <a:pt x="401349" y="231328"/>
                  </a:cubicBezTo>
                  <a:cubicBezTo>
                    <a:pt x="401349" y="231328"/>
                    <a:pt x="417910" y="214088"/>
                    <a:pt x="426952" y="202753"/>
                  </a:cubicBezTo>
                  <a:cubicBezTo>
                    <a:pt x="435249" y="193018"/>
                    <a:pt x="442167" y="182179"/>
                    <a:pt x="447510" y="170558"/>
                  </a:cubicBezTo>
                  <a:cubicBezTo>
                    <a:pt x="452269" y="159224"/>
                    <a:pt x="442466" y="143698"/>
                    <a:pt x="435042" y="151508"/>
                  </a:cubicBezTo>
                  <a:cubicBezTo>
                    <a:pt x="427618" y="159319"/>
                    <a:pt x="424001" y="167987"/>
                    <a:pt x="410391" y="184274"/>
                  </a:cubicBezTo>
                  <a:cubicBezTo>
                    <a:pt x="403232" y="192971"/>
                    <a:pt x="395051" y="200781"/>
                    <a:pt x="386025" y="207515"/>
                  </a:cubicBezTo>
                  <a:cubicBezTo>
                    <a:pt x="394480" y="196114"/>
                    <a:pt x="401992" y="184036"/>
                    <a:pt x="408487" y="171416"/>
                  </a:cubicBezTo>
                  <a:cubicBezTo>
                    <a:pt x="414319" y="161509"/>
                    <a:pt x="417162" y="150137"/>
                    <a:pt x="416673" y="138649"/>
                  </a:cubicBezTo>
                  <a:cubicBezTo>
                    <a:pt x="416673" y="132744"/>
                    <a:pt x="407916" y="125696"/>
                    <a:pt x="400016" y="136935"/>
                  </a:cubicBezTo>
                  <a:cubicBezTo>
                    <a:pt x="392117" y="148174"/>
                    <a:pt x="388310" y="162938"/>
                    <a:pt x="371463" y="180179"/>
                  </a:cubicBezTo>
                  <a:cubicBezTo>
                    <a:pt x="359471" y="192656"/>
                    <a:pt x="349287" y="199800"/>
                    <a:pt x="348906" y="196371"/>
                  </a:cubicBezTo>
                  <a:cubicBezTo>
                    <a:pt x="348525" y="192942"/>
                    <a:pt x="356235" y="185989"/>
                    <a:pt x="360518" y="171511"/>
                  </a:cubicBezTo>
                  <a:cubicBezTo>
                    <a:pt x="364801" y="157033"/>
                    <a:pt x="360518" y="141602"/>
                    <a:pt x="352428" y="139888"/>
                  </a:cubicBezTo>
                  <a:cubicBezTo>
                    <a:pt x="344338" y="138173"/>
                    <a:pt x="345956" y="138649"/>
                    <a:pt x="339579" y="152270"/>
                  </a:cubicBezTo>
                  <a:cubicBezTo>
                    <a:pt x="333202" y="165891"/>
                    <a:pt x="323779" y="176178"/>
                    <a:pt x="315879" y="196181"/>
                  </a:cubicBezTo>
                  <a:cubicBezTo>
                    <a:pt x="311874" y="210192"/>
                    <a:pt x="304450" y="222993"/>
                    <a:pt x="294274" y="233423"/>
                  </a:cubicBezTo>
                  <a:cubicBezTo>
                    <a:pt x="281330" y="247139"/>
                    <a:pt x="252681" y="262856"/>
                    <a:pt x="202618" y="274952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0" name="Google Shape;630;p25"/>
            <p:cNvSpPr/>
            <p:nvPr/>
          </p:nvSpPr>
          <p:spPr>
            <a:xfrm>
              <a:off x="2966834" y="3952080"/>
              <a:ext cx="139371" cy="203905"/>
            </a:xfrm>
            <a:custGeom>
              <a:rect b="b" l="l" r="r" t="t"/>
              <a:pathLst>
                <a:path extrusionOk="0" h="203905" w="139371">
                  <a:moveTo>
                    <a:pt x="37531" y="948"/>
                  </a:moveTo>
                  <a:cubicBezTo>
                    <a:pt x="72652" y="-4291"/>
                    <a:pt x="97493" y="11521"/>
                    <a:pt x="113007" y="64861"/>
                  </a:cubicBezTo>
                  <a:cubicBezTo>
                    <a:pt x="128521" y="118201"/>
                    <a:pt x="139371" y="161921"/>
                    <a:pt x="139371" y="161921"/>
                  </a:cubicBezTo>
                  <a:cubicBezTo>
                    <a:pt x="125444" y="182018"/>
                    <a:pt x="104367" y="196020"/>
                    <a:pt x="80456" y="201068"/>
                  </a:cubicBezTo>
                  <a:cubicBezTo>
                    <a:pt x="38483" y="211165"/>
                    <a:pt x="23350" y="191067"/>
                    <a:pt x="23350" y="191067"/>
                  </a:cubicBezTo>
                  <a:cubicBezTo>
                    <a:pt x="23350" y="191067"/>
                    <a:pt x="11643" y="135251"/>
                    <a:pt x="4314" y="97246"/>
                  </a:cubicBezTo>
                  <a:cubicBezTo>
                    <a:pt x="-3015" y="59241"/>
                    <a:pt x="-5965" y="7330"/>
                    <a:pt x="37531" y="948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1" name="Google Shape;631;p25"/>
            <p:cNvSpPr/>
            <p:nvPr/>
          </p:nvSpPr>
          <p:spPr>
            <a:xfrm>
              <a:off x="2806828" y="3576743"/>
              <a:ext cx="227254" cy="250802"/>
            </a:xfrm>
            <a:custGeom>
              <a:rect b="b" l="l" r="r" t="t"/>
              <a:pathLst>
                <a:path extrusionOk="0" h="250802" w="227254">
                  <a:moveTo>
                    <a:pt x="214479" y="103393"/>
                  </a:moveTo>
                  <a:cubicBezTo>
                    <a:pt x="214479" y="103393"/>
                    <a:pt x="269967" y="18907"/>
                    <a:pt x="149663" y="1762"/>
                  </a:cubicBezTo>
                  <a:cubicBezTo>
                    <a:pt x="62861" y="-10716"/>
                    <a:pt x="6896" y="45100"/>
                    <a:pt x="710" y="105679"/>
                  </a:cubicBezTo>
                  <a:cubicBezTo>
                    <a:pt x="-5477" y="163496"/>
                    <a:pt x="30119" y="223599"/>
                    <a:pt x="55817" y="247411"/>
                  </a:cubicBezTo>
                  <a:cubicBezTo>
                    <a:pt x="68381" y="251888"/>
                    <a:pt x="95316" y="254460"/>
                    <a:pt x="130817" y="238363"/>
                  </a:cubicBezTo>
                  <a:cubicBezTo>
                    <a:pt x="132258" y="222532"/>
                    <a:pt x="132799" y="206635"/>
                    <a:pt x="132435" y="190738"/>
                  </a:cubicBezTo>
                  <a:cubicBezTo>
                    <a:pt x="132435" y="190738"/>
                    <a:pt x="90748" y="101869"/>
                    <a:pt x="214479" y="103393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2" name="Google Shape;632;p25"/>
            <p:cNvSpPr/>
            <p:nvPr/>
          </p:nvSpPr>
          <p:spPr>
            <a:xfrm>
              <a:off x="3061186" y="4495381"/>
              <a:ext cx="201300" cy="278129"/>
            </a:xfrm>
            <a:custGeom>
              <a:rect b="b" l="l" r="r" t="t"/>
              <a:pathLst>
                <a:path extrusionOk="0" h="278129" w="201300">
                  <a:moveTo>
                    <a:pt x="201301" y="253746"/>
                  </a:moveTo>
                  <a:lnTo>
                    <a:pt x="201301" y="0"/>
                  </a:lnTo>
                  <a:lnTo>
                    <a:pt x="0" y="117634"/>
                  </a:lnTo>
                  <a:lnTo>
                    <a:pt x="77570" y="278130"/>
                  </a:lnTo>
                  <a:lnTo>
                    <a:pt x="201301" y="253746"/>
                  </a:lnTo>
                  <a:close/>
                </a:path>
              </a:pathLst>
            </a:custGeom>
            <a:solidFill>
              <a:srgbClr val="C4C7D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3" name="Google Shape;633;p25"/>
            <p:cNvSpPr/>
            <p:nvPr/>
          </p:nvSpPr>
          <p:spPr>
            <a:xfrm>
              <a:off x="3130570" y="4465187"/>
              <a:ext cx="131916" cy="77057"/>
            </a:xfrm>
            <a:custGeom>
              <a:rect b="b" l="l" r="r" t="t"/>
              <a:pathLst>
                <a:path extrusionOk="0" h="77057" w="131916">
                  <a:moveTo>
                    <a:pt x="0" y="44863"/>
                  </a:moveTo>
                  <a:lnTo>
                    <a:pt x="77284" y="0"/>
                  </a:lnTo>
                  <a:lnTo>
                    <a:pt x="131916" y="31528"/>
                  </a:lnTo>
                  <a:lnTo>
                    <a:pt x="51777" y="77057"/>
                  </a:lnTo>
                  <a:lnTo>
                    <a:pt x="0" y="44863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34" name="Google Shape;634;p25"/>
          <p:cNvSpPr txBox="1"/>
          <p:nvPr>
            <p:ph idx="4294967295" type="ctrTitle"/>
          </p:nvPr>
        </p:nvSpPr>
        <p:spPr>
          <a:xfrm>
            <a:off x="685800" y="1202438"/>
            <a:ext cx="4343700" cy="83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/>
              <a:t>THANKS</a:t>
            </a:r>
            <a:r>
              <a:rPr lang="en" sz="7200"/>
              <a:t>!</a:t>
            </a:r>
            <a:endParaRPr sz="7200"/>
          </a:p>
        </p:txBody>
      </p:sp>
      <p:sp>
        <p:nvSpPr>
          <p:cNvPr id="635" name="Google Shape;635;p25"/>
          <p:cNvSpPr txBox="1"/>
          <p:nvPr>
            <p:ph idx="4294967295" type="subTitle"/>
          </p:nvPr>
        </p:nvSpPr>
        <p:spPr>
          <a:xfrm>
            <a:off x="685800" y="2021059"/>
            <a:ext cx="4343700" cy="192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3600">
                <a:solidFill>
                  <a:schemeClr val="accent1"/>
                </a:solidFill>
                <a:latin typeface="Barlow"/>
                <a:ea typeface="Barlow"/>
                <a:cs typeface="Barlow"/>
                <a:sym typeface="Barlow"/>
              </a:rPr>
              <a:t>Any questions?</a:t>
            </a:r>
            <a:endParaRPr b="1" sz="3600">
              <a:solidFill>
                <a:schemeClr val="accent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You can contact me at: </a:t>
            </a:r>
            <a:endParaRPr/>
          </a:p>
          <a:p>
            <a:pPr indent="-342900" lvl="0" marL="457200" rtl="0" algn="l">
              <a:spcBef>
                <a:spcPts val="600"/>
              </a:spcBef>
              <a:spcAft>
                <a:spcPts val="0"/>
              </a:spcAft>
              <a:buSzPts val="1800"/>
              <a:buChar char="▸"/>
            </a:pPr>
            <a:r>
              <a:rPr lang="en"/>
              <a:t>labianoj@hawaii.edu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3"/>
          <p:cNvSpPr txBox="1"/>
          <p:nvPr>
            <p:ph type="title"/>
          </p:nvPr>
        </p:nvSpPr>
        <p:spPr>
          <a:xfrm>
            <a:off x="457200" y="605600"/>
            <a:ext cx="5640900" cy="1082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pandas?</a:t>
            </a:r>
            <a:endParaRPr/>
          </a:p>
        </p:txBody>
      </p:sp>
      <p:sp>
        <p:nvSpPr>
          <p:cNvPr id="72" name="Google Shape;72;p13"/>
          <p:cNvSpPr txBox="1"/>
          <p:nvPr>
            <p:ph idx="1" type="body"/>
          </p:nvPr>
        </p:nvSpPr>
        <p:spPr>
          <a:xfrm>
            <a:off x="457200" y="1276600"/>
            <a:ext cx="4572000" cy="212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49250" lvl="0" marL="4572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900"/>
              <a:buChar char="●"/>
            </a:pPr>
            <a:r>
              <a:rPr b="1" lang="en" sz="1900"/>
              <a:t>Wes Mckinney</a:t>
            </a:r>
            <a:endParaRPr b="1" sz="1900"/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-"/>
            </a:pPr>
            <a:r>
              <a:rPr b="1" lang="en" sz="1900"/>
              <a:t>Quantitative Analysis on financial data</a:t>
            </a:r>
            <a:endParaRPr b="1" sz="1900"/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-"/>
            </a:pPr>
            <a:r>
              <a:rPr b="1" lang="en" sz="1900"/>
              <a:t>Released in 2009</a:t>
            </a:r>
            <a:endParaRPr b="1" sz="1900"/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b="1" lang="en" sz="1900"/>
              <a:t>“Panel data”</a:t>
            </a:r>
            <a:endParaRPr b="1" sz="1900"/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b="1" lang="en" sz="1900"/>
              <a:t>Usage: Data manipulation &amp; analysis</a:t>
            </a:r>
            <a:endParaRPr b="1" sz="19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 sz="19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2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73" name="Google Shape;73;p13"/>
          <p:cNvSpPr txBox="1"/>
          <p:nvPr>
            <p:ph idx="12" type="sldNum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74" name="Google Shape;74;p13"/>
          <p:cNvGrpSpPr/>
          <p:nvPr/>
        </p:nvGrpSpPr>
        <p:grpSpPr>
          <a:xfrm>
            <a:off x="671497" y="3500913"/>
            <a:ext cx="2706354" cy="1604434"/>
            <a:chOff x="6986665" y="3298709"/>
            <a:chExt cx="1817809" cy="1077669"/>
          </a:xfrm>
        </p:grpSpPr>
        <p:sp>
          <p:nvSpPr>
            <p:cNvPr id="75" name="Google Shape;75;p13"/>
            <p:cNvSpPr/>
            <p:nvPr/>
          </p:nvSpPr>
          <p:spPr>
            <a:xfrm>
              <a:off x="6986665" y="3342725"/>
              <a:ext cx="1790318" cy="1033653"/>
            </a:xfrm>
            <a:custGeom>
              <a:rect b="b" l="l" r="r" t="t"/>
              <a:pathLst>
                <a:path extrusionOk="0" h="1292066" w="2237898">
                  <a:moveTo>
                    <a:pt x="942784" y="1292066"/>
                  </a:moveTo>
                  <a:lnTo>
                    <a:pt x="0" y="747713"/>
                  </a:lnTo>
                  <a:lnTo>
                    <a:pt x="1295114" y="0"/>
                  </a:lnTo>
                  <a:lnTo>
                    <a:pt x="2237899" y="544259"/>
                  </a:lnTo>
                  <a:lnTo>
                    <a:pt x="942784" y="1292066"/>
                  </a:ln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" name="Google Shape;76;p13"/>
            <p:cNvSpPr/>
            <p:nvPr/>
          </p:nvSpPr>
          <p:spPr>
            <a:xfrm>
              <a:off x="7014156" y="3327342"/>
              <a:ext cx="1790318" cy="1033653"/>
            </a:xfrm>
            <a:custGeom>
              <a:rect b="b" l="l" r="r" t="t"/>
              <a:pathLst>
                <a:path extrusionOk="0" h="1292066" w="2237898">
                  <a:moveTo>
                    <a:pt x="2206847" y="526447"/>
                  </a:moveTo>
                  <a:lnTo>
                    <a:pt x="1295210" y="0"/>
                  </a:lnTo>
                  <a:lnTo>
                    <a:pt x="31052" y="729901"/>
                  </a:lnTo>
                  <a:lnTo>
                    <a:pt x="0" y="711994"/>
                  </a:lnTo>
                  <a:lnTo>
                    <a:pt x="0" y="747808"/>
                  </a:lnTo>
                  <a:lnTo>
                    <a:pt x="942785" y="1292066"/>
                  </a:lnTo>
                  <a:lnTo>
                    <a:pt x="2237899" y="544354"/>
                  </a:lnTo>
                  <a:lnTo>
                    <a:pt x="2237899" y="508540"/>
                  </a:lnTo>
                  <a:lnTo>
                    <a:pt x="2206847" y="526447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" name="Google Shape;77;p13"/>
            <p:cNvSpPr/>
            <p:nvPr/>
          </p:nvSpPr>
          <p:spPr>
            <a:xfrm>
              <a:off x="7014156" y="3298709"/>
              <a:ext cx="1790318" cy="1033653"/>
            </a:xfrm>
            <a:custGeom>
              <a:rect b="b" l="l" r="r" t="t"/>
              <a:pathLst>
                <a:path extrusionOk="0" h="1292066" w="2237898">
                  <a:moveTo>
                    <a:pt x="942785" y="1292066"/>
                  </a:moveTo>
                  <a:lnTo>
                    <a:pt x="0" y="747808"/>
                  </a:lnTo>
                  <a:lnTo>
                    <a:pt x="1295210" y="0"/>
                  </a:lnTo>
                  <a:lnTo>
                    <a:pt x="2237899" y="544354"/>
                  </a:lnTo>
                  <a:lnTo>
                    <a:pt x="942785" y="1292066"/>
                  </a:lnTo>
                  <a:close/>
                </a:path>
              </a:pathLst>
            </a:custGeom>
            <a:solidFill>
              <a:srgbClr val="FAFB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" name="Google Shape;78;p13"/>
            <p:cNvSpPr/>
            <p:nvPr/>
          </p:nvSpPr>
          <p:spPr>
            <a:xfrm>
              <a:off x="7976493" y="3396565"/>
              <a:ext cx="664692" cy="383742"/>
            </a:xfrm>
            <a:custGeom>
              <a:rect b="b" l="l" r="r" t="t"/>
              <a:pathLst>
                <a:path extrusionOk="0" h="479678" w="830865">
                  <a:moveTo>
                    <a:pt x="755904" y="479679"/>
                  </a:moveTo>
                  <a:lnTo>
                    <a:pt x="0" y="43243"/>
                  </a:lnTo>
                  <a:lnTo>
                    <a:pt x="74867" y="0"/>
                  </a:lnTo>
                  <a:lnTo>
                    <a:pt x="830866" y="436436"/>
                  </a:lnTo>
                  <a:lnTo>
                    <a:pt x="755904" y="479679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" name="Google Shape;79;p13"/>
            <p:cNvSpPr/>
            <p:nvPr/>
          </p:nvSpPr>
          <p:spPr>
            <a:xfrm>
              <a:off x="7912754" y="3450709"/>
              <a:ext cx="634670" cy="366446"/>
            </a:xfrm>
            <a:custGeom>
              <a:rect b="b" l="l" r="r" t="t"/>
              <a:pathLst>
                <a:path extrusionOk="0" h="458057" w="793337">
                  <a:moveTo>
                    <a:pt x="755904" y="458057"/>
                  </a:moveTo>
                  <a:lnTo>
                    <a:pt x="0" y="21622"/>
                  </a:lnTo>
                  <a:lnTo>
                    <a:pt x="37433" y="0"/>
                  </a:lnTo>
                  <a:lnTo>
                    <a:pt x="793337" y="436436"/>
                  </a:lnTo>
                  <a:lnTo>
                    <a:pt x="755904" y="458057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" name="Google Shape;80;p13"/>
            <p:cNvSpPr/>
            <p:nvPr/>
          </p:nvSpPr>
          <p:spPr>
            <a:xfrm>
              <a:off x="7863331" y="3479190"/>
              <a:ext cx="634670" cy="366446"/>
            </a:xfrm>
            <a:custGeom>
              <a:rect b="b" l="l" r="r" t="t"/>
              <a:pathLst>
                <a:path extrusionOk="0" h="458057" w="793337">
                  <a:moveTo>
                    <a:pt x="755904" y="458057"/>
                  </a:moveTo>
                  <a:lnTo>
                    <a:pt x="0" y="21622"/>
                  </a:lnTo>
                  <a:lnTo>
                    <a:pt x="37433" y="0"/>
                  </a:lnTo>
                  <a:lnTo>
                    <a:pt x="793337" y="436435"/>
                  </a:lnTo>
                  <a:lnTo>
                    <a:pt x="755904" y="458057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" name="Google Shape;81;p13"/>
            <p:cNvSpPr/>
            <p:nvPr/>
          </p:nvSpPr>
          <p:spPr>
            <a:xfrm>
              <a:off x="7813984" y="3507747"/>
              <a:ext cx="634670" cy="366446"/>
            </a:xfrm>
            <a:custGeom>
              <a:rect b="b" l="l" r="r" t="t"/>
              <a:pathLst>
                <a:path extrusionOk="0" h="458057" w="793337">
                  <a:moveTo>
                    <a:pt x="755904" y="458057"/>
                  </a:moveTo>
                  <a:lnTo>
                    <a:pt x="0" y="21622"/>
                  </a:lnTo>
                  <a:lnTo>
                    <a:pt x="37433" y="0"/>
                  </a:lnTo>
                  <a:lnTo>
                    <a:pt x="793337" y="436435"/>
                  </a:lnTo>
                  <a:lnTo>
                    <a:pt x="755904" y="458057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" name="Google Shape;82;p13"/>
            <p:cNvSpPr/>
            <p:nvPr/>
          </p:nvSpPr>
          <p:spPr>
            <a:xfrm>
              <a:off x="7451727" y="3699575"/>
              <a:ext cx="664616" cy="383743"/>
            </a:xfrm>
            <a:custGeom>
              <a:rect b="b" l="l" r="r" t="t"/>
              <a:pathLst>
                <a:path extrusionOk="0" h="479679" w="830770">
                  <a:moveTo>
                    <a:pt x="756000" y="479679"/>
                  </a:moveTo>
                  <a:lnTo>
                    <a:pt x="0" y="43244"/>
                  </a:lnTo>
                  <a:lnTo>
                    <a:pt x="74962" y="0"/>
                  </a:lnTo>
                  <a:lnTo>
                    <a:pt x="830771" y="436436"/>
                  </a:lnTo>
                  <a:lnTo>
                    <a:pt x="756000" y="479679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" name="Google Shape;83;p13"/>
            <p:cNvSpPr/>
            <p:nvPr/>
          </p:nvSpPr>
          <p:spPr>
            <a:xfrm>
              <a:off x="7387988" y="3753643"/>
              <a:ext cx="593293" cy="342595"/>
            </a:xfrm>
            <a:custGeom>
              <a:rect b="b" l="l" r="r" t="t"/>
              <a:pathLst>
                <a:path extrusionOk="0" h="428244" w="741616">
                  <a:moveTo>
                    <a:pt x="704184" y="428244"/>
                  </a:moveTo>
                  <a:lnTo>
                    <a:pt x="0" y="21622"/>
                  </a:lnTo>
                  <a:lnTo>
                    <a:pt x="37433" y="0"/>
                  </a:lnTo>
                  <a:lnTo>
                    <a:pt x="741617" y="406622"/>
                  </a:lnTo>
                  <a:lnTo>
                    <a:pt x="704184" y="428244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" name="Google Shape;84;p13"/>
            <p:cNvSpPr/>
            <p:nvPr/>
          </p:nvSpPr>
          <p:spPr>
            <a:xfrm>
              <a:off x="7338565" y="3782200"/>
              <a:ext cx="582091" cy="336042"/>
            </a:xfrm>
            <a:custGeom>
              <a:rect b="b" l="l" r="r" t="t"/>
              <a:pathLst>
                <a:path extrusionOk="0" h="420052" w="727614">
                  <a:moveTo>
                    <a:pt x="690181" y="420053"/>
                  </a:moveTo>
                  <a:lnTo>
                    <a:pt x="0" y="21622"/>
                  </a:lnTo>
                  <a:lnTo>
                    <a:pt x="37433" y="0"/>
                  </a:lnTo>
                  <a:lnTo>
                    <a:pt x="727615" y="398431"/>
                  </a:lnTo>
                  <a:lnTo>
                    <a:pt x="690181" y="420053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" name="Google Shape;85;p13"/>
            <p:cNvSpPr/>
            <p:nvPr/>
          </p:nvSpPr>
          <p:spPr>
            <a:xfrm>
              <a:off x="7289218" y="3810681"/>
              <a:ext cx="496671" cy="286816"/>
            </a:xfrm>
            <a:custGeom>
              <a:rect b="b" l="l" r="r" t="t"/>
              <a:pathLst>
                <a:path extrusionOk="0" h="358520" w="620839">
                  <a:moveTo>
                    <a:pt x="583406" y="358521"/>
                  </a:moveTo>
                  <a:lnTo>
                    <a:pt x="0" y="21622"/>
                  </a:lnTo>
                  <a:lnTo>
                    <a:pt x="37433" y="0"/>
                  </a:lnTo>
                  <a:lnTo>
                    <a:pt x="620840" y="336899"/>
                  </a:lnTo>
                  <a:lnTo>
                    <a:pt x="583406" y="358521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" name="Google Shape;86;p13"/>
            <p:cNvSpPr/>
            <p:nvPr/>
          </p:nvSpPr>
          <p:spPr>
            <a:xfrm>
              <a:off x="7582329" y="3561435"/>
              <a:ext cx="337413" cy="194766"/>
            </a:xfrm>
            <a:custGeom>
              <a:rect b="b" l="l" r="r" t="t"/>
              <a:pathLst>
                <a:path extrusionOk="0" h="243458" w="421766">
                  <a:moveTo>
                    <a:pt x="210883" y="243459"/>
                  </a:moveTo>
                  <a:lnTo>
                    <a:pt x="0" y="121729"/>
                  </a:lnTo>
                  <a:lnTo>
                    <a:pt x="210883" y="0"/>
                  </a:lnTo>
                  <a:lnTo>
                    <a:pt x="421767" y="121729"/>
                  </a:lnTo>
                  <a:lnTo>
                    <a:pt x="210883" y="243459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" name="Google Shape;87;p13"/>
            <p:cNvSpPr/>
            <p:nvPr/>
          </p:nvSpPr>
          <p:spPr>
            <a:xfrm>
              <a:off x="7800200" y="3687162"/>
              <a:ext cx="337413" cy="194843"/>
            </a:xfrm>
            <a:custGeom>
              <a:rect b="b" l="l" r="r" t="t"/>
              <a:pathLst>
                <a:path extrusionOk="0" h="243554" w="421766">
                  <a:moveTo>
                    <a:pt x="210884" y="243554"/>
                  </a:moveTo>
                  <a:lnTo>
                    <a:pt x="0" y="121825"/>
                  </a:lnTo>
                  <a:lnTo>
                    <a:pt x="210884" y="0"/>
                  </a:lnTo>
                  <a:lnTo>
                    <a:pt x="421767" y="121825"/>
                  </a:lnTo>
                  <a:lnTo>
                    <a:pt x="210884" y="243554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" name="Google Shape;88;p13"/>
            <p:cNvSpPr/>
            <p:nvPr/>
          </p:nvSpPr>
          <p:spPr>
            <a:xfrm>
              <a:off x="8018073" y="3812966"/>
              <a:ext cx="337413" cy="194843"/>
            </a:xfrm>
            <a:custGeom>
              <a:rect b="b" l="l" r="r" t="t"/>
              <a:pathLst>
                <a:path extrusionOk="0" h="243554" w="421766">
                  <a:moveTo>
                    <a:pt x="210883" y="243554"/>
                  </a:moveTo>
                  <a:lnTo>
                    <a:pt x="0" y="121729"/>
                  </a:lnTo>
                  <a:lnTo>
                    <a:pt x="210883" y="0"/>
                  </a:lnTo>
                  <a:lnTo>
                    <a:pt x="421767" y="121825"/>
                  </a:lnTo>
                  <a:lnTo>
                    <a:pt x="210883" y="243554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" name="Google Shape;89;p13"/>
            <p:cNvSpPr/>
            <p:nvPr/>
          </p:nvSpPr>
          <p:spPr>
            <a:xfrm>
              <a:off x="7794459" y="3551002"/>
              <a:ext cx="540846" cy="312343"/>
            </a:xfrm>
            <a:custGeom>
              <a:rect b="b" l="l" r="r" t="t"/>
              <a:pathLst>
                <a:path extrusionOk="0" h="390429" w="676058">
                  <a:moveTo>
                    <a:pt x="625735" y="92488"/>
                  </a:moveTo>
                  <a:cubicBezTo>
                    <a:pt x="610904" y="78943"/>
                    <a:pt x="594607" y="67094"/>
                    <a:pt x="577157" y="57150"/>
                  </a:cubicBezTo>
                  <a:cubicBezTo>
                    <a:pt x="445236" y="-19050"/>
                    <a:pt x="230733" y="-19050"/>
                    <a:pt x="98907" y="57150"/>
                  </a:cubicBezTo>
                  <a:cubicBezTo>
                    <a:pt x="78543" y="68666"/>
                    <a:pt x="59826" y="82896"/>
                    <a:pt x="43281" y="99441"/>
                  </a:cubicBezTo>
                  <a:cubicBezTo>
                    <a:pt x="-29204" y="173831"/>
                    <a:pt x="-10630" y="270034"/>
                    <a:pt x="98907" y="333280"/>
                  </a:cubicBezTo>
                  <a:cubicBezTo>
                    <a:pt x="230733" y="409480"/>
                    <a:pt x="445331" y="409480"/>
                    <a:pt x="577157" y="333280"/>
                  </a:cubicBezTo>
                  <a:cubicBezTo>
                    <a:pt x="690124" y="268033"/>
                    <a:pt x="706316" y="167735"/>
                    <a:pt x="625735" y="92488"/>
                  </a:cubicBezTo>
                  <a:close/>
                  <a:moveTo>
                    <a:pt x="535152" y="308610"/>
                  </a:moveTo>
                  <a:cubicBezTo>
                    <a:pt x="426472" y="371380"/>
                    <a:pt x="249402" y="371380"/>
                    <a:pt x="141008" y="308610"/>
                  </a:cubicBezTo>
                  <a:cubicBezTo>
                    <a:pt x="64808" y="264605"/>
                    <a:pt x="41948" y="201168"/>
                    <a:pt x="72713" y="145542"/>
                  </a:cubicBezTo>
                  <a:cubicBezTo>
                    <a:pt x="89277" y="118310"/>
                    <a:pt x="112871" y="96031"/>
                    <a:pt x="141008" y="81058"/>
                  </a:cubicBezTo>
                  <a:cubicBezTo>
                    <a:pt x="249688" y="18383"/>
                    <a:pt x="426758" y="18383"/>
                    <a:pt x="535152" y="81058"/>
                  </a:cubicBezTo>
                  <a:cubicBezTo>
                    <a:pt x="563260" y="96002"/>
                    <a:pt x="586797" y="118291"/>
                    <a:pt x="603256" y="145542"/>
                  </a:cubicBezTo>
                  <a:lnTo>
                    <a:pt x="603256" y="145542"/>
                  </a:lnTo>
                  <a:cubicBezTo>
                    <a:pt x="634117" y="201549"/>
                    <a:pt x="611352" y="264890"/>
                    <a:pt x="535152" y="308610"/>
                  </a:cubicBez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" name="Google Shape;90;p13"/>
            <p:cNvSpPr/>
            <p:nvPr/>
          </p:nvSpPr>
          <p:spPr>
            <a:xfrm>
              <a:off x="7824798" y="3491907"/>
              <a:ext cx="470058" cy="181410"/>
            </a:xfrm>
            <a:custGeom>
              <a:rect b="b" l="l" r="r" t="t"/>
              <a:pathLst>
                <a:path extrusionOk="0" h="226763" w="587572">
                  <a:moveTo>
                    <a:pt x="565309" y="219837"/>
                  </a:moveTo>
                  <a:lnTo>
                    <a:pt x="565309" y="219837"/>
                  </a:lnTo>
                  <a:cubicBezTo>
                    <a:pt x="548849" y="192586"/>
                    <a:pt x="525313" y="170297"/>
                    <a:pt x="497205" y="155353"/>
                  </a:cubicBezTo>
                  <a:cubicBezTo>
                    <a:pt x="388525" y="92678"/>
                    <a:pt x="211455" y="92678"/>
                    <a:pt x="103061" y="155353"/>
                  </a:cubicBezTo>
                  <a:cubicBezTo>
                    <a:pt x="74924" y="170326"/>
                    <a:pt x="51330" y="192605"/>
                    <a:pt x="34766" y="219837"/>
                  </a:cubicBezTo>
                  <a:lnTo>
                    <a:pt x="5334" y="172974"/>
                  </a:lnTo>
                  <a:lnTo>
                    <a:pt x="0" y="164497"/>
                  </a:lnTo>
                  <a:lnTo>
                    <a:pt x="38100" y="73533"/>
                  </a:lnTo>
                  <a:lnTo>
                    <a:pt x="170402" y="0"/>
                  </a:lnTo>
                  <a:lnTo>
                    <a:pt x="416719" y="4286"/>
                  </a:lnTo>
                  <a:lnTo>
                    <a:pt x="584073" y="103537"/>
                  </a:lnTo>
                  <a:cubicBezTo>
                    <a:pt x="584073" y="103537"/>
                    <a:pt x="587121" y="134969"/>
                    <a:pt x="587502" y="166021"/>
                  </a:cubicBezTo>
                  <a:cubicBezTo>
                    <a:pt x="588169" y="204883"/>
                    <a:pt x="584359" y="242697"/>
                    <a:pt x="565309" y="219837"/>
                  </a:cubicBezTo>
                  <a:close/>
                </a:path>
              </a:pathLst>
            </a:custGeom>
            <a:solidFill>
              <a:srgbClr val="A1A5B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" name="Google Shape;91;p13"/>
            <p:cNvSpPr/>
            <p:nvPr/>
          </p:nvSpPr>
          <p:spPr>
            <a:xfrm>
              <a:off x="7794490" y="3623727"/>
              <a:ext cx="41071" cy="82677"/>
            </a:xfrm>
            <a:custGeom>
              <a:rect b="b" l="l" r="r" t="t"/>
              <a:pathLst>
                <a:path extrusionOk="0" h="103346" w="51339">
                  <a:moveTo>
                    <a:pt x="0" y="103346"/>
                  </a:moveTo>
                  <a:lnTo>
                    <a:pt x="95" y="0"/>
                  </a:lnTo>
                  <a:lnTo>
                    <a:pt x="51340" y="86773"/>
                  </a:lnTo>
                  <a:lnTo>
                    <a:pt x="0" y="103346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" name="Google Shape;92;p13"/>
            <p:cNvSpPr/>
            <p:nvPr/>
          </p:nvSpPr>
          <p:spPr>
            <a:xfrm>
              <a:off x="8298847" y="3624184"/>
              <a:ext cx="36118" cy="82219"/>
            </a:xfrm>
            <a:custGeom>
              <a:rect b="b" l="l" r="r" t="t"/>
              <a:pathLst>
                <a:path extrusionOk="0" h="102774" w="45148">
                  <a:moveTo>
                    <a:pt x="45148" y="102775"/>
                  </a:moveTo>
                  <a:lnTo>
                    <a:pt x="45148" y="0"/>
                  </a:lnTo>
                  <a:lnTo>
                    <a:pt x="0" y="51149"/>
                  </a:lnTo>
                  <a:lnTo>
                    <a:pt x="45148" y="102775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" name="Google Shape;93;p13"/>
            <p:cNvSpPr/>
            <p:nvPr/>
          </p:nvSpPr>
          <p:spPr>
            <a:xfrm>
              <a:off x="7842237" y="3535238"/>
              <a:ext cx="450190" cy="259842"/>
            </a:xfrm>
            <a:custGeom>
              <a:rect b="b" l="l" r="r" t="t"/>
              <a:pathLst>
                <a:path extrusionOk="0" h="324802" w="562737">
                  <a:moveTo>
                    <a:pt x="562737" y="162401"/>
                  </a:moveTo>
                  <a:cubicBezTo>
                    <a:pt x="562737" y="252093"/>
                    <a:pt x="436764" y="324802"/>
                    <a:pt x="281368" y="324802"/>
                  </a:cubicBezTo>
                  <a:cubicBezTo>
                    <a:pt x="125973" y="324802"/>
                    <a:pt x="0" y="252093"/>
                    <a:pt x="0" y="162401"/>
                  </a:cubicBezTo>
                  <a:cubicBezTo>
                    <a:pt x="0" y="72710"/>
                    <a:pt x="125973" y="0"/>
                    <a:pt x="281368" y="0"/>
                  </a:cubicBezTo>
                  <a:cubicBezTo>
                    <a:pt x="436764" y="0"/>
                    <a:pt x="562737" y="72710"/>
                    <a:pt x="562737" y="162401"/>
                  </a:cubicBezTo>
                  <a:close/>
                </a:path>
              </a:pathLst>
            </a:custGeom>
            <a:solidFill>
              <a:srgbClr val="3E7EFF">
                <a:alpha val="980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" name="Google Shape;94;p13"/>
            <p:cNvSpPr/>
            <p:nvPr/>
          </p:nvSpPr>
          <p:spPr>
            <a:xfrm>
              <a:off x="7815050" y="3673683"/>
              <a:ext cx="491790" cy="176435"/>
            </a:xfrm>
            <a:custGeom>
              <a:rect b="b" l="l" r="r" t="t"/>
              <a:pathLst>
                <a:path extrusionOk="0" h="220544" w="614737">
                  <a:moveTo>
                    <a:pt x="0" y="58293"/>
                  </a:moveTo>
                  <a:cubicBezTo>
                    <a:pt x="0" y="58293"/>
                    <a:pt x="43339" y="228981"/>
                    <a:pt x="366522" y="220218"/>
                  </a:cubicBezTo>
                  <a:cubicBezTo>
                    <a:pt x="590836" y="220218"/>
                    <a:pt x="619506" y="27432"/>
                    <a:pt x="614172" y="0"/>
                  </a:cubicBezTo>
                  <a:cubicBezTo>
                    <a:pt x="567595" y="64189"/>
                    <a:pt x="495062" y="104556"/>
                    <a:pt x="415957" y="110300"/>
                  </a:cubicBezTo>
                  <a:cubicBezTo>
                    <a:pt x="279463" y="122206"/>
                    <a:pt x="178689" y="120682"/>
                    <a:pt x="124778" y="94583"/>
                  </a:cubicBezTo>
                  <a:cubicBezTo>
                    <a:pt x="70866" y="68485"/>
                    <a:pt x="95" y="0"/>
                    <a:pt x="95" y="0"/>
                  </a:cubicBez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" name="Google Shape;95;p13"/>
            <p:cNvSpPr/>
            <p:nvPr/>
          </p:nvSpPr>
          <p:spPr>
            <a:xfrm>
              <a:off x="7794490" y="3472184"/>
              <a:ext cx="540791" cy="312391"/>
            </a:xfrm>
            <a:custGeom>
              <a:rect b="b" l="l" r="r" t="t"/>
              <a:pathLst>
                <a:path extrusionOk="0" h="390489" w="675989">
                  <a:moveTo>
                    <a:pt x="98869" y="333375"/>
                  </a:moveTo>
                  <a:cubicBezTo>
                    <a:pt x="-32956" y="257175"/>
                    <a:pt x="-32956" y="133350"/>
                    <a:pt x="98869" y="57150"/>
                  </a:cubicBezTo>
                  <a:cubicBezTo>
                    <a:pt x="230695" y="-19050"/>
                    <a:pt x="445294" y="-19050"/>
                    <a:pt x="577120" y="57150"/>
                  </a:cubicBezTo>
                  <a:cubicBezTo>
                    <a:pt x="708946" y="133350"/>
                    <a:pt x="708946" y="257175"/>
                    <a:pt x="577120" y="333375"/>
                  </a:cubicBezTo>
                  <a:cubicBezTo>
                    <a:pt x="445294" y="409575"/>
                    <a:pt x="230695" y="409480"/>
                    <a:pt x="98869" y="333375"/>
                  </a:cubicBezTo>
                  <a:close/>
                  <a:moveTo>
                    <a:pt x="535019" y="81534"/>
                  </a:moveTo>
                  <a:cubicBezTo>
                    <a:pt x="426339" y="18860"/>
                    <a:pt x="249269" y="18764"/>
                    <a:pt x="140970" y="81534"/>
                  </a:cubicBezTo>
                  <a:cubicBezTo>
                    <a:pt x="32671" y="144304"/>
                    <a:pt x="32290" y="246316"/>
                    <a:pt x="140970" y="309086"/>
                  </a:cubicBezTo>
                  <a:cubicBezTo>
                    <a:pt x="249650" y="371856"/>
                    <a:pt x="426720" y="371856"/>
                    <a:pt x="535019" y="309086"/>
                  </a:cubicBezTo>
                  <a:cubicBezTo>
                    <a:pt x="643319" y="246316"/>
                    <a:pt x="644176" y="144304"/>
                    <a:pt x="535019" y="81534"/>
                  </a:cubicBez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" name="Google Shape;96;p13"/>
            <p:cNvSpPr/>
            <p:nvPr/>
          </p:nvSpPr>
          <p:spPr>
            <a:xfrm rot="-1800688">
              <a:off x="7461681" y="3958751"/>
              <a:ext cx="59415" cy="102834"/>
            </a:xfrm>
            <a:custGeom>
              <a:rect b="b" l="l" r="r" t="t"/>
              <a:pathLst>
                <a:path extrusionOk="0" h="128587" w="74294">
                  <a:moveTo>
                    <a:pt x="74295" y="64294"/>
                  </a:moveTo>
                  <a:cubicBezTo>
                    <a:pt x="74295" y="99802"/>
                    <a:pt x="57663" y="128588"/>
                    <a:pt x="37148" y="128588"/>
                  </a:cubicBezTo>
                  <a:cubicBezTo>
                    <a:pt x="16632" y="128588"/>
                    <a:pt x="0" y="99802"/>
                    <a:pt x="0" y="64294"/>
                  </a:cubicBezTo>
                  <a:cubicBezTo>
                    <a:pt x="0" y="28785"/>
                    <a:pt x="16632" y="0"/>
                    <a:pt x="37148" y="0"/>
                  </a:cubicBezTo>
                  <a:cubicBezTo>
                    <a:pt x="57663" y="0"/>
                    <a:pt x="74295" y="28785"/>
                    <a:pt x="74295" y="64294"/>
                  </a:cubicBezTo>
                  <a:close/>
                </a:path>
              </a:pathLst>
            </a:custGeom>
            <a:solidFill>
              <a:srgbClr val="000000">
                <a:alpha val="980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" name="Google Shape;97;p13"/>
            <p:cNvSpPr/>
            <p:nvPr/>
          </p:nvSpPr>
          <p:spPr>
            <a:xfrm>
              <a:off x="7752377" y="3752957"/>
              <a:ext cx="148970" cy="86030"/>
            </a:xfrm>
            <a:custGeom>
              <a:rect b="b" l="l" r="r" t="t"/>
              <a:pathLst>
                <a:path extrusionOk="0" h="107537" w="186213">
                  <a:moveTo>
                    <a:pt x="186214" y="25337"/>
                  </a:moveTo>
                  <a:lnTo>
                    <a:pt x="43910" y="107537"/>
                  </a:lnTo>
                  <a:lnTo>
                    <a:pt x="0" y="82105"/>
                  </a:lnTo>
                  <a:lnTo>
                    <a:pt x="142304" y="0"/>
                  </a:lnTo>
                  <a:lnTo>
                    <a:pt x="186214" y="25337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" name="Google Shape;98;p13"/>
            <p:cNvSpPr/>
            <p:nvPr/>
          </p:nvSpPr>
          <p:spPr>
            <a:xfrm>
              <a:off x="7787483" y="3773138"/>
              <a:ext cx="113842" cy="106298"/>
            </a:xfrm>
            <a:custGeom>
              <a:rect b="b" l="l" r="r" t="t"/>
              <a:pathLst>
                <a:path extrusionOk="0" h="132873" w="142303">
                  <a:moveTo>
                    <a:pt x="142304" y="50768"/>
                  </a:moveTo>
                  <a:lnTo>
                    <a:pt x="0" y="132874"/>
                  </a:lnTo>
                  <a:lnTo>
                    <a:pt x="0" y="82201"/>
                  </a:lnTo>
                  <a:lnTo>
                    <a:pt x="142304" y="0"/>
                  </a:lnTo>
                  <a:lnTo>
                    <a:pt x="142304" y="50768"/>
                  </a:lnTo>
                  <a:close/>
                </a:path>
              </a:pathLst>
            </a:custGeom>
            <a:solidFill>
              <a:srgbClr val="A1A5B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" name="Google Shape;99;p13"/>
            <p:cNvSpPr/>
            <p:nvPr/>
          </p:nvSpPr>
          <p:spPr>
            <a:xfrm>
              <a:off x="7465892" y="3799784"/>
              <a:ext cx="345033" cy="254286"/>
            </a:xfrm>
            <a:custGeom>
              <a:rect b="b" l="l" r="r" t="t"/>
              <a:pathLst>
                <a:path extrusionOk="0" h="317858" w="431291">
                  <a:moveTo>
                    <a:pt x="431292" y="84877"/>
                  </a:moveTo>
                  <a:cubicBezTo>
                    <a:pt x="429558" y="52883"/>
                    <a:pt x="412680" y="23631"/>
                    <a:pt x="385858" y="6106"/>
                  </a:cubicBezTo>
                  <a:cubicBezTo>
                    <a:pt x="376637" y="-562"/>
                    <a:pt x="364579" y="-1867"/>
                    <a:pt x="354139" y="2676"/>
                  </a:cubicBezTo>
                  <a:lnTo>
                    <a:pt x="354139" y="2676"/>
                  </a:lnTo>
                  <a:lnTo>
                    <a:pt x="0" y="206988"/>
                  </a:lnTo>
                  <a:lnTo>
                    <a:pt x="64579" y="317859"/>
                  </a:lnTo>
                  <a:lnTo>
                    <a:pt x="414338" y="115929"/>
                  </a:lnTo>
                  <a:cubicBezTo>
                    <a:pt x="424720" y="112214"/>
                    <a:pt x="431292" y="101356"/>
                    <a:pt x="431292" y="8487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" name="Google Shape;100;p13"/>
            <p:cNvSpPr/>
            <p:nvPr/>
          </p:nvSpPr>
          <p:spPr>
            <a:xfrm rot="-1800688">
              <a:off x="7461681" y="3958751"/>
              <a:ext cx="59415" cy="102834"/>
            </a:xfrm>
            <a:custGeom>
              <a:rect b="b" l="l" r="r" t="t"/>
              <a:pathLst>
                <a:path extrusionOk="0" h="128587" w="74294">
                  <a:moveTo>
                    <a:pt x="74295" y="64294"/>
                  </a:moveTo>
                  <a:cubicBezTo>
                    <a:pt x="74295" y="99802"/>
                    <a:pt x="57663" y="128588"/>
                    <a:pt x="37148" y="128588"/>
                  </a:cubicBezTo>
                  <a:cubicBezTo>
                    <a:pt x="16632" y="128588"/>
                    <a:pt x="0" y="99802"/>
                    <a:pt x="0" y="64294"/>
                  </a:cubicBezTo>
                  <a:cubicBezTo>
                    <a:pt x="0" y="28785"/>
                    <a:pt x="16632" y="0"/>
                    <a:pt x="37148" y="0"/>
                  </a:cubicBezTo>
                  <a:cubicBezTo>
                    <a:pt x="57663" y="0"/>
                    <a:pt x="74295" y="28785"/>
                    <a:pt x="74295" y="6429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descr="Wes McKinney" id="101" name="Google Shape;101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00800" y="1579525"/>
            <a:ext cx="2748475" cy="2779350"/>
          </a:xfrm>
          <a:prstGeom prst="rect">
            <a:avLst/>
          </a:prstGeom>
          <a:noFill/>
          <a:ln cap="flat" cmpd="sng" w="381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4"/>
          <p:cNvSpPr txBox="1"/>
          <p:nvPr>
            <p:ph idx="4294967295" type="ctrTitle"/>
          </p:nvPr>
        </p:nvSpPr>
        <p:spPr>
          <a:xfrm>
            <a:off x="1019175" y="1551450"/>
            <a:ext cx="7438800" cy="2040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500">
                <a:latin typeface="Barlow SemiBold"/>
                <a:ea typeface="Barlow SemiBold"/>
                <a:cs typeface="Barlow SemiBold"/>
                <a:sym typeface="Barlow SemiBold"/>
              </a:rPr>
              <a:t>Daily number of new reported cases of COVID-19 by country</a:t>
            </a:r>
            <a:endParaRPr sz="5500">
              <a:latin typeface="Barlow SemiBold"/>
              <a:ea typeface="Barlow SemiBold"/>
              <a:cs typeface="Barlow SemiBold"/>
              <a:sym typeface="Barlow SemiBold"/>
            </a:endParaRPr>
          </a:p>
        </p:txBody>
      </p:sp>
      <p:sp>
        <p:nvSpPr>
          <p:cNvPr id="107" name="Google Shape;107;p14"/>
          <p:cNvSpPr txBox="1"/>
          <p:nvPr>
            <p:ph idx="4294967295" type="subTitle"/>
          </p:nvPr>
        </p:nvSpPr>
        <p:spPr>
          <a:xfrm>
            <a:off x="1019175" y="3851950"/>
            <a:ext cx="7248300" cy="784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Via: European Centre for Disease Prevention and Control</a:t>
            </a:r>
            <a:endParaRPr/>
          </a:p>
        </p:txBody>
      </p:sp>
      <p:sp>
        <p:nvSpPr>
          <p:cNvPr id="108" name="Google Shape;108;p14"/>
          <p:cNvSpPr txBox="1"/>
          <p:nvPr>
            <p:ph idx="12" type="sldNum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9" name="Google Shape;109;p14"/>
          <p:cNvSpPr/>
          <p:nvPr/>
        </p:nvSpPr>
        <p:spPr>
          <a:xfrm rot="5400000">
            <a:off x="-303375" y="2166905"/>
            <a:ext cx="1416300" cy="809700"/>
          </a:xfrm>
          <a:prstGeom prst="triangle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Google Shape;114;p15"/>
          <p:cNvPicPr preferRelativeResize="0"/>
          <p:nvPr/>
        </p:nvPicPr>
        <p:blipFill rotWithShape="1">
          <a:blip r:embed="rId3">
            <a:alphaModFix/>
          </a:blip>
          <a:srcRect b="0" l="3295" r="37860" t="0"/>
          <a:stretch/>
        </p:blipFill>
        <p:spPr>
          <a:xfrm flipH="1" rot="10800000">
            <a:off x="3674100" y="1480075"/>
            <a:ext cx="3101700" cy="3489300"/>
          </a:xfrm>
          <a:prstGeom prst="snip1Rect">
            <a:avLst>
              <a:gd fmla="val 9999" name="adj"/>
            </a:avLst>
          </a:prstGeom>
          <a:noFill/>
          <a:ln cap="flat" cmpd="sng" w="381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15" name="Google Shape;115;p15"/>
          <p:cNvSpPr txBox="1"/>
          <p:nvPr>
            <p:ph type="title"/>
          </p:nvPr>
        </p:nvSpPr>
        <p:spPr>
          <a:xfrm>
            <a:off x="1293225" y="420600"/>
            <a:ext cx="6825300" cy="2418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What was the average number of cases per day in the U.S. in October?</a:t>
            </a:r>
            <a:endParaRPr sz="3600"/>
          </a:p>
        </p:txBody>
      </p:sp>
      <p:sp>
        <p:nvSpPr>
          <p:cNvPr id="116" name="Google Shape;116;p15"/>
          <p:cNvSpPr txBox="1"/>
          <p:nvPr>
            <p:ph idx="12" type="sldNum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17" name="Google Shape;117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736150" y="1480075"/>
            <a:ext cx="3900450" cy="3900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6"/>
          <p:cNvSpPr txBox="1"/>
          <p:nvPr>
            <p:ph type="title"/>
          </p:nvPr>
        </p:nvSpPr>
        <p:spPr>
          <a:xfrm>
            <a:off x="457200" y="29650"/>
            <a:ext cx="5640900" cy="1082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Over 50,000 rows!</a:t>
            </a:r>
            <a:endParaRPr/>
          </a:p>
        </p:txBody>
      </p:sp>
      <p:sp>
        <p:nvSpPr>
          <p:cNvPr id="123" name="Google Shape;123;p16"/>
          <p:cNvSpPr txBox="1"/>
          <p:nvPr>
            <p:ph idx="1" type="body"/>
          </p:nvPr>
        </p:nvSpPr>
        <p:spPr>
          <a:xfrm>
            <a:off x="457200" y="1995750"/>
            <a:ext cx="5640900" cy="2640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16"/>
          <p:cNvSpPr txBox="1"/>
          <p:nvPr>
            <p:ph idx="12" type="sldNum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25" name="Google Shape;12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8900" y="598725"/>
            <a:ext cx="8166202" cy="4437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7"/>
          <p:cNvSpPr txBox="1"/>
          <p:nvPr>
            <p:ph type="title"/>
          </p:nvPr>
        </p:nvSpPr>
        <p:spPr>
          <a:xfrm>
            <a:off x="457200" y="605600"/>
            <a:ext cx="5640900" cy="1082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Reading the file</a:t>
            </a:r>
            <a:endParaRPr/>
          </a:p>
        </p:txBody>
      </p:sp>
      <p:sp>
        <p:nvSpPr>
          <p:cNvPr id="131" name="Google Shape;131;p17"/>
          <p:cNvSpPr txBox="1"/>
          <p:nvPr>
            <p:ph idx="1" type="body"/>
          </p:nvPr>
        </p:nvSpPr>
        <p:spPr>
          <a:xfrm>
            <a:off x="457200" y="1995750"/>
            <a:ext cx="5640900" cy="2640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17"/>
          <p:cNvSpPr txBox="1"/>
          <p:nvPr>
            <p:ph idx="12" type="sldNum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33" name="Google Shape;13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3850" y="3014575"/>
            <a:ext cx="8796300" cy="1576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3850" y="1360400"/>
            <a:ext cx="7243626" cy="1496400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17"/>
          <p:cNvSpPr/>
          <p:nvPr/>
        </p:nvSpPr>
        <p:spPr>
          <a:xfrm>
            <a:off x="1272475" y="4122900"/>
            <a:ext cx="1319400" cy="468600"/>
          </a:xfrm>
          <a:prstGeom prst="ellipse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17"/>
          <p:cNvSpPr/>
          <p:nvPr/>
        </p:nvSpPr>
        <p:spPr>
          <a:xfrm>
            <a:off x="1814975" y="3014575"/>
            <a:ext cx="509100" cy="1050600"/>
          </a:xfrm>
          <a:prstGeom prst="ellipse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700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8"/>
          <p:cNvSpPr txBox="1"/>
          <p:nvPr>
            <p:ph type="title"/>
          </p:nvPr>
        </p:nvSpPr>
        <p:spPr>
          <a:xfrm>
            <a:off x="457200" y="605600"/>
            <a:ext cx="7097400" cy="1082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are the columns?</a:t>
            </a:r>
            <a:endParaRPr/>
          </a:p>
        </p:txBody>
      </p:sp>
      <p:sp>
        <p:nvSpPr>
          <p:cNvPr id="142" name="Google Shape;142;p18"/>
          <p:cNvSpPr txBox="1"/>
          <p:nvPr>
            <p:ph idx="1" type="body"/>
          </p:nvPr>
        </p:nvSpPr>
        <p:spPr>
          <a:xfrm>
            <a:off x="457200" y="1995750"/>
            <a:ext cx="5640900" cy="2640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18"/>
          <p:cNvSpPr txBox="1"/>
          <p:nvPr>
            <p:ph idx="12" type="sldNum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44" name="Google Shape;14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1530450"/>
            <a:ext cx="3939250" cy="571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" y="2563050"/>
            <a:ext cx="8288575" cy="1833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700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9"/>
          <p:cNvSpPr txBox="1"/>
          <p:nvPr>
            <p:ph type="title"/>
          </p:nvPr>
        </p:nvSpPr>
        <p:spPr>
          <a:xfrm>
            <a:off x="457200" y="605600"/>
            <a:ext cx="8376600" cy="1082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/>
              <a:t>Removing Unwanted columns</a:t>
            </a:r>
            <a:endParaRPr sz="4500"/>
          </a:p>
        </p:txBody>
      </p:sp>
      <p:sp>
        <p:nvSpPr>
          <p:cNvPr id="151" name="Google Shape;151;p19"/>
          <p:cNvSpPr txBox="1"/>
          <p:nvPr>
            <p:ph idx="1" type="body"/>
          </p:nvPr>
        </p:nvSpPr>
        <p:spPr>
          <a:xfrm>
            <a:off x="457200" y="1995750"/>
            <a:ext cx="5640900" cy="2640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19"/>
          <p:cNvSpPr txBox="1"/>
          <p:nvPr>
            <p:ph idx="12" type="sldNum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53" name="Google Shape;15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5100" y="3270178"/>
            <a:ext cx="5426175" cy="1034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5088" y="1431941"/>
            <a:ext cx="8893826" cy="1441259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19"/>
          <p:cNvSpPr/>
          <p:nvPr/>
        </p:nvSpPr>
        <p:spPr>
          <a:xfrm>
            <a:off x="125100" y="1465425"/>
            <a:ext cx="1227600" cy="302700"/>
          </a:xfrm>
          <a:prstGeom prst="ellipse">
            <a:avLst/>
          </a:prstGeom>
          <a:noFill/>
          <a:ln cap="flat" cmpd="sng" w="9525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700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0"/>
          <p:cNvSpPr txBox="1"/>
          <p:nvPr>
            <p:ph type="title"/>
          </p:nvPr>
        </p:nvSpPr>
        <p:spPr>
          <a:xfrm>
            <a:off x="457200" y="605600"/>
            <a:ext cx="5640900" cy="1082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Finding Indexes</a:t>
            </a:r>
            <a:endParaRPr/>
          </a:p>
        </p:txBody>
      </p:sp>
      <p:sp>
        <p:nvSpPr>
          <p:cNvPr id="161" name="Google Shape;161;p20"/>
          <p:cNvSpPr txBox="1"/>
          <p:nvPr>
            <p:ph idx="1" type="body"/>
          </p:nvPr>
        </p:nvSpPr>
        <p:spPr>
          <a:xfrm>
            <a:off x="457200" y="1995750"/>
            <a:ext cx="5640900" cy="2640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20"/>
          <p:cNvSpPr txBox="1"/>
          <p:nvPr>
            <p:ph idx="12" type="sldNum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63" name="Google Shape;16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1258038"/>
            <a:ext cx="5486400" cy="1247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" y="3936350"/>
            <a:ext cx="5095875" cy="295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Google Shape;165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7200" y="2847813"/>
            <a:ext cx="4686300" cy="838200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20"/>
          <p:cNvSpPr/>
          <p:nvPr/>
        </p:nvSpPr>
        <p:spPr>
          <a:xfrm>
            <a:off x="3850875" y="1292575"/>
            <a:ext cx="964500" cy="340500"/>
          </a:xfrm>
          <a:prstGeom prst="ellipse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20"/>
          <p:cNvSpPr/>
          <p:nvPr/>
        </p:nvSpPr>
        <p:spPr>
          <a:xfrm>
            <a:off x="3850875" y="1866900"/>
            <a:ext cx="1044900" cy="340500"/>
          </a:xfrm>
          <a:prstGeom prst="ellipse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20"/>
          <p:cNvSpPr/>
          <p:nvPr/>
        </p:nvSpPr>
        <p:spPr>
          <a:xfrm>
            <a:off x="457200" y="2865150"/>
            <a:ext cx="554100" cy="838200"/>
          </a:xfrm>
          <a:prstGeom prst="ellipse">
            <a:avLst/>
          </a:prstGeom>
          <a:noFill/>
          <a:ln cap="flat" cmpd="sng" w="9525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700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700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Gaoler template">
  <a:themeElements>
    <a:clrScheme name="Custom 347">
      <a:dk1>
        <a:srgbClr val="3A3F50"/>
      </a:dk1>
      <a:lt1>
        <a:srgbClr val="FFFFFF"/>
      </a:lt1>
      <a:dk2>
        <a:srgbClr val="757B89"/>
      </a:dk2>
      <a:lt2>
        <a:srgbClr val="E9EAF2"/>
      </a:lt2>
      <a:accent1>
        <a:srgbClr val="00B5DD"/>
      </a:accent1>
      <a:accent2>
        <a:srgbClr val="007BB9"/>
      </a:accent2>
      <a:accent3>
        <a:srgbClr val="8C50FF"/>
      </a:accent3>
      <a:accent4>
        <a:srgbClr val="FF4D4D"/>
      </a:accent4>
      <a:accent5>
        <a:srgbClr val="F9CB07"/>
      </a:accent5>
      <a:accent6>
        <a:srgbClr val="A6CE28"/>
      </a:accent6>
      <a:hlink>
        <a:srgbClr val="007BB9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