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59"/>
  </p:normalViewPr>
  <p:slideViewPr>
    <p:cSldViewPr snapToGrid="0" snapToObjects="1">
      <p:cViewPr varScale="1">
        <p:scale>
          <a:sx n="80" d="100"/>
          <a:sy n="80" d="100"/>
        </p:scale>
        <p:origin x="123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4/20/2020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4/20/2020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8C604-C910-454B-9F98-2CD0A335CD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Tourism Cap Policy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7041DB-D91E-3E4B-8CB4-667A7542E8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Alyssa </a:t>
            </a:r>
            <a:r>
              <a:rPr lang="en-US" dirty="0" err="1"/>
              <a:t>Neri</a:t>
            </a:r>
            <a:endParaRPr lang="en-US" dirty="0"/>
          </a:p>
          <a:p>
            <a:r>
              <a:rPr lang="en-US" dirty="0"/>
              <a:t>Professor Riley</a:t>
            </a:r>
          </a:p>
          <a:p>
            <a:r>
              <a:rPr lang="en-US" dirty="0"/>
              <a:t>PUBA 402</a:t>
            </a:r>
          </a:p>
          <a:p>
            <a:r>
              <a:rPr lang="en-US" dirty="0"/>
              <a:t>Policy Presentation</a:t>
            </a:r>
          </a:p>
        </p:txBody>
      </p:sp>
      <p:pic>
        <p:nvPicPr>
          <p:cNvPr id="4" name="Recorded Sound" descr="Recorded Sound">
            <a:hlinkClick r:id="" action="ppaction://media"/>
            <a:extLst>
              <a:ext uri="{FF2B5EF4-FFF2-40B4-BE49-F238E27FC236}">
                <a16:creationId xmlns:a16="http://schemas.microsoft.com/office/drawing/2014/main" id="{17ADA0FE-8787-4F46-9609-FF2BA6102C3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07161" y="1788454"/>
            <a:ext cx="306087" cy="306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594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6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DA74F-860C-124D-951F-085CF75C2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Policy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7D0A0-CCCD-574A-97BB-68F0A4B9AD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Currently tourism is not limited in any way</a:t>
            </a:r>
          </a:p>
          <a:p>
            <a:r>
              <a:rPr lang="en-US" dirty="0"/>
              <a:t>Negative tourism effects are tended to as they arise</a:t>
            </a:r>
          </a:p>
          <a:p>
            <a:pPr lvl="1"/>
            <a:r>
              <a:rPr lang="en-US" dirty="0"/>
              <a:t>Ex.: Sunscreen Ban, replenishing native species, Hanauma Bay sustainability report</a:t>
            </a:r>
          </a:p>
          <a:p>
            <a:r>
              <a:rPr lang="en-US" dirty="0"/>
              <a:t>Over tourism has become an issue </a:t>
            </a:r>
          </a:p>
          <a:p>
            <a:pPr lvl="1"/>
            <a:r>
              <a:rPr lang="en-US" dirty="0"/>
              <a:t>2019 saw almost 10 million visitors </a:t>
            </a:r>
          </a:p>
          <a:p>
            <a:pPr lvl="1"/>
            <a:r>
              <a:rPr lang="en-US" dirty="0"/>
              <a:t>Coral reefs are dying from sunscreen</a:t>
            </a:r>
          </a:p>
          <a:p>
            <a:pPr lvl="1"/>
            <a:r>
              <a:rPr lang="en-US" dirty="0"/>
              <a:t>Land is being taken up by resorts, golf courses, tourism-related businesses</a:t>
            </a:r>
          </a:p>
          <a:p>
            <a:pPr lvl="1"/>
            <a:r>
              <a:rPr lang="en-US" dirty="0"/>
              <a:t>60% of native species are endangered</a:t>
            </a:r>
          </a:p>
          <a:p>
            <a:endParaRPr lang="en-US" dirty="0"/>
          </a:p>
        </p:txBody>
      </p:sp>
      <p:pic>
        <p:nvPicPr>
          <p:cNvPr id="4" name="Recorded Sound" descr="Recorded Sound">
            <a:hlinkClick r:id="" action="ppaction://media"/>
            <a:extLst>
              <a:ext uri="{FF2B5EF4-FFF2-40B4-BE49-F238E27FC236}">
                <a16:creationId xmlns:a16="http://schemas.microsoft.com/office/drawing/2014/main" id="{94513C0F-3232-9747-BE75-6025B446261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972800" y="1778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786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85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BF811-4D84-E742-9098-E0671E3BD6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Policy Solutions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397BC2-A5A7-8C4C-A7D9-63651C0805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Option 1: Apply Tourism Caps Through Yearly Permitting </a:t>
            </a:r>
          </a:p>
          <a:p>
            <a:r>
              <a:rPr lang="en-US" dirty="0"/>
              <a:t>Option 2: Limit the Number of Flights and Cruises Allowed on the Islands Per Day</a:t>
            </a:r>
          </a:p>
          <a:p>
            <a:r>
              <a:rPr lang="en-US" dirty="0"/>
              <a:t>Option 3: Do Nothing </a:t>
            </a:r>
          </a:p>
        </p:txBody>
      </p:sp>
      <p:pic>
        <p:nvPicPr>
          <p:cNvPr id="4" name="Recorded Sound" descr="Recorded Sound">
            <a:hlinkClick r:id="" action="ppaction://media"/>
            <a:extLst>
              <a:ext uri="{FF2B5EF4-FFF2-40B4-BE49-F238E27FC236}">
                <a16:creationId xmlns:a16="http://schemas.microsoft.com/office/drawing/2014/main" id="{17F255EC-2AA4-4143-BAA4-3C61A53A607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049965" y="16365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584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8D125-1A6B-7D4F-92C2-521E1D143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Option 1: Apply Tourism Caps Through Yearly Permitting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A2067C-F13E-C04B-AB3E-6E3C4BFAB3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Involves multiple government entities and the airports and airlines</a:t>
            </a:r>
          </a:p>
          <a:p>
            <a:r>
              <a:rPr lang="en-US" dirty="0"/>
              <a:t>Only a limited number of permits allowed per year </a:t>
            </a:r>
          </a:p>
          <a:p>
            <a:r>
              <a:rPr lang="en-US" dirty="0"/>
              <a:t>Money from the permits goes back into a state fund for conservation</a:t>
            </a:r>
          </a:p>
          <a:p>
            <a:r>
              <a:rPr lang="en-US" dirty="0"/>
              <a:t>Allows the island to benefit from tourism while also preventing the impact that tourism may have on the state</a:t>
            </a:r>
          </a:p>
          <a:p>
            <a:r>
              <a:rPr lang="en-US" dirty="0"/>
              <a:t>A tourism task force will be implemented to find each island’s carrying capacity and that will decide the appropriate number of permits allowed for tourism each year </a:t>
            </a:r>
          </a:p>
        </p:txBody>
      </p:sp>
      <p:pic>
        <p:nvPicPr>
          <p:cNvPr id="4" name="Recorded Sound" descr="Recorded Sound">
            <a:hlinkClick r:id="" action="ppaction://media"/>
            <a:extLst>
              <a:ext uri="{FF2B5EF4-FFF2-40B4-BE49-F238E27FC236}">
                <a16:creationId xmlns:a16="http://schemas.microsoft.com/office/drawing/2014/main" id="{9C7E8321-E497-8343-A7C4-A988E28C791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41276" y="140503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280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58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DB143-A801-6749-9A9C-271038B26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Option 2: Limit the Number of Flights and Cruises Allowed on the Island Per Day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3A5F9-A484-3A43-B106-D69B1BE80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only target incoming flights and  cruise ships </a:t>
            </a:r>
          </a:p>
          <a:p>
            <a:r>
              <a:rPr lang="en-US" dirty="0"/>
              <a:t>The government will control all entities coming in and out of the Hawaiian Islands </a:t>
            </a:r>
          </a:p>
          <a:p>
            <a:r>
              <a:rPr lang="en-US" dirty="0"/>
              <a:t>forced coordination from airline companies and cruise ships with routes to the Hawaiian Islands and limit them to only a certain number per day and holding them to this limit indefinitely </a:t>
            </a:r>
          </a:p>
          <a:p>
            <a:r>
              <a:rPr lang="en-US" dirty="0"/>
              <a:t>a max to the number of tourists coming to the islands without having to go through more agencies and developing a permitting program </a:t>
            </a:r>
          </a:p>
        </p:txBody>
      </p:sp>
      <p:pic>
        <p:nvPicPr>
          <p:cNvPr id="4" name="Recorded Sound" descr="Recorded Sound">
            <a:hlinkClick r:id="" action="ppaction://media"/>
            <a:extLst>
              <a:ext uri="{FF2B5EF4-FFF2-40B4-BE49-F238E27FC236}">
                <a16:creationId xmlns:a16="http://schemas.microsoft.com/office/drawing/2014/main" id="{4B461FFB-853F-5943-A020-7A66A1CD9CB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64426" y="94205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221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2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2680C-277A-394C-9C34-13A3BB597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 3: Do Nothing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E276D-C68E-1A48-8C17-35296C8DB6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option would lead to the further destruction of the Hawaiian Islands </a:t>
            </a:r>
          </a:p>
          <a:p>
            <a:r>
              <a:rPr lang="en-US" dirty="0"/>
              <a:t>an increase in infrastructure as opposed to greenspaces </a:t>
            </a:r>
          </a:p>
          <a:p>
            <a:r>
              <a:rPr lang="en-US" dirty="0"/>
              <a:t>a decrease in agricultural lands </a:t>
            </a:r>
          </a:p>
          <a:p>
            <a:r>
              <a:rPr lang="en-US" dirty="0"/>
              <a:t>islands that will be less equipped to deal with climate change</a:t>
            </a:r>
          </a:p>
          <a:p>
            <a:r>
              <a:rPr lang="en-US" dirty="0"/>
              <a:t>produce positive economic gains in the short run, but in the long run would cost the state millions due to climate change with the growing threat of climate change </a:t>
            </a:r>
          </a:p>
        </p:txBody>
      </p:sp>
      <p:pic>
        <p:nvPicPr>
          <p:cNvPr id="4" name="Recorded Sound" descr="Recorded Sound">
            <a:hlinkClick r:id="" action="ppaction://media"/>
            <a:extLst>
              <a:ext uri="{FF2B5EF4-FFF2-40B4-BE49-F238E27FC236}">
                <a16:creationId xmlns:a16="http://schemas.microsoft.com/office/drawing/2014/main" id="{229AB154-51D2-8642-A653-C251765FBDF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972800" y="16510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216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2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E9890-2D86-4D4A-8C03-8519EF721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719DF-B8E3-CE46-ACCB-4455F45C4D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Policy Option 1: Apply Tourism Caps Through Permitting is the recommended policy option. </a:t>
            </a:r>
          </a:p>
          <a:p>
            <a:r>
              <a:rPr lang="en-US" dirty="0"/>
              <a:t>most comprehensive policy option that was proposed since it would both address the number of tourists traveling to the island, and the issue of economic gains </a:t>
            </a:r>
          </a:p>
          <a:p>
            <a:r>
              <a:rPr lang="en-US" dirty="0"/>
              <a:t>tourism permits are the easiest to implement being that they have been done before in the United States for things such as National Parks </a:t>
            </a:r>
            <a:endParaRPr lang="en-US" b="1" dirty="0"/>
          </a:p>
        </p:txBody>
      </p:sp>
      <p:pic>
        <p:nvPicPr>
          <p:cNvPr id="4" name="Recorded Sound" descr="Recorded Sound">
            <a:hlinkClick r:id="" action="ppaction://media"/>
            <a:extLst>
              <a:ext uri="{FF2B5EF4-FFF2-40B4-BE49-F238E27FC236}">
                <a16:creationId xmlns:a16="http://schemas.microsoft.com/office/drawing/2014/main" id="{4D296C56-088E-124A-ACE7-1DB293C8070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199149" y="82630"/>
            <a:ext cx="8128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947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95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39</TotalTime>
  <Words>430</Words>
  <Application>Microsoft Office PowerPoint</Application>
  <PresentationFormat>Widescreen</PresentationFormat>
  <Paragraphs>39</Paragraphs>
  <Slides>7</Slides>
  <Notes>0</Notes>
  <HiddenSlides>0</HiddenSlides>
  <MMClips>7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Franklin Gothic Book</vt:lpstr>
      <vt:lpstr>Crop</vt:lpstr>
      <vt:lpstr>Tourism Cap Policy</vt:lpstr>
      <vt:lpstr>Current Policy </vt:lpstr>
      <vt:lpstr>Policy Solutions </vt:lpstr>
      <vt:lpstr>Option 1: Apply Tourism Caps Through Yearly Permitting  </vt:lpstr>
      <vt:lpstr>Option 2: Limit the Number of Flights and Cruises Allowed on the Island Per Day </vt:lpstr>
      <vt:lpstr>Option 3: Do Nothing  </vt:lpstr>
      <vt:lpstr>Recommendation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Tourism Cap Policy</dc:title>
  <dc:creator>Alyssa Neri</dc:creator>
  <cp:lastModifiedBy>Alphie Garcia</cp:lastModifiedBy>
  <cp:revision>5</cp:revision>
  <dcterms:created xsi:type="dcterms:W3CDTF">2020-03-28T22:47:04Z</dcterms:created>
  <dcterms:modified xsi:type="dcterms:W3CDTF">2020-04-21T07:31:05Z</dcterms:modified>
</cp:coreProperties>
</file>