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12192000"/>
  <p:notesSz cx="6858000" cy="9144000"/>
  <p:embeddedFontLst>
    <p:embeddedFont>
      <p:font typeface="Lustria"/>
      <p:regular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gtVDRPNj542I22h2hKbPdgOkFy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customschemas.google.com/relationships/presentationmetadata" Target="metadata"/><Relationship Id="rId16" Type="http://schemas.openxmlformats.org/officeDocument/2006/relationships/font" Target="fonts/Lustri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panoPhotoInset.png" id="72" name="Google Shape;72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3883" y="547807"/>
            <a:ext cx="10141799" cy="3816806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22"/>
          <p:cNvSpPr txBox="1"/>
          <p:nvPr>
            <p:ph type="title"/>
          </p:nvPr>
        </p:nvSpPr>
        <p:spPr>
          <a:xfrm>
            <a:off x="913806" y="4565255"/>
            <a:ext cx="10355326" cy="5434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Lustria"/>
              <a:buNone/>
              <a:defRPr sz="2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/>
          <p:nvPr>
            <p:ph idx="2" type="pic"/>
          </p:nvPr>
        </p:nvSpPr>
        <p:spPr>
          <a:xfrm>
            <a:off x="1169349" y="695009"/>
            <a:ext cx="9845346" cy="3525671"/>
          </a:xfrm>
          <a:prstGeom prst="rect">
            <a:avLst/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75" name="Google Shape;75;p22"/>
          <p:cNvSpPr txBox="1"/>
          <p:nvPr>
            <p:ph idx="1" type="body"/>
          </p:nvPr>
        </p:nvSpPr>
        <p:spPr>
          <a:xfrm>
            <a:off x="913795" y="5108728"/>
            <a:ext cx="10353762" cy="6824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00"/>
              <a:buNone/>
              <a:defRPr sz="1000"/>
            </a:lvl9pPr>
          </a:lstStyle>
          <a:p/>
        </p:txBody>
      </p:sp>
      <p:sp>
        <p:nvSpPr>
          <p:cNvPr id="76" name="Google Shape;76;p22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2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/>
          <p:nvPr>
            <p:ph type="title"/>
          </p:nvPr>
        </p:nvSpPr>
        <p:spPr>
          <a:xfrm>
            <a:off x="913795" y="608437"/>
            <a:ext cx="10353762" cy="353434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Lustria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" type="body"/>
          </p:nvPr>
        </p:nvSpPr>
        <p:spPr>
          <a:xfrm>
            <a:off x="913794" y="4295180"/>
            <a:ext cx="10353763" cy="1501826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00"/>
              <a:buNone/>
              <a:defRPr sz="1000"/>
            </a:lvl9pPr>
          </a:lstStyle>
          <a:p/>
        </p:txBody>
      </p:sp>
      <p:sp>
        <p:nvSpPr>
          <p:cNvPr id="82" name="Google Shape;82;p23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1446212" y="609600"/>
            <a:ext cx="9302752" cy="299290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Lustria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720644" y="3610032"/>
            <a:ext cx="8752299" cy="532749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00"/>
              <a:buNone/>
              <a:defRPr sz="1000"/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913794" y="4304353"/>
            <a:ext cx="10353763" cy="1489496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00"/>
              <a:buNone/>
              <a:defRPr sz="1000"/>
            </a:lvl9pPr>
          </a:lstStyle>
          <a:p/>
        </p:txBody>
      </p:sp>
      <p:sp>
        <p:nvSpPr>
          <p:cNvPr id="89" name="Google Shape;89;p24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4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92" name="Google Shape;92;p24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Lustria"/>
              <a:buNone/>
            </a:pPr>
            <a:r>
              <a:rPr b="0" lang="en-US" sz="8000" cap="non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“</a:t>
            </a:r>
            <a:endParaRPr/>
          </a:p>
        </p:txBody>
      </p:sp>
      <p:sp>
        <p:nvSpPr>
          <p:cNvPr id="93" name="Google Shape;93;p24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Lustria"/>
              <a:buNone/>
            </a:pPr>
            <a:r>
              <a:rPr b="0" lang="en-US" sz="8000" cap="non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5"/>
          <p:cNvSpPr txBox="1"/>
          <p:nvPr>
            <p:ph type="title"/>
          </p:nvPr>
        </p:nvSpPr>
        <p:spPr>
          <a:xfrm>
            <a:off x="913794" y="2126942"/>
            <a:ext cx="10353763" cy="251183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Lustria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5"/>
          <p:cNvSpPr txBox="1"/>
          <p:nvPr>
            <p:ph idx="1" type="body"/>
          </p:nvPr>
        </p:nvSpPr>
        <p:spPr>
          <a:xfrm>
            <a:off x="913784" y="4650556"/>
            <a:ext cx="10352199" cy="114064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700"/>
              <a:buNone/>
              <a:defRPr sz="1000"/>
            </a:lvl9pPr>
          </a:lstStyle>
          <a:p/>
        </p:txBody>
      </p:sp>
      <p:sp>
        <p:nvSpPr>
          <p:cNvPr id="97" name="Google Shape;97;p25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5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6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" type="body"/>
          </p:nvPr>
        </p:nvSpPr>
        <p:spPr>
          <a:xfrm>
            <a:off x="913795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168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03" name="Google Shape;103;p26"/>
          <p:cNvSpPr txBox="1"/>
          <p:nvPr>
            <p:ph idx="2" type="body"/>
          </p:nvPr>
        </p:nvSpPr>
        <p:spPr>
          <a:xfrm>
            <a:off x="913795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04" name="Google Shape;104;p26"/>
          <p:cNvSpPr txBox="1"/>
          <p:nvPr>
            <p:ph idx="3" type="body"/>
          </p:nvPr>
        </p:nvSpPr>
        <p:spPr>
          <a:xfrm>
            <a:off x="4446711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168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05" name="Google Shape;105;p26"/>
          <p:cNvSpPr txBox="1"/>
          <p:nvPr>
            <p:ph idx="4" type="body"/>
          </p:nvPr>
        </p:nvSpPr>
        <p:spPr>
          <a:xfrm>
            <a:off x="4441435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06" name="Google Shape;106;p26"/>
          <p:cNvSpPr txBox="1"/>
          <p:nvPr>
            <p:ph idx="5" type="body"/>
          </p:nvPr>
        </p:nvSpPr>
        <p:spPr>
          <a:xfrm>
            <a:off x="7966572" y="1885950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168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07" name="Google Shape;107;p26"/>
          <p:cNvSpPr txBox="1"/>
          <p:nvPr>
            <p:ph idx="6" type="body"/>
          </p:nvPr>
        </p:nvSpPr>
        <p:spPr>
          <a:xfrm>
            <a:off x="7966572" y="2571750"/>
            <a:ext cx="3300984" cy="3219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08" name="Google Shape;108;p26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6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6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3colPhotoInset.png" id="112" name="Google Shape;112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97962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3colPhotoInset.png" id="113" name="Google Shape;113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03800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3colPhotoInset.png" id="114" name="Google Shape;114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936051" y="1818214"/>
            <a:ext cx="3339972" cy="184785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7"/>
          <p:cNvSpPr txBox="1"/>
          <p:nvPr>
            <p:ph type="title"/>
          </p:nvPr>
        </p:nvSpPr>
        <p:spPr>
          <a:xfrm>
            <a:off x="913794" y="609600"/>
            <a:ext cx="10353763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7"/>
          <p:cNvSpPr txBox="1"/>
          <p:nvPr>
            <p:ph idx="1" type="body"/>
          </p:nvPr>
        </p:nvSpPr>
        <p:spPr>
          <a:xfrm>
            <a:off x="913795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400"/>
              <a:buNone/>
              <a:defRPr b="0"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17" name="Google Shape;117;p27"/>
          <p:cNvSpPr/>
          <p:nvPr>
            <p:ph idx="2" type="pic"/>
          </p:nvPr>
        </p:nvSpPr>
        <p:spPr>
          <a:xfrm>
            <a:off x="1018102" y="1938918"/>
            <a:ext cx="3092368" cy="160295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3" type="body"/>
          </p:nvPr>
        </p:nvSpPr>
        <p:spPr>
          <a:xfrm>
            <a:off x="913795" y="4480368"/>
            <a:ext cx="3300984" cy="131083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19" name="Google Shape;119;p27"/>
          <p:cNvSpPr txBox="1"/>
          <p:nvPr>
            <p:ph idx="4" type="body"/>
          </p:nvPr>
        </p:nvSpPr>
        <p:spPr>
          <a:xfrm>
            <a:off x="4442788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400"/>
              <a:buNone/>
              <a:defRPr b="0"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20" name="Google Shape;120;p27"/>
          <p:cNvSpPr/>
          <p:nvPr>
            <p:ph idx="5" type="pic"/>
          </p:nvPr>
        </p:nvSpPr>
        <p:spPr>
          <a:xfrm>
            <a:off x="4545743" y="1939094"/>
            <a:ext cx="3092368" cy="160816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6" type="body"/>
          </p:nvPr>
        </p:nvSpPr>
        <p:spPr>
          <a:xfrm>
            <a:off x="4441435" y="4480367"/>
            <a:ext cx="3300984" cy="131083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22" name="Google Shape;122;p27"/>
          <p:cNvSpPr txBox="1"/>
          <p:nvPr>
            <p:ph idx="7" type="body"/>
          </p:nvPr>
        </p:nvSpPr>
        <p:spPr>
          <a:xfrm>
            <a:off x="7966697" y="3904106"/>
            <a:ext cx="3300984" cy="5762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400"/>
              <a:buNone/>
              <a:defRPr b="0"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123" name="Google Shape;123;p27"/>
          <p:cNvSpPr/>
          <p:nvPr>
            <p:ph idx="8" type="pic"/>
          </p:nvPr>
        </p:nvSpPr>
        <p:spPr>
          <a:xfrm>
            <a:off x="8075698" y="1934432"/>
            <a:ext cx="3092368" cy="1607294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24" name="Google Shape;124;p27"/>
          <p:cNvSpPr txBox="1"/>
          <p:nvPr>
            <p:ph idx="9" type="body"/>
          </p:nvPr>
        </p:nvSpPr>
        <p:spPr>
          <a:xfrm>
            <a:off x="7966572" y="4480365"/>
            <a:ext cx="3300984" cy="1310835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125" name="Google Shape;125;p27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7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7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8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8"/>
          <p:cNvSpPr txBox="1"/>
          <p:nvPr>
            <p:ph idx="1" type="body"/>
          </p:nvPr>
        </p:nvSpPr>
        <p:spPr>
          <a:xfrm rot="5400000">
            <a:off x="4061301" y="-1415056"/>
            <a:ext cx="4058751" cy="1035376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131" name="Google Shape;131;p28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8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8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title"/>
          </p:nvPr>
        </p:nvSpPr>
        <p:spPr>
          <a:xfrm rot="5400000">
            <a:off x="7534511" y="2058156"/>
            <a:ext cx="5181601" cy="228448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Lustri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9"/>
          <p:cNvSpPr txBox="1"/>
          <p:nvPr>
            <p:ph idx="1" type="body"/>
          </p:nvPr>
        </p:nvSpPr>
        <p:spPr>
          <a:xfrm rot="5400000">
            <a:off x="2281431" y="-758036"/>
            <a:ext cx="5181601" cy="7916872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137" name="Google Shape;137;p29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9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9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type="ctrTitle"/>
          </p:nvPr>
        </p:nvSpPr>
        <p:spPr>
          <a:xfrm>
            <a:off x="1370693" y="1769540"/>
            <a:ext cx="9440034" cy="182880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Lustria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" type="subTitle"/>
          </p:nvPr>
        </p:nvSpPr>
        <p:spPr>
          <a:xfrm>
            <a:off x="1370693" y="3598339"/>
            <a:ext cx="9440034" cy="1049867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600"/>
              </a:spcBef>
              <a:spcAft>
                <a:spcPts val="0"/>
              </a:spcAft>
              <a:buSzPts val="126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600"/>
              </a:spcBef>
              <a:spcAft>
                <a:spcPts val="0"/>
              </a:spcAft>
              <a:buSzPts val="112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600"/>
              </a:spcBef>
              <a:spcAft>
                <a:spcPts val="0"/>
              </a:spcAft>
              <a:buSzPts val="98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600"/>
              </a:spcBef>
              <a:spcAft>
                <a:spcPts val="0"/>
              </a:spcAft>
              <a:buSzPts val="98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600"/>
              </a:spcBef>
              <a:spcAft>
                <a:spcPts val="0"/>
              </a:spcAft>
              <a:buSzPts val="98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600"/>
              </a:spcBef>
              <a:spcAft>
                <a:spcPts val="0"/>
              </a:spcAft>
              <a:buSzPts val="98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600"/>
              </a:spcBef>
              <a:spcAft>
                <a:spcPts val="0"/>
              </a:spcAft>
              <a:buSzPts val="98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600"/>
              </a:spcBef>
              <a:spcAft>
                <a:spcPts val="600"/>
              </a:spcAft>
              <a:buSzPts val="98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14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4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5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/>
          <p:nvPr>
            <p:ph type="title"/>
          </p:nvPr>
        </p:nvSpPr>
        <p:spPr>
          <a:xfrm>
            <a:off x="1295401" y="1761067"/>
            <a:ext cx="9590550" cy="182881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Lustria"/>
              <a:buNone/>
              <a:defRPr b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" type="body"/>
          </p:nvPr>
        </p:nvSpPr>
        <p:spPr>
          <a:xfrm>
            <a:off x="1295401" y="3589879"/>
            <a:ext cx="9590550" cy="150705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98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" name="Google Shape;30;p16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" type="body"/>
          </p:nvPr>
        </p:nvSpPr>
        <p:spPr>
          <a:xfrm>
            <a:off x="913795" y="1732449"/>
            <a:ext cx="5060497" cy="40587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2" type="body"/>
          </p:nvPr>
        </p:nvSpPr>
        <p:spPr>
          <a:xfrm>
            <a:off x="6202892" y="1732449"/>
            <a:ext cx="5064665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compPhotoInset.png" id="41" name="Google Shape;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3795" y="1734506"/>
            <a:ext cx="5089072" cy="41487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late-V2-HD-compPhotoInset.png" id="42" name="Google Shape;4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178485" y="1734506"/>
            <a:ext cx="5089072" cy="4148769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8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Lustria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" type="body"/>
          </p:nvPr>
        </p:nvSpPr>
        <p:spPr>
          <a:xfrm>
            <a:off x="1005872" y="1835254"/>
            <a:ext cx="4876344" cy="54488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1680"/>
              <a:buNone/>
              <a:defRPr b="0" sz="2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45" name="Google Shape;45;p18"/>
          <p:cNvSpPr txBox="1"/>
          <p:nvPr>
            <p:ph idx="2" type="body"/>
          </p:nvPr>
        </p:nvSpPr>
        <p:spPr>
          <a:xfrm>
            <a:off x="1005872" y="2380137"/>
            <a:ext cx="4876344" cy="341106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 sz="1800"/>
            </a:lvl1pPr>
            <a:lvl2pPr indent="-299719" lvl="1" marL="914400" algn="l">
              <a:spcBef>
                <a:spcPts val="600"/>
              </a:spcBef>
              <a:spcAft>
                <a:spcPts val="0"/>
              </a:spcAft>
              <a:buSzPts val="1120"/>
              <a:buChar char="🞚"/>
              <a:defRPr sz="1600"/>
            </a:lvl2pPr>
            <a:lvl3pPr indent="-290830" lvl="2" marL="1371600" algn="l">
              <a:spcBef>
                <a:spcPts val="600"/>
              </a:spcBef>
              <a:spcAft>
                <a:spcPts val="0"/>
              </a:spcAft>
              <a:buSzPts val="980"/>
              <a:buChar char="◈"/>
              <a:defRPr sz="1400"/>
            </a:lvl3pPr>
            <a:lvl4pPr indent="-281939" lvl="3" marL="1828800" algn="l">
              <a:spcBef>
                <a:spcPts val="600"/>
              </a:spcBef>
              <a:spcAft>
                <a:spcPts val="0"/>
              </a:spcAft>
              <a:buSzPts val="840"/>
              <a:buChar char="🞚"/>
              <a:defRPr sz="1200"/>
            </a:lvl4pPr>
            <a:lvl5pPr indent="-281939" lvl="4" marL="2286000" algn="l">
              <a:spcBef>
                <a:spcPts val="600"/>
              </a:spcBef>
              <a:spcAft>
                <a:spcPts val="0"/>
              </a:spcAft>
              <a:buSzPts val="840"/>
              <a:buChar char="◈"/>
              <a:defRPr sz="1200"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3" type="body"/>
          </p:nvPr>
        </p:nvSpPr>
        <p:spPr>
          <a:xfrm>
            <a:off x="6294967" y="1835254"/>
            <a:ext cx="4895330" cy="54488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1680"/>
              <a:buNone/>
              <a:defRPr b="0" sz="24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1" sz="20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1260"/>
              <a:buNone/>
              <a:defRPr b="1" sz="18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12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1120"/>
              <a:buNone/>
              <a:defRPr b="1" sz="1600"/>
            </a:lvl9pPr>
          </a:lstStyle>
          <a:p/>
        </p:txBody>
      </p:sp>
      <p:sp>
        <p:nvSpPr>
          <p:cNvPr id="47" name="Google Shape;47;p18"/>
          <p:cNvSpPr txBox="1"/>
          <p:nvPr>
            <p:ph idx="4" type="body"/>
          </p:nvPr>
        </p:nvSpPr>
        <p:spPr>
          <a:xfrm>
            <a:off x="6294967" y="2380137"/>
            <a:ext cx="4895330" cy="3411063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 sz="1800"/>
            </a:lvl1pPr>
            <a:lvl2pPr indent="-299719" lvl="1" marL="914400" algn="l">
              <a:spcBef>
                <a:spcPts val="600"/>
              </a:spcBef>
              <a:spcAft>
                <a:spcPts val="0"/>
              </a:spcAft>
              <a:buSzPts val="1120"/>
              <a:buChar char="🞚"/>
              <a:defRPr sz="1600"/>
            </a:lvl2pPr>
            <a:lvl3pPr indent="-290830" lvl="2" marL="1371600" algn="l">
              <a:spcBef>
                <a:spcPts val="600"/>
              </a:spcBef>
              <a:spcAft>
                <a:spcPts val="0"/>
              </a:spcAft>
              <a:buSzPts val="980"/>
              <a:buChar char="◈"/>
              <a:defRPr sz="1400"/>
            </a:lvl3pPr>
            <a:lvl4pPr indent="-281939" lvl="3" marL="1828800" algn="l">
              <a:spcBef>
                <a:spcPts val="600"/>
              </a:spcBef>
              <a:spcAft>
                <a:spcPts val="0"/>
              </a:spcAft>
              <a:buSzPts val="840"/>
              <a:buChar char="🞚"/>
              <a:defRPr sz="1200"/>
            </a:lvl4pPr>
            <a:lvl5pPr indent="-281939" lvl="4" marL="2286000" algn="l">
              <a:spcBef>
                <a:spcPts val="600"/>
              </a:spcBef>
              <a:spcAft>
                <a:spcPts val="0"/>
              </a:spcAft>
              <a:buSzPts val="840"/>
              <a:buChar char="◈"/>
              <a:defRPr sz="1200"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48" name="Google Shape;48;p18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8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8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9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9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0"/>
          <p:cNvSpPr txBox="1"/>
          <p:nvPr>
            <p:ph type="title"/>
          </p:nvPr>
        </p:nvSpPr>
        <p:spPr>
          <a:xfrm>
            <a:off x="913795" y="609600"/>
            <a:ext cx="3706889" cy="182191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Lustria"/>
              <a:buNone/>
              <a:defRPr b="0" sz="2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" type="body"/>
          </p:nvPr>
        </p:nvSpPr>
        <p:spPr>
          <a:xfrm>
            <a:off x="4855633" y="609600"/>
            <a:ext cx="6411924" cy="518160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8610" lvl="0" marL="457200" algn="l">
              <a:spcBef>
                <a:spcPts val="360"/>
              </a:spcBef>
              <a:spcAft>
                <a:spcPts val="0"/>
              </a:spcAft>
              <a:buSzPts val="1260"/>
              <a:buChar char="◈"/>
              <a:defRPr/>
            </a:lvl1pPr>
            <a:lvl2pPr indent="-308610" lvl="1" marL="9144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2pPr>
            <a:lvl3pPr indent="-308610" lvl="2" marL="1371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3pPr>
            <a:lvl4pPr indent="-308610" lvl="3" marL="1828800" algn="l">
              <a:spcBef>
                <a:spcPts val="600"/>
              </a:spcBef>
              <a:spcAft>
                <a:spcPts val="0"/>
              </a:spcAft>
              <a:buSzPts val="1260"/>
              <a:buChar char="🞚"/>
              <a:defRPr/>
            </a:lvl4pPr>
            <a:lvl5pPr indent="-308610" lvl="4" marL="22860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5pPr>
            <a:lvl6pPr indent="-308610" lvl="5" marL="27432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6pPr>
            <a:lvl7pPr indent="-308610" lvl="6" marL="32004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7pPr>
            <a:lvl8pPr indent="-308609" lvl="7" marL="3657600" algn="l">
              <a:spcBef>
                <a:spcPts val="600"/>
              </a:spcBef>
              <a:spcAft>
                <a:spcPts val="0"/>
              </a:spcAft>
              <a:buSzPts val="1260"/>
              <a:buChar char="◈"/>
              <a:defRPr/>
            </a:lvl8pPr>
            <a:lvl9pPr indent="-308609" lvl="8" marL="4114800" algn="l">
              <a:spcBef>
                <a:spcPts val="600"/>
              </a:spcBef>
              <a:spcAft>
                <a:spcPts val="600"/>
              </a:spcAft>
              <a:buSzPts val="1260"/>
              <a:buChar char="◈"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2" type="body"/>
          </p:nvPr>
        </p:nvSpPr>
        <p:spPr>
          <a:xfrm>
            <a:off x="913795" y="2431518"/>
            <a:ext cx="3706889" cy="335968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60" name="Google Shape;60;p20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late-V2-HD-vertPhotoInset.png" id="64" name="Google Shape;64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293665" y="609600"/>
            <a:ext cx="3584166" cy="520483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1"/>
          <p:cNvSpPr txBox="1"/>
          <p:nvPr>
            <p:ph type="title"/>
          </p:nvPr>
        </p:nvSpPr>
        <p:spPr>
          <a:xfrm>
            <a:off x="913795" y="609923"/>
            <a:ext cx="5934949" cy="1829338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Lustria"/>
              <a:buNone/>
              <a:defRPr b="0"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/>
          <p:nvPr>
            <p:ph idx="2" type="pic"/>
          </p:nvPr>
        </p:nvSpPr>
        <p:spPr>
          <a:xfrm>
            <a:off x="7442551" y="763702"/>
            <a:ext cx="3275751" cy="4912822"/>
          </a:xfrm>
          <a:prstGeom prst="rect">
            <a:avLst/>
          </a:prstGeom>
          <a:noFill/>
          <a:ln>
            <a:noFill/>
          </a:ln>
          <a:effectLst>
            <a:outerShdw blurRad="38100" dir="4440000" dist="25400">
              <a:srgbClr val="000000">
                <a:alpha val="35686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1120"/>
              <a:buFont typeface="Noto Sans Symbols"/>
              <a:buNone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67" name="Google Shape;67;p21"/>
          <p:cNvSpPr txBox="1"/>
          <p:nvPr>
            <p:ph idx="1" type="body"/>
          </p:nvPr>
        </p:nvSpPr>
        <p:spPr>
          <a:xfrm>
            <a:off x="913795" y="2439261"/>
            <a:ext cx="5934949" cy="3376134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840"/>
              <a:buNone/>
              <a:defRPr sz="1200"/>
            </a:lvl2pPr>
            <a:lvl3pPr indent="-228600" lvl="2" marL="1371600" algn="l">
              <a:spcBef>
                <a:spcPts val="600"/>
              </a:spcBef>
              <a:spcAft>
                <a:spcPts val="0"/>
              </a:spcAft>
              <a:buSzPts val="700"/>
              <a:buNone/>
              <a:defRPr sz="1000"/>
            </a:lvl3pPr>
            <a:lvl4pPr indent="-228600" lvl="3" marL="18288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63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600"/>
              </a:spcAft>
              <a:buSzPts val="630"/>
              <a:buNone/>
              <a:defRPr sz="900"/>
            </a:lvl9pPr>
          </a:lstStyle>
          <a:p/>
        </p:txBody>
      </p:sp>
      <p:sp>
        <p:nvSpPr>
          <p:cNvPr id="68" name="Google Shape;68;p21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1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Lustria"/>
              <a:buNone/>
              <a:defRPr b="0" i="0" sz="4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idx="1" type="body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noFill/>
          <a:ln>
            <a:noFill/>
          </a:ln>
          <a:effectLst>
            <a:outerShdw blurRad="25400">
              <a:srgbClr val="000000">
                <a:alpha val="45882"/>
              </a:srgbClr>
            </a:outerShdw>
          </a:effectLst>
        </p:spPr>
        <p:txBody>
          <a:bodyPr anchorCtr="0" anchor="t" bIns="45700" lIns="91425" spcFirstLastPara="1" rIns="91425" wrap="square" tIns="45700">
            <a:norm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Char char="◈"/>
              <a:defRPr b="0" i="0" sz="20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-308610" lvl="1" marL="9144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Noto Sans Symbols"/>
              <a:buChar char="🞚"/>
              <a:defRPr b="0" i="0" sz="18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-299719" lvl="2" marL="13716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Char char="◈"/>
              <a:defRPr b="0" i="0" sz="16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-290830" lvl="3" marL="18288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80"/>
              <a:buFont typeface="Noto Sans Symbols"/>
              <a:buChar char="🞚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-290829" lvl="4" marL="22860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8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-290829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8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-290829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8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-290829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98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-290829" lvl="8" marL="4114800" marR="0" rtl="0" algn="l">
              <a:spcBef>
                <a:spcPts val="600"/>
              </a:spcBef>
              <a:spcAft>
                <a:spcPts val="600"/>
              </a:spcAft>
              <a:buClr>
                <a:schemeClr val="lt2"/>
              </a:buClr>
              <a:buSzPts val="980"/>
              <a:buFont typeface="Noto Sans Symbols"/>
              <a:buChar char="◈"/>
              <a:defRPr b="0" i="0" sz="1400" u="none" cap="none" strike="noStrike">
                <a:solidFill>
                  <a:schemeClr val="lt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0" type="dt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9" name="Google Shape;9;p12"/>
          <p:cNvSpPr txBox="1"/>
          <p:nvPr>
            <p:ph idx="11" type="ftr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/>
        </p:txBody>
      </p:sp>
      <p:sp>
        <p:nvSpPr>
          <p:cNvPr id="10" name="Google Shape;10;p12"/>
          <p:cNvSpPr txBox="1"/>
          <p:nvPr>
            <p:ph idx="12" type="sldNum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rgbClr val="F2F2F2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12.png"/><Relationship Id="rId5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image" Target="../media/image14.png"/><Relationship Id="rId5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44" name="Google Shape;144;p1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"/>
          <p:cNvSpPr/>
          <p:nvPr/>
        </p:nvSpPr>
        <p:spPr>
          <a:xfrm>
            <a:off x="1219151" y="1740610"/>
            <a:ext cx="9753696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Python Programming in Action</a:t>
            </a:r>
            <a:endParaRPr/>
          </a:p>
        </p:txBody>
      </p:sp>
      <p:sp>
        <p:nvSpPr>
          <p:cNvPr id="146" name="Google Shape;146;p1"/>
          <p:cNvSpPr/>
          <p:nvPr/>
        </p:nvSpPr>
        <p:spPr>
          <a:xfrm>
            <a:off x="682241" y="3052810"/>
            <a:ext cx="10827515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A practical example of increasing productivity and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efficiency in the workplace environment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Jame Bautista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ICS 111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Eric Wen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215" name="Google Shape;215;p10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-30175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0"/>
          <p:cNvSpPr/>
          <p:nvPr/>
        </p:nvSpPr>
        <p:spPr>
          <a:xfrm>
            <a:off x="147391" y="166263"/>
            <a:ext cx="11897217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Query SQL Database with Two-Linked Tables</a:t>
            </a:r>
            <a:endParaRPr/>
          </a:p>
        </p:txBody>
      </p:sp>
      <p:sp>
        <p:nvSpPr>
          <p:cNvPr id="217" name="Google Shape;217;p10"/>
          <p:cNvSpPr/>
          <p:nvPr/>
        </p:nvSpPr>
        <p:spPr>
          <a:xfrm>
            <a:off x="930556" y="1541455"/>
            <a:ext cx="5897097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This is an output example of running a query on two-linked tables in the SQL database by selecting “[7] Inventory”.</a:t>
            </a:r>
            <a:endParaRPr b="1" sz="2000" cap="non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In SQL database, I </a:t>
            </a:r>
            <a:r>
              <a:rPr b="1" lang="en-US" sz="20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linked the INVENTORY table with the SOFTWARE_INVENTORY table.</a:t>
            </a:r>
            <a:endParaRPr b="1" sz="2000" cap="non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SQL Query code: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SELECT inventory.emp_id, inventory.ws_sn, software_inventory.sft_sn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FROM inventory inner join software_inventory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WHERE inventory.emp_id=software_inventory.emp_id</a:t>
            </a:r>
            <a:endParaRPr b="1" sz="2000" cap="non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218" name="Google Shape;21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1825" y="935704"/>
            <a:ext cx="2882662" cy="5617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223" name="Google Shape;223;p11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1"/>
          <p:cNvSpPr/>
          <p:nvPr/>
        </p:nvSpPr>
        <p:spPr>
          <a:xfrm>
            <a:off x="3131870" y="2459504"/>
            <a:ext cx="5928260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Mahalo!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51" name="Google Shape;151;p2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"/>
          <p:cNvSpPr/>
          <p:nvPr/>
        </p:nvSpPr>
        <p:spPr>
          <a:xfrm>
            <a:off x="4342346" y="767702"/>
            <a:ext cx="316048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Overview</a:t>
            </a:r>
            <a:endParaRPr/>
          </a:p>
        </p:txBody>
      </p:sp>
      <p:sp>
        <p:nvSpPr>
          <p:cNvPr id="153" name="Google Shape;153;p2"/>
          <p:cNvSpPr/>
          <p:nvPr/>
        </p:nvSpPr>
        <p:spPr>
          <a:xfrm>
            <a:off x="572814" y="1905506"/>
            <a:ext cx="11619186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200" u="none" cap="none" strike="noStrik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Identify programming problem in a workplace environment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Propose the Python solution and value to the organization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Discuss the application of Python, SQLAlchemy, and SQL database coding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58" name="Google Shape;158;p3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"/>
          <p:cNvSpPr/>
          <p:nvPr/>
        </p:nvSpPr>
        <p:spPr>
          <a:xfrm>
            <a:off x="2619282" y="229882"/>
            <a:ext cx="6505755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Identify Programming Problem</a:t>
            </a:r>
            <a:endParaRPr/>
          </a:p>
        </p:txBody>
      </p:sp>
      <p:pic>
        <p:nvPicPr>
          <p:cNvPr id="160" name="Google Shape;16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0511" y="1352550"/>
            <a:ext cx="11544300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7173" y="2856813"/>
            <a:ext cx="11610977" cy="1269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7173" y="4344240"/>
            <a:ext cx="11229975" cy="103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7173" y="5597554"/>
            <a:ext cx="8763000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"/>
          <p:cNvSpPr/>
          <p:nvPr/>
        </p:nvSpPr>
        <p:spPr>
          <a:xfrm>
            <a:off x="223834" y="828242"/>
            <a:ext cx="1161097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cap="none">
                <a:solidFill>
                  <a:srgbClr val="FFFFFF"/>
                </a:solidFill>
                <a:latin typeface="Lustria"/>
                <a:ea typeface="Lustria"/>
                <a:cs typeface="Lustria"/>
                <a:sym typeface="Lustria"/>
              </a:rPr>
              <a:t>This is the Workstation Inventory worksheet from a local business with about 200-employees.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69" name="Google Shape;169;p4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4"/>
          <p:cNvSpPr/>
          <p:nvPr/>
        </p:nvSpPr>
        <p:spPr>
          <a:xfrm>
            <a:off x="4414001" y="767702"/>
            <a:ext cx="301717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Problems</a:t>
            </a:r>
            <a:endParaRPr/>
          </a:p>
        </p:txBody>
      </p:sp>
      <p:sp>
        <p:nvSpPr>
          <p:cNvPr id="171" name="Google Shape;171;p4"/>
          <p:cNvSpPr/>
          <p:nvPr/>
        </p:nvSpPr>
        <p:spPr>
          <a:xfrm>
            <a:off x="572814" y="1905506"/>
            <a:ext cx="11619186" cy="4524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Redundant data in </a:t>
            </a:r>
            <a:r>
              <a:rPr b="1" lang="en-US" sz="32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w</a:t>
            </a: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orkstation inventory worksheet and data integrity in terms of accuracy and consistency.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Inefficiency in managing, creating, modifying, and retrieving data as the organization is experiencing </a:t>
            </a:r>
            <a:r>
              <a:rPr b="1" lang="en-US" sz="32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extended </a:t>
            </a: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growth.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Need to provide accuracy in the annual reporting for internal auditors for the purpose of verifying the corporate asset inventory listing.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76" name="Google Shape;176;p5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5"/>
          <p:cNvSpPr/>
          <p:nvPr/>
        </p:nvSpPr>
        <p:spPr>
          <a:xfrm>
            <a:off x="3048000" y="283099"/>
            <a:ext cx="575830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54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Proposed Solution</a:t>
            </a:r>
            <a:endParaRPr/>
          </a:p>
        </p:txBody>
      </p:sp>
      <p:sp>
        <p:nvSpPr>
          <p:cNvPr id="178" name="Google Shape;178;p5"/>
          <p:cNvSpPr/>
          <p:nvPr/>
        </p:nvSpPr>
        <p:spPr>
          <a:xfrm>
            <a:off x="318936" y="1538749"/>
            <a:ext cx="5458128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The Workstation Inventory worksheet would see a data restructuring to a SQL database and “normalize” the data to reduce data redundancy and ensure data integrity (accuracy and consistency).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In Python, we would be able to write code to connect to the SQL database and enter queries.</a:t>
            </a:r>
            <a:endParaRPr/>
          </a:p>
        </p:txBody>
      </p:sp>
      <p:pic>
        <p:nvPicPr>
          <p:cNvPr id="179" name="Google Shape;17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1564149"/>
            <a:ext cx="5874688" cy="47236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84" name="Google Shape;184;p6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6"/>
          <p:cNvSpPr/>
          <p:nvPr/>
        </p:nvSpPr>
        <p:spPr>
          <a:xfrm>
            <a:off x="119323" y="141955"/>
            <a:ext cx="117509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Overview on the Python, SQLAlchemy, and SQL Coding</a:t>
            </a:r>
            <a:endParaRPr/>
          </a:p>
        </p:txBody>
      </p:sp>
      <p:pic>
        <p:nvPicPr>
          <p:cNvPr id="186" name="Google Shape;18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0843" y="788286"/>
            <a:ext cx="5188516" cy="5927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83802" y="788286"/>
            <a:ext cx="4946198" cy="59395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192" name="Google Shape;192;p7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7"/>
          <p:cNvSpPr/>
          <p:nvPr/>
        </p:nvSpPr>
        <p:spPr>
          <a:xfrm>
            <a:off x="119323" y="141955"/>
            <a:ext cx="117509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Overview on the Python, SQLAlchemy, and SQL Coding</a:t>
            </a:r>
            <a:endParaRPr/>
          </a:p>
        </p:txBody>
      </p:sp>
      <p:pic>
        <p:nvPicPr>
          <p:cNvPr id="194" name="Google Shape;19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323" y="788286"/>
            <a:ext cx="5085865" cy="5927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24217" y="1767840"/>
            <a:ext cx="6648460" cy="4213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200" name="Google Shape;200;p8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8"/>
          <p:cNvSpPr/>
          <p:nvPr/>
        </p:nvSpPr>
        <p:spPr>
          <a:xfrm>
            <a:off x="119323" y="141955"/>
            <a:ext cx="11750974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Overview on the Python, SQLAlchemy, and SQL Coding</a:t>
            </a:r>
            <a:endParaRPr/>
          </a:p>
        </p:txBody>
      </p:sp>
      <p:pic>
        <p:nvPicPr>
          <p:cNvPr id="202" name="Google Shape;202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9323" y="1309494"/>
            <a:ext cx="11930438" cy="4728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ext&#10;&#10;Description automatically generated" id="207" name="Google Shape;207;p9"/>
          <p:cNvPicPr preferRelativeResize="0"/>
          <p:nvPr/>
        </p:nvPicPr>
        <p:blipFill rotWithShape="1">
          <a:blip r:embed="rId3">
            <a:alphaModFix amt="2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9"/>
          <p:cNvSpPr/>
          <p:nvPr/>
        </p:nvSpPr>
        <p:spPr>
          <a:xfrm>
            <a:off x="2239532" y="95044"/>
            <a:ext cx="7397666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4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Query a SQL Database Table</a:t>
            </a:r>
            <a:endParaRPr/>
          </a:p>
        </p:txBody>
      </p:sp>
      <p:sp>
        <p:nvSpPr>
          <p:cNvPr id="209" name="Google Shape;209;p9"/>
          <p:cNvSpPr/>
          <p:nvPr/>
        </p:nvSpPr>
        <p:spPr>
          <a:xfrm>
            <a:off x="299235" y="930241"/>
            <a:ext cx="7369927" cy="33547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The figure to the right is an output example of running a SQL query in Python program.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cap="none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SQL Query code:</a:t>
            </a:r>
            <a:endParaRPr b="1" sz="2400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SELECT * FROM EMPLOYEE ORDER BY EMP_LNAME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cap="non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EFEFE"/>
                </a:solidFill>
                <a:latin typeface="Lustria"/>
                <a:ea typeface="Lustria"/>
                <a:cs typeface="Lustria"/>
                <a:sym typeface="Lustria"/>
              </a:rPr>
              <a:t>The query returns a list of all employees and ordered in descending order by the employee’s last name.</a:t>
            </a:r>
            <a:endParaRPr b="1" sz="2400" cap="none">
              <a:solidFill>
                <a:srgbClr val="FEFEFE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pic>
        <p:nvPicPr>
          <p:cNvPr id="210" name="Google Shape;21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72180" y="930241"/>
            <a:ext cx="3705304" cy="5800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000000"/>
      </a:dk1>
      <a:lt1>
        <a:srgbClr val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2020-11-11T15:49:18Z</dcterms:created>
  <dc:creator>James Bautista</dc:creator>
</cp:coreProperties>
</file>